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notesSlides/notesSlide3.xml" ContentType="application/vnd.openxmlformats-officedocument.presentationml.notesSlide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notesSlides/notesSlide4.xml" ContentType="application/vnd.openxmlformats-officedocument.presentationml.notesSlide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notesSlides/notesSlide5.xml" ContentType="application/vnd.openxmlformats-officedocument.presentationml.notesSlide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notesSlides/notesSlide6.xml" ContentType="application/vnd.openxmlformats-officedocument.presentationml.notesSlide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notesSlides/notesSlide7.xml" ContentType="application/vnd.openxmlformats-officedocument.presentationml.notesSlide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notesSlides/notesSlide8.xml" ContentType="application/vnd.openxmlformats-officedocument.presentationml.notesSlide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notesSlides/notesSlide9.xml" ContentType="application/vnd.openxmlformats-officedocument.presentationml.notesSlide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notesSlides/notesSlide10.xml" ContentType="application/vnd.openxmlformats-officedocument.presentationml.notesSlide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notesSlides/notesSlide11.xml" ContentType="application/vnd.openxmlformats-officedocument.presentationml.notesSlide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notesSlides/notesSlide12.xml" ContentType="application/vnd.openxmlformats-officedocument.presentationml.notesSlide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notesSlides/notesSlide15.xml" ContentType="application/vnd.openxmlformats-officedocument.presentationml.notesSlide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notesSlides/notesSlide16.xml" ContentType="application/vnd.openxmlformats-officedocument.presentationml.notesSlide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notesSlides/notesSlide17.xml" ContentType="application/vnd.openxmlformats-officedocument.presentationml.notesSlide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53"/>
  </p:notesMasterIdLst>
  <p:sldIdLst>
    <p:sldId id="2030" r:id="rId2"/>
    <p:sldId id="2033" r:id="rId3"/>
    <p:sldId id="2007" r:id="rId4"/>
    <p:sldId id="2015" r:id="rId5"/>
    <p:sldId id="2010" r:id="rId6"/>
    <p:sldId id="2037" r:id="rId7"/>
    <p:sldId id="2038" r:id="rId8"/>
    <p:sldId id="2016" r:id="rId9"/>
    <p:sldId id="2014" r:id="rId10"/>
    <p:sldId id="2039" r:id="rId11"/>
    <p:sldId id="2018" r:id="rId12"/>
    <p:sldId id="2040" r:id="rId13"/>
    <p:sldId id="2041" r:id="rId14"/>
    <p:sldId id="2042" r:id="rId15"/>
    <p:sldId id="2044" r:id="rId16"/>
    <p:sldId id="2009" r:id="rId17"/>
    <p:sldId id="2022" r:id="rId18"/>
    <p:sldId id="2046" r:id="rId19"/>
    <p:sldId id="2047" r:id="rId20"/>
    <p:sldId id="2008" r:id="rId21"/>
    <p:sldId id="2045" r:id="rId22"/>
    <p:sldId id="2048" r:id="rId23"/>
    <p:sldId id="2049" r:id="rId24"/>
    <p:sldId id="2050" r:id="rId25"/>
    <p:sldId id="2051" r:id="rId26"/>
    <p:sldId id="2052" r:id="rId27"/>
    <p:sldId id="2053" r:id="rId28"/>
    <p:sldId id="2055" r:id="rId29"/>
    <p:sldId id="2056" r:id="rId30"/>
    <p:sldId id="2057" r:id="rId31"/>
    <p:sldId id="2059" r:id="rId32"/>
    <p:sldId id="2060" r:id="rId33"/>
    <p:sldId id="2061" r:id="rId34"/>
    <p:sldId id="2063" r:id="rId35"/>
    <p:sldId id="2062" r:id="rId36"/>
    <p:sldId id="2064" r:id="rId37"/>
    <p:sldId id="2067" r:id="rId38"/>
    <p:sldId id="2066" r:id="rId39"/>
    <p:sldId id="2065" r:id="rId40"/>
    <p:sldId id="2068" r:id="rId41"/>
    <p:sldId id="2069" r:id="rId42"/>
    <p:sldId id="2070" r:id="rId43"/>
    <p:sldId id="2071" r:id="rId44"/>
    <p:sldId id="2072" r:id="rId45"/>
    <p:sldId id="2073" r:id="rId46"/>
    <p:sldId id="2075" r:id="rId47"/>
    <p:sldId id="2074" r:id="rId48"/>
    <p:sldId id="2076" r:id="rId49"/>
    <p:sldId id="2077" r:id="rId50"/>
    <p:sldId id="2078" r:id="rId51"/>
    <p:sldId id="2026" r:id="rId52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C79"/>
    <a:srgbClr val="000000"/>
    <a:srgbClr val="020006"/>
    <a:srgbClr val="3B1F4D"/>
    <a:srgbClr val="00B8DB"/>
    <a:srgbClr val="EC72A5"/>
    <a:srgbClr val="2D1E42"/>
    <a:srgbClr val="583F52"/>
    <a:srgbClr val="4AEDDE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1308C-1251-445D-8D48-6A8E53E67A8F}" v="888" dt="2020-01-26T07:37:12.999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6202" autoAdjust="0"/>
  </p:normalViewPr>
  <p:slideViewPr>
    <p:cSldViewPr snapToGrid="0" snapToObjects="1">
      <p:cViewPr varScale="1">
        <p:scale>
          <a:sx n="110" d="100"/>
          <a:sy n="110" d="100"/>
        </p:scale>
        <p:origin x="62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deep kaur" userId="316cb8011218e377" providerId="LiveId" clId="{3021308C-1251-445D-8D48-6A8E53E67A8F}"/>
    <pc:docChg chg="undo custSel addSld delSld modSld sldOrd">
      <pc:chgData name="navdeep kaur" userId="316cb8011218e377" providerId="LiveId" clId="{3021308C-1251-445D-8D48-6A8E53E67A8F}" dt="2020-01-26T07:37:12.994" v="1875"/>
      <pc:docMkLst>
        <pc:docMk/>
      </pc:docMkLst>
      <pc:sldChg chg="ord">
        <pc:chgData name="navdeep kaur" userId="316cb8011218e377" providerId="LiveId" clId="{3021308C-1251-445D-8D48-6A8E53E67A8F}" dt="2020-01-26T05:19:01.236" v="13"/>
        <pc:sldMkLst>
          <pc:docMk/>
          <pc:sldMk cId="2023538095" sldId="2006"/>
        </pc:sldMkLst>
      </pc:sldChg>
      <pc:sldChg chg="addSp delSp modSp modAnim">
        <pc:chgData name="navdeep kaur" userId="316cb8011218e377" providerId="LiveId" clId="{3021308C-1251-445D-8D48-6A8E53E67A8F}" dt="2020-01-26T05:32:43.626" v="525"/>
        <pc:sldMkLst>
          <pc:docMk/>
          <pc:sldMk cId="514829580" sldId="2007"/>
        </pc:sldMkLst>
        <pc:grpChg chg="del mod">
          <ac:chgData name="navdeep kaur" userId="316cb8011218e377" providerId="LiveId" clId="{3021308C-1251-445D-8D48-6A8E53E67A8F}" dt="2020-01-26T05:30:37.129" v="363"/>
          <ac:grpSpMkLst>
            <pc:docMk/>
            <pc:sldMk cId="514829580" sldId="2007"/>
            <ac:grpSpMk id="59" creationId="{003FAD1A-41C1-4E4D-A8B3-2F3AFFE81895}"/>
          </ac:grpSpMkLst>
        </pc:grpChg>
        <pc:grpChg chg="del mod">
          <ac:chgData name="navdeep kaur" userId="316cb8011218e377" providerId="LiveId" clId="{3021308C-1251-445D-8D48-6A8E53E67A8F}" dt="2020-01-26T05:30:35.011" v="354"/>
          <ac:grpSpMkLst>
            <pc:docMk/>
            <pc:sldMk cId="514829580" sldId="2007"/>
            <ac:grpSpMk id="653" creationId="{FB4B7ADD-E1FD-464E-AEC8-C628E4B3221C}"/>
          </ac:grpSpMkLst>
        </pc:grpChg>
        <pc:grpChg chg="del mod">
          <ac:chgData name="navdeep kaur" userId="316cb8011218e377" providerId="LiveId" clId="{3021308C-1251-445D-8D48-6A8E53E67A8F}" dt="2020-01-26T05:30:59.834" v="393"/>
          <ac:grpSpMkLst>
            <pc:docMk/>
            <pc:sldMk cId="514829580" sldId="2007"/>
            <ac:grpSpMk id="665" creationId="{3DDAF3E0-A0B2-426D-AEAB-F1F073D37F35}"/>
          </ac:grpSpMkLst>
        </pc:grpChg>
        <pc:grpChg chg="del mod">
          <ac:chgData name="navdeep kaur" userId="316cb8011218e377" providerId="LiveId" clId="{3021308C-1251-445D-8D48-6A8E53E67A8F}" dt="2020-01-26T05:31:07.995" v="408"/>
          <ac:grpSpMkLst>
            <pc:docMk/>
            <pc:sldMk cId="514829580" sldId="2007"/>
            <ac:grpSpMk id="682" creationId="{63161045-F806-4166-B81F-2F7601034A64}"/>
          </ac:grpSpMkLst>
        </pc:grpChg>
        <pc:grpChg chg="add del mod">
          <ac:chgData name="navdeep kaur" userId="316cb8011218e377" providerId="LiveId" clId="{3021308C-1251-445D-8D48-6A8E53E67A8F}" dt="2020-01-26T05:31:48.628" v="458"/>
          <ac:grpSpMkLst>
            <pc:docMk/>
            <pc:sldMk cId="514829580" sldId="2007"/>
            <ac:grpSpMk id="697" creationId="{BDAF45CE-135E-4047-921A-1496CE986B2B}"/>
          </ac:grpSpMkLst>
        </pc:grpChg>
        <pc:grpChg chg="mod">
          <ac:chgData name="navdeep kaur" userId="316cb8011218e377" providerId="LiveId" clId="{3021308C-1251-445D-8D48-6A8E53E67A8F}" dt="2020-01-26T05:31:20.531" v="414"/>
          <ac:grpSpMkLst>
            <pc:docMk/>
            <pc:sldMk cId="514829580" sldId="2007"/>
            <ac:grpSpMk id="701" creationId="{6E1F7E4B-F1A9-481F-B65E-41EE7888DAED}"/>
          </ac:grpSpMkLst>
        </pc:grpChg>
        <pc:grpChg chg="del mod">
          <ac:chgData name="navdeep kaur" userId="316cb8011218e377" providerId="LiveId" clId="{3021308C-1251-445D-8D48-6A8E53E67A8F}" dt="2020-01-26T05:32:14.447" v="496"/>
          <ac:grpSpMkLst>
            <pc:docMk/>
            <pc:sldMk cId="514829580" sldId="2007"/>
            <ac:grpSpMk id="716" creationId="{19358210-EC6C-4FEF-BB6C-7AF1A1FEA846}"/>
          </ac:grpSpMkLst>
        </pc:grpChg>
        <pc:grpChg chg="mod">
          <ac:chgData name="navdeep kaur" userId="316cb8011218e377" providerId="LiveId" clId="{3021308C-1251-445D-8D48-6A8E53E67A8F}" dt="2020-01-26T05:32:29.439" v="497" actId="164"/>
          <ac:grpSpMkLst>
            <pc:docMk/>
            <pc:sldMk cId="514829580" sldId="2007"/>
            <ac:grpSpMk id="739" creationId="{08FBF874-CBA3-4577-B8A6-791CAAF176C8}"/>
          </ac:grpSpMkLst>
        </pc:grpChg>
        <pc:grpChg chg="mod">
          <ac:chgData name="navdeep kaur" userId="316cb8011218e377" providerId="LiveId" clId="{3021308C-1251-445D-8D48-6A8E53E67A8F}" dt="2020-01-26T05:32:29.439" v="497" actId="164"/>
          <ac:grpSpMkLst>
            <pc:docMk/>
            <pc:sldMk cId="514829580" sldId="2007"/>
            <ac:grpSpMk id="740" creationId="{A9F6FDEA-62E5-48E6-8762-8EE9E61EA932}"/>
          </ac:grpSpMkLst>
        </pc:grpChg>
        <pc:grpChg chg="mod">
          <ac:chgData name="navdeep kaur" userId="316cb8011218e377" providerId="LiveId" clId="{3021308C-1251-445D-8D48-6A8E53E67A8F}" dt="2020-01-26T05:32:29.439" v="497" actId="164"/>
          <ac:grpSpMkLst>
            <pc:docMk/>
            <pc:sldMk cId="514829580" sldId="2007"/>
            <ac:grpSpMk id="741" creationId="{E8B48785-7651-47CF-B981-715B38F58BDE}"/>
          </ac:grpSpMkLst>
        </pc:grpChg>
        <pc:inkChg chg="del">
          <ac:chgData name="navdeep kaur" userId="316cb8011218e377" providerId="LiveId" clId="{3021308C-1251-445D-8D48-6A8E53E67A8F}" dt="2020-01-26T05:30:35.011" v="346"/>
          <ac:inkMkLst>
            <pc:docMk/>
            <pc:sldMk cId="514829580" sldId="2007"/>
            <ac:inkMk id="28" creationId="{E8BF61BF-B8FA-411C-95B3-889DB84C27D5}"/>
          </ac:inkMkLst>
        </pc:inkChg>
        <pc:inkChg chg="del">
          <ac:chgData name="navdeep kaur" userId="316cb8011218e377" providerId="LiveId" clId="{3021308C-1251-445D-8D48-6A8E53E67A8F}" dt="2020-01-26T05:30:35.011" v="342"/>
          <ac:inkMkLst>
            <pc:docMk/>
            <pc:sldMk cId="514829580" sldId="2007"/>
            <ac:inkMk id="30" creationId="{75B21619-0685-4162-95AC-945A982F14DE}"/>
          </ac:inkMkLst>
        </pc:inkChg>
        <pc:inkChg chg="del">
          <ac:chgData name="navdeep kaur" userId="316cb8011218e377" providerId="LiveId" clId="{3021308C-1251-445D-8D48-6A8E53E67A8F}" dt="2020-01-26T05:30:35.011" v="358"/>
          <ac:inkMkLst>
            <pc:docMk/>
            <pc:sldMk cId="514829580" sldId="2007"/>
            <ac:inkMk id="31" creationId="{EC2A38B2-4C36-4CF5-B572-212859BABFA5}"/>
          </ac:inkMkLst>
        </pc:inkChg>
        <pc:inkChg chg="del">
          <ac:chgData name="navdeep kaur" userId="316cb8011218e377" providerId="LiveId" clId="{3021308C-1251-445D-8D48-6A8E53E67A8F}" dt="2020-01-26T05:30:35.011" v="343"/>
          <ac:inkMkLst>
            <pc:docMk/>
            <pc:sldMk cId="514829580" sldId="2007"/>
            <ac:inkMk id="32" creationId="{97BFD346-3F53-4E99-8342-FF88E5C83D31}"/>
          </ac:inkMkLst>
        </pc:inkChg>
        <pc:inkChg chg="del">
          <ac:chgData name="navdeep kaur" userId="316cb8011218e377" providerId="LiveId" clId="{3021308C-1251-445D-8D48-6A8E53E67A8F}" dt="2020-01-26T05:30:35.011" v="340"/>
          <ac:inkMkLst>
            <pc:docMk/>
            <pc:sldMk cId="514829580" sldId="2007"/>
            <ac:inkMk id="33" creationId="{2898C097-4294-4F87-94F8-005A3DEECB08}"/>
          </ac:inkMkLst>
        </pc:inkChg>
        <pc:inkChg chg="del">
          <ac:chgData name="navdeep kaur" userId="316cb8011218e377" providerId="LiveId" clId="{3021308C-1251-445D-8D48-6A8E53E67A8F}" dt="2020-01-26T05:30:35.011" v="350"/>
          <ac:inkMkLst>
            <pc:docMk/>
            <pc:sldMk cId="514829580" sldId="2007"/>
            <ac:inkMk id="34" creationId="{1344A7E6-1BE1-41C9-8926-82C49767CC61}"/>
          </ac:inkMkLst>
        </pc:inkChg>
        <pc:inkChg chg="del">
          <ac:chgData name="navdeep kaur" userId="316cb8011218e377" providerId="LiveId" clId="{3021308C-1251-445D-8D48-6A8E53E67A8F}" dt="2020-01-26T05:30:37.129" v="363"/>
          <ac:inkMkLst>
            <pc:docMk/>
            <pc:sldMk cId="514829580" sldId="2007"/>
            <ac:inkMk id="35" creationId="{86E1C1E6-6211-4F90-8F6F-46030AAC639A}"/>
          </ac:inkMkLst>
        </pc:inkChg>
        <pc:inkChg chg="del">
          <ac:chgData name="navdeep kaur" userId="316cb8011218e377" providerId="LiveId" clId="{3021308C-1251-445D-8D48-6A8E53E67A8F}" dt="2020-01-26T05:30:35.011" v="362"/>
          <ac:inkMkLst>
            <pc:docMk/>
            <pc:sldMk cId="514829580" sldId="2007"/>
            <ac:inkMk id="37" creationId="{CD4B2D94-A19E-428F-8831-6DBE9EFD398A}"/>
          </ac:inkMkLst>
        </pc:inkChg>
        <pc:inkChg chg="add del">
          <ac:chgData name="navdeep kaur" userId="316cb8011218e377" providerId="LiveId" clId="{3021308C-1251-445D-8D48-6A8E53E67A8F}" dt="2020-01-26T05:30:35.011" v="359"/>
          <ac:inkMkLst>
            <pc:docMk/>
            <pc:sldMk cId="514829580" sldId="2007"/>
            <ac:inkMk id="38" creationId="{ADA69630-B786-4420-9435-383DB4569289}"/>
          </ac:inkMkLst>
        </pc:inkChg>
        <pc:inkChg chg="del">
          <ac:chgData name="navdeep kaur" userId="316cb8011218e377" providerId="LiveId" clId="{3021308C-1251-445D-8D48-6A8E53E67A8F}" dt="2020-01-26T05:30:35.011" v="349"/>
          <ac:inkMkLst>
            <pc:docMk/>
            <pc:sldMk cId="514829580" sldId="2007"/>
            <ac:inkMk id="39" creationId="{28E6C374-CC60-4A29-9088-534C859B2E60}"/>
          </ac:inkMkLst>
        </pc:inkChg>
        <pc:inkChg chg="del mod">
          <ac:chgData name="navdeep kaur" userId="316cb8011218e377" providerId="LiveId" clId="{3021308C-1251-445D-8D48-6A8E53E67A8F}" dt="2020-01-26T05:30:37.129" v="364"/>
          <ac:inkMkLst>
            <pc:docMk/>
            <pc:sldMk cId="514829580" sldId="2007"/>
            <ac:inkMk id="40" creationId="{A2D64009-87E3-421D-A4FC-96326979D0A1}"/>
          </ac:inkMkLst>
        </pc:inkChg>
        <pc:inkChg chg="del">
          <ac:chgData name="navdeep kaur" userId="316cb8011218e377" providerId="LiveId" clId="{3021308C-1251-445D-8D48-6A8E53E67A8F}" dt="2020-01-26T05:30:35.011" v="355"/>
          <ac:inkMkLst>
            <pc:docMk/>
            <pc:sldMk cId="514829580" sldId="2007"/>
            <ac:inkMk id="41" creationId="{A712E5E3-544B-481D-B063-60DF353D8090}"/>
          </ac:inkMkLst>
        </pc:inkChg>
        <pc:inkChg chg="del">
          <ac:chgData name="navdeep kaur" userId="316cb8011218e377" providerId="LiveId" clId="{3021308C-1251-445D-8D48-6A8E53E67A8F}" dt="2020-01-26T05:30:35.011" v="352"/>
          <ac:inkMkLst>
            <pc:docMk/>
            <pc:sldMk cId="514829580" sldId="2007"/>
            <ac:inkMk id="42" creationId="{CDF8F93B-0BA5-4370-92CA-4469447EEEBC}"/>
          </ac:inkMkLst>
        </pc:inkChg>
        <pc:inkChg chg="del">
          <ac:chgData name="navdeep kaur" userId="316cb8011218e377" providerId="LiveId" clId="{3021308C-1251-445D-8D48-6A8E53E67A8F}" dt="2020-01-26T05:30:35.011" v="339"/>
          <ac:inkMkLst>
            <pc:docMk/>
            <pc:sldMk cId="514829580" sldId="2007"/>
            <ac:inkMk id="43" creationId="{109A6F70-A324-46D4-92E4-0EF2AD92D2EA}"/>
          </ac:inkMkLst>
        </pc:inkChg>
        <pc:inkChg chg="del">
          <ac:chgData name="navdeep kaur" userId="316cb8011218e377" providerId="LiveId" clId="{3021308C-1251-445D-8D48-6A8E53E67A8F}" dt="2020-01-26T05:30:35.011" v="344"/>
          <ac:inkMkLst>
            <pc:docMk/>
            <pc:sldMk cId="514829580" sldId="2007"/>
            <ac:inkMk id="44" creationId="{26A12866-92E6-41B1-8730-9F5CE06B5475}"/>
          </ac:inkMkLst>
        </pc:inkChg>
        <pc:inkChg chg="del">
          <ac:chgData name="navdeep kaur" userId="316cb8011218e377" providerId="LiveId" clId="{3021308C-1251-445D-8D48-6A8E53E67A8F}" dt="2020-01-26T05:30:35.011" v="347"/>
          <ac:inkMkLst>
            <pc:docMk/>
            <pc:sldMk cId="514829580" sldId="2007"/>
            <ac:inkMk id="45" creationId="{0B31DDA8-2D40-4416-8535-FA3F319A74DC}"/>
          </ac:inkMkLst>
        </pc:inkChg>
        <pc:inkChg chg="del">
          <ac:chgData name="navdeep kaur" userId="316cb8011218e377" providerId="LiveId" clId="{3021308C-1251-445D-8D48-6A8E53E67A8F}" dt="2020-01-26T05:30:35.011" v="351"/>
          <ac:inkMkLst>
            <pc:docMk/>
            <pc:sldMk cId="514829580" sldId="2007"/>
            <ac:inkMk id="46" creationId="{B948047A-1E64-4534-8024-9543FFDF0F81}"/>
          </ac:inkMkLst>
        </pc:inkChg>
        <pc:inkChg chg="del">
          <ac:chgData name="navdeep kaur" userId="316cb8011218e377" providerId="LiveId" clId="{3021308C-1251-445D-8D48-6A8E53E67A8F}" dt="2020-01-26T05:30:35.011" v="356"/>
          <ac:inkMkLst>
            <pc:docMk/>
            <pc:sldMk cId="514829580" sldId="2007"/>
            <ac:inkMk id="47" creationId="{E5497932-5376-479B-A207-D736AFBBC22D}"/>
          </ac:inkMkLst>
        </pc:inkChg>
        <pc:inkChg chg="del">
          <ac:chgData name="navdeep kaur" userId="316cb8011218e377" providerId="LiveId" clId="{3021308C-1251-445D-8D48-6A8E53E67A8F}" dt="2020-01-26T05:30:35.011" v="348"/>
          <ac:inkMkLst>
            <pc:docMk/>
            <pc:sldMk cId="514829580" sldId="2007"/>
            <ac:inkMk id="48" creationId="{328D6938-1C4C-4736-911D-3E2E8C821A32}"/>
          </ac:inkMkLst>
        </pc:inkChg>
        <pc:inkChg chg="del">
          <ac:chgData name="navdeep kaur" userId="316cb8011218e377" providerId="LiveId" clId="{3021308C-1251-445D-8D48-6A8E53E67A8F}" dt="2020-01-26T05:30:35.011" v="357"/>
          <ac:inkMkLst>
            <pc:docMk/>
            <pc:sldMk cId="514829580" sldId="2007"/>
            <ac:inkMk id="49" creationId="{EA52940B-EB49-4860-87CC-3914AA50936F}"/>
          </ac:inkMkLst>
        </pc:inkChg>
        <pc:inkChg chg="del">
          <ac:chgData name="navdeep kaur" userId="316cb8011218e377" providerId="LiveId" clId="{3021308C-1251-445D-8D48-6A8E53E67A8F}" dt="2020-01-26T05:30:35.011" v="361"/>
          <ac:inkMkLst>
            <pc:docMk/>
            <pc:sldMk cId="514829580" sldId="2007"/>
            <ac:inkMk id="50" creationId="{8A75780F-1ED0-4114-BAF7-9E4D51616E8D}"/>
          </ac:inkMkLst>
        </pc:inkChg>
        <pc:inkChg chg="del">
          <ac:chgData name="navdeep kaur" userId="316cb8011218e377" providerId="LiveId" clId="{3021308C-1251-445D-8D48-6A8E53E67A8F}" dt="2020-01-26T05:30:09.872" v="329"/>
          <ac:inkMkLst>
            <pc:docMk/>
            <pc:sldMk cId="514829580" sldId="2007"/>
            <ac:inkMk id="51" creationId="{84714C19-4C12-4896-B7A7-B3068C992CDE}"/>
          </ac:inkMkLst>
        </pc:inkChg>
        <pc:inkChg chg="del">
          <ac:chgData name="navdeep kaur" userId="316cb8011218e377" providerId="LiveId" clId="{3021308C-1251-445D-8D48-6A8E53E67A8F}" dt="2020-01-26T05:30:35.011" v="345"/>
          <ac:inkMkLst>
            <pc:docMk/>
            <pc:sldMk cId="514829580" sldId="2007"/>
            <ac:inkMk id="52" creationId="{F68D05E0-513B-497C-ADD4-648ED95656E7}"/>
          </ac:inkMkLst>
        </pc:inkChg>
        <pc:inkChg chg="del">
          <ac:chgData name="navdeep kaur" userId="316cb8011218e377" providerId="LiveId" clId="{3021308C-1251-445D-8D48-6A8E53E67A8F}" dt="2020-01-26T05:30:09.872" v="326"/>
          <ac:inkMkLst>
            <pc:docMk/>
            <pc:sldMk cId="514829580" sldId="2007"/>
            <ac:inkMk id="53" creationId="{B4DBB574-89F9-472C-AD2E-9B7DEDE0A140}"/>
          </ac:inkMkLst>
        </pc:inkChg>
        <pc:inkChg chg="del">
          <ac:chgData name="navdeep kaur" userId="316cb8011218e377" providerId="LiveId" clId="{3021308C-1251-445D-8D48-6A8E53E67A8F}" dt="2020-01-26T05:30:09.872" v="330"/>
          <ac:inkMkLst>
            <pc:docMk/>
            <pc:sldMk cId="514829580" sldId="2007"/>
            <ac:inkMk id="54" creationId="{DC8EBEA4-B245-4898-B675-205C0B8DE27C}"/>
          </ac:inkMkLst>
        </pc:inkChg>
        <pc:inkChg chg="del">
          <ac:chgData name="navdeep kaur" userId="316cb8011218e377" providerId="LiveId" clId="{3021308C-1251-445D-8D48-6A8E53E67A8F}" dt="2020-01-26T05:30:09.872" v="327"/>
          <ac:inkMkLst>
            <pc:docMk/>
            <pc:sldMk cId="514829580" sldId="2007"/>
            <ac:inkMk id="56" creationId="{781D372E-6558-4502-94FD-765F485AF34D}"/>
          </ac:inkMkLst>
        </pc:inkChg>
        <pc:inkChg chg="del">
          <ac:chgData name="navdeep kaur" userId="316cb8011218e377" providerId="LiveId" clId="{3021308C-1251-445D-8D48-6A8E53E67A8F}" dt="2020-01-26T05:30:09.872" v="328"/>
          <ac:inkMkLst>
            <pc:docMk/>
            <pc:sldMk cId="514829580" sldId="2007"/>
            <ac:inkMk id="57" creationId="{10E9A0EC-C3AC-48C3-BD9F-E2F7B6FB7A46}"/>
          </ac:inkMkLst>
        </pc:inkChg>
        <pc:inkChg chg="del">
          <ac:chgData name="navdeep kaur" userId="316cb8011218e377" providerId="LiveId" clId="{3021308C-1251-445D-8D48-6A8E53E67A8F}" dt="2020-01-26T05:30:09.872" v="331"/>
          <ac:inkMkLst>
            <pc:docMk/>
            <pc:sldMk cId="514829580" sldId="2007"/>
            <ac:inkMk id="58" creationId="{6CD51CFF-D07D-45AE-8C05-3FC0F7B57938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589" creationId="{912842D4-B5DC-459C-AEC2-F69B30C1F5F7}"/>
          </ac:inkMkLst>
        </pc:inkChg>
        <pc:inkChg chg="add del">
          <ac:chgData name="navdeep kaur" userId="316cb8011218e377" providerId="LiveId" clId="{3021308C-1251-445D-8D48-6A8E53E67A8F}" dt="2020-01-26T05:30:35.011" v="341"/>
          <ac:inkMkLst>
            <pc:docMk/>
            <pc:sldMk cId="514829580" sldId="2007"/>
            <ac:inkMk id="649" creationId="{3416B72C-0E36-4D11-8F2B-A5123A015DF8}"/>
          </ac:inkMkLst>
        </pc:inkChg>
        <pc:inkChg chg="add del mod">
          <ac:chgData name="navdeep kaur" userId="316cb8011218e377" providerId="LiveId" clId="{3021308C-1251-445D-8D48-6A8E53E67A8F}" dt="2020-01-26T05:30:35.011" v="353"/>
          <ac:inkMkLst>
            <pc:docMk/>
            <pc:sldMk cId="514829580" sldId="2007"/>
            <ac:inkMk id="650" creationId="{EF25570E-F37F-4709-B43C-0A2032DFAA83}"/>
          </ac:inkMkLst>
        </pc:inkChg>
        <pc:inkChg chg="add del mod">
          <ac:chgData name="navdeep kaur" userId="316cb8011218e377" providerId="LiveId" clId="{3021308C-1251-445D-8D48-6A8E53E67A8F}" dt="2020-01-26T05:30:35.011" v="360"/>
          <ac:inkMkLst>
            <pc:docMk/>
            <pc:sldMk cId="514829580" sldId="2007"/>
            <ac:inkMk id="651" creationId="{09F9976D-8F4D-496C-873A-FA1FEC5B02EF}"/>
          </ac:inkMkLst>
        </pc:inkChg>
        <pc:inkChg chg="add del mod">
          <ac:chgData name="navdeep kaur" userId="316cb8011218e377" providerId="LiveId" clId="{3021308C-1251-445D-8D48-6A8E53E67A8F}" dt="2020-01-26T05:30:35.011" v="354"/>
          <ac:inkMkLst>
            <pc:docMk/>
            <pc:sldMk cId="514829580" sldId="2007"/>
            <ac:inkMk id="652" creationId="{B168206C-9522-48CC-A6FB-C56E535925CE}"/>
          </ac:inkMkLst>
        </pc:inkChg>
        <pc:inkChg chg="add del">
          <ac:chgData name="navdeep kaur" userId="316cb8011218e377" providerId="LiveId" clId="{3021308C-1251-445D-8D48-6A8E53E67A8F}" dt="2020-01-26T05:31:48.612" v="445"/>
          <ac:inkMkLst>
            <pc:docMk/>
            <pc:sldMk cId="514829580" sldId="2007"/>
            <ac:inkMk id="654" creationId="{63F011AD-EF56-4430-AAA1-FEA72CD796A9}"/>
          </ac:inkMkLst>
        </pc:inkChg>
        <pc:inkChg chg="add del mod">
          <ac:chgData name="navdeep kaur" userId="316cb8011218e377" providerId="LiveId" clId="{3021308C-1251-445D-8D48-6A8E53E67A8F}" dt="2020-01-26T05:31:48.612" v="447"/>
          <ac:inkMkLst>
            <pc:docMk/>
            <pc:sldMk cId="514829580" sldId="2007"/>
            <ac:inkMk id="655" creationId="{CE1F80E3-F6CB-421E-96DA-39D27FD31A61}"/>
          </ac:inkMkLst>
        </pc:inkChg>
        <pc:inkChg chg="add del mod">
          <ac:chgData name="navdeep kaur" userId="316cb8011218e377" providerId="LiveId" clId="{3021308C-1251-445D-8D48-6A8E53E67A8F}" dt="2020-01-26T05:31:48.612" v="433"/>
          <ac:inkMkLst>
            <pc:docMk/>
            <pc:sldMk cId="514829580" sldId="2007"/>
            <ac:inkMk id="656" creationId="{F95B5992-57C6-4175-9894-79517179C487}"/>
          </ac:inkMkLst>
        </pc:inkChg>
        <pc:inkChg chg="add del mod">
          <ac:chgData name="navdeep kaur" userId="316cb8011218e377" providerId="LiveId" clId="{3021308C-1251-445D-8D48-6A8E53E67A8F}" dt="2020-01-26T05:31:48.628" v="454"/>
          <ac:inkMkLst>
            <pc:docMk/>
            <pc:sldMk cId="514829580" sldId="2007"/>
            <ac:inkMk id="657" creationId="{6CCE9DAE-8D05-4391-B227-DC314599AF46}"/>
          </ac:inkMkLst>
        </pc:inkChg>
        <pc:inkChg chg="add del mod">
          <ac:chgData name="navdeep kaur" userId="316cb8011218e377" providerId="LiveId" clId="{3021308C-1251-445D-8D48-6A8E53E67A8F}" dt="2020-01-26T05:31:48.612" v="448"/>
          <ac:inkMkLst>
            <pc:docMk/>
            <pc:sldMk cId="514829580" sldId="2007"/>
            <ac:inkMk id="658" creationId="{19FCE178-9035-44A3-9F5A-44B4ACCE471B}"/>
          </ac:inkMkLst>
        </pc:inkChg>
        <pc:inkChg chg="add del mod">
          <ac:chgData name="navdeep kaur" userId="316cb8011218e377" providerId="LiveId" clId="{3021308C-1251-445D-8D48-6A8E53E67A8F}" dt="2020-01-26T05:31:48.612" v="429"/>
          <ac:inkMkLst>
            <pc:docMk/>
            <pc:sldMk cId="514829580" sldId="2007"/>
            <ac:inkMk id="659" creationId="{92EC0663-8423-4F23-BB79-C255096A6CC7}"/>
          </ac:inkMkLst>
        </pc:inkChg>
        <pc:inkChg chg="add del mod">
          <ac:chgData name="navdeep kaur" userId="316cb8011218e377" providerId="LiveId" clId="{3021308C-1251-445D-8D48-6A8E53E67A8F}" dt="2020-01-26T05:31:48.628" v="451"/>
          <ac:inkMkLst>
            <pc:docMk/>
            <pc:sldMk cId="514829580" sldId="2007"/>
            <ac:inkMk id="660" creationId="{C9E6EBCA-618E-48F4-9AE8-07B9CC1F225D}"/>
          </ac:inkMkLst>
        </pc:inkChg>
        <pc:inkChg chg="add del mod">
          <ac:chgData name="navdeep kaur" userId="316cb8011218e377" providerId="LiveId" clId="{3021308C-1251-445D-8D48-6A8E53E67A8F}" dt="2020-01-26T05:31:48.612" v="425"/>
          <ac:inkMkLst>
            <pc:docMk/>
            <pc:sldMk cId="514829580" sldId="2007"/>
            <ac:inkMk id="661" creationId="{4A205115-C2D8-4E0F-BA80-A65D9F5ACBF5}"/>
          </ac:inkMkLst>
        </pc:inkChg>
        <pc:inkChg chg="add del mod">
          <ac:chgData name="navdeep kaur" userId="316cb8011218e377" providerId="LiveId" clId="{3021308C-1251-445D-8D48-6A8E53E67A8F}" dt="2020-01-26T05:31:48.612" v="423"/>
          <ac:inkMkLst>
            <pc:docMk/>
            <pc:sldMk cId="514829580" sldId="2007"/>
            <ac:inkMk id="662" creationId="{D0DB1149-0699-43D1-8C08-3210464710C2}"/>
          </ac:inkMkLst>
        </pc:inkChg>
        <pc:inkChg chg="add del mod">
          <ac:chgData name="navdeep kaur" userId="316cb8011218e377" providerId="LiveId" clId="{3021308C-1251-445D-8D48-6A8E53E67A8F}" dt="2020-01-26T05:31:48.612" v="439"/>
          <ac:inkMkLst>
            <pc:docMk/>
            <pc:sldMk cId="514829580" sldId="2007"/>
            <ac:inkMk id="663" creationId="{B340D1BF-0F40-456E-AA68-9942856AF69E}"/>
          </ac:inkMkLst>
        </pc:inkChg>
        <pc:inkChg chg="add del mod">
          <ac:chgData name="navdeep kaur" userId="316cb8011218e377" providerId="LiveId" clId="{3021308C-1251-445D-8D48-6A8E53E67A8F}" dt="2020-01-26T05:31:48.612" v="444"/>
          <ac:inkMkLst>
            <pc:docMk/>
            <pc:sldMk cId="514829580" sldId="2007"/>
            <ac:inkMk id="664" creationId="{6CC54171-6E0F-4252-866A-D177AFCBBFF4}"/>
          </ac:inkMkLst>
        </pc:inkChg>
        <pc:inkChg chg="add del mod">
          <ac:chgData name="navdeep kaur" userId="316cb8011218e377" providerId="LiveId" clId="{3021308C-1251-445D-8D48-6A8E53E67A8F}" dt="2020-01-26T05:31:48.612" v="441"/>
          <ac:inkMkLst>
            <pc:docMk/>
            <pc:sldMk cId="514829580" sldId="2007"/>
            <ac:inkMk id="666" creationId="{A8F0E931-7B98-432F-B20B-E9DC294900AF}"/>
          </ac:inkMkLst>
        </pc:inkChg>
        <pc:inkChg chg="add del mod">
          <ac:chgData name="navdeep kaur" userId="316cb8011218e377" providerId="LiveId" clId="{3021308C-1251-445D-8D48-6A8E53E67A8F}" dt="2020-01-26T05:31:48.612" v="432"/>
          <ac:inkMkLst>
            <pc:docMk/>
            <pc:sldMk cId="514829580" sldId="2007"/>
            <ac:inkMk id="667" creationId="{5BA7E422-99CB-4784-8D5B-AD5561256B0F}"/>
          </ac:inkMkLst>
        </pc:inkChg>
        <pc:inkChg chg="add del mod">
          <ac:chgData name="navdeep kaur" userId="316cb8011218e377" providerId="LiveId" clId="{3021308C-1251-445D-8D48-6A8E53E67A8F}" dt="2020-01-26T05:31:48.612" v="424"/>
          <ac:inkMkLst>
            <pc:docMk/>
            <pc:sldMk cId="514829580" sldId="2007"/>
            <ac:inkMk id="668" creationId="{944EA01B-ABBE-49BD-93EE-56F7609AC407}"/>
          </ac:inkMkLst>
        </pc:inkChg>
        <pc:inkChg chg="add del mod">
          <ac:chgData name="navdeep kaur" userId="316cb8011218e377" providerId="LiveId" clId="{3021308C-1251-445D-8D48-6A8E53E67A8F}" dt="2020-01-26T05:31:48.612" v="422"/>
          <ac:inkMkLst>
            <pc:docMk/>
            <pc:sldMk cId="514829580" sldId="2007"/>
            <ac:inkMk id="669" creationId="{87564249-AB54-4691-A429-0F78DDE413F7}"/>
          </ac:inkMkLst>
        </pc:inkChg>
        <pc:inkChg chg="add del mod">
          <ac:chgData name="navdeep kaur" userId="316cb8011218e377" providerId="LiveId" clId="{3021308C-1251-445D-8D48-6A8E53E67A8F}" dt="2020-01-26T05:31:48.612" v="437"/>
          <ac:inkMkLst>
            <pc:docMk/>
            <pc:sldMk cId="514829580" sldId="2007"/>
            <ac:inkMk id="670" creationId="{D4F7BE50-F70E-4CC7-B0E3-B9B28B59BE08}"/>
          </ac:inkMkLst>
        </pc:inkChg>
        <pc:inkChg chg="add del mod">
          <ac:chgData name="navdeep kaur" userId="316cb8011218e377" providerId="LiveId" clId="{3021308C-1251-445D-8D48-6A8E53E67A8F}" dt="2020-01-26T05:31:48.612" v="419"/>
          <ac:inkMkLst>
            <pc:docMk/>
            <pc:sldMk cId="514829580" sldId="2007"/>
            <ac:inkMk id="671" creationId="{79BD16CD-2DFC-4FA1-ABC5-A29AD0ECF222}"/>
          </ac:inkMkLst>
        </pc:inkChg>
        <pc:inkChg chg="add del mod">
          <ac:chgData name="navdeep kaur" userId="316cb8011218e377" providerId="LiveId" clId="{3021308C-1251-445D-8D48-6A8E53E67A8F}" dt="2020-01-26T05:31:48.628" v="453"/>
          <ac:inkMkLst>
            <pc:docMk/>
            <pc:sldMk cId="514829580" sldId="2007"/>
            <ac:inkMk id="672" creationId="{C3D78B30-314D-47F6-8932-9F5C05681BC3}"/>
          </ac:inkMkLst>
        </pc:inkChg>
        <pc:inkChg chg="add del mod">
          <ac:chgData name="navdeep kaur" userId="316cb8011218e377" providerId="LiveId" clId="{3021308C-1251-445D-8D48-6A8E53E67A8F}" dt="2020-01-26T05:31:48.612" v="428"/>
          <ac:inkMkLst>
            <pc:docMk/>
            <pc:sldMk cId="514829580" sldId="2007"/>
            <ac:inkMk id="673" creationId="{834D0073-B911-4123-BC32-84CF4437B57E}"/>
          </ac:inkMkLst>
        </pc:inkChg>
        <pc:inkChg chg="add del mod">
          <ac:chgData name="navdeep kaur" userId="316cb8011218e377" providerId="LiveId" clId="{3021308C-1251-445D-8D48-6A8E53E67A8F}" dt="2020-01-26T05:31:48.628" v="459"/>
          <ac:inkMkLst>
            <pc:docMk/>
            <pc:sldMk cId="514829580" sldId="2007"/>
            <ac:inkMk id="674" creationId="{B3C56A4B-E59A-4E11-A60E-D4A6C4EC464C}"/>
          </ac:inkMkLst>
        </pc:inkChg>
        <pc:inkChg chg="add del mod">
          <ac:chgData name="navdeep kaur" userId="316cb8011218e377" providerId="LiveId" clId="{3021308C-1251-445D-8D48-6A8E53E67A8F}" dt="2020-01-26T05:31:48.612" v="436"/>
          <ac:inkMkLst>
            <pc:docMk/>
            <pc:sldMk cId="514829580" sldId="2007"/>
            <ac:inkMk id="675" creationId="{3ADEAF5B-5570-4034-8301-0DEAC2536915}"/>
          </ac:inkMkLst>
        </pc:inkChg>
        <pc:inkChg chg="add del mod">
          <ac:chgData name="navdeep kaur" userId="316cb8011218e377" providerId="LiveId" clId="{3021308C-1251-445D-8D48-6A8E53E67A8F}" dt="2020-01-26T05:31:48.612" v="446"/>
          <ac:inkMkLst>
            <pc:docMk/>
            <pc:sldMk cId="514829580" sldId="2007"/>
            <ac:inkMk id="676" creationId="{C8FFCE20-B55D-4AC2-AF40-FBC9F1431AFD}"/>
          </ac:inkMkLst>
        </pc:inkChg>
        <pc:inkChg chg="add del mod">
          <ac:chgData name="navdeep kaur" userId="316cb8011218e377" providerId="LiveId" clId="{3021308C-1251-445D-8D48-6A8E53E67A8F}" dt="2020-01-26T05:31:48.628" v="449"/>
          <ac:inkMkLst>
            <pc:docMk/>
            <pc:sldMk cId="514829580" sldId="2007"/>
            <ac:inkMk id="677" creationId="{04E133F3-5228-4170-86E2-062298EF1F18}"/>
          </ac:inkMkLst>
        </pc:inkChg>
        <pc:inkChg chg="add del mod">
          <ac:chgData name="navdeep kaur" userId="316cb8011218e377" providerId="LiveId" clId="{3021308C-1251-445D-8D48-6A8E53E67A8F}" dt="2020-01-26T05:31:48.628" v="456"/>
          <ac:inkMkLst>
            <pc:docMk/>
            <pc:sldMk cId="514829580" sldId="2007"/>
            <ac:inkMk id="678" creationId="{64F5E283-F864-4E1B-9C3A-361DC1FD5E29}"/>
          </ac:inkMkLst>
        </pc:inkChg>
        <pc:inkChg chg="add del mod">
          <ac:chgData name="navdeep kaur" userId="316cb8011218e377" providerId="LiveId" clId="{3021308C-1251-445D-8D48-6A8E53E67A8F}" dt="2020-01-26T05:31:48.612" v="430"/>
          <ac:inkMkLst>
            <pc:docMk/>
            <pc:sldMk cId="514829580" sldId="2007"/>
            <ac:inkMk id="679" creationId="{48D3081A-E45F-4B96-AC40-8E72323E68FC}"/>
          </ac:inkMkLst>
        </pc:inkChg>
        <pc:inkChg chg="add del mod">
          <ac:chgData name="navdeep kaur" userId="316cb8011218e377" providerId="LiveId" clId="{3021308C-1251-445D-8D48-6A8E53E67A8F}" dt="2020-01-26T05:31:48.628" v="452"/>
          <ac:inkMkLst>
            <pc:docMk/>
            <pc:sldMk cId="514829580" sldId="2007"/>
            <ac:inkMk id="680" creationId="{77576F9A-0B44-4AC7-913A-27E133733980}"/>
          </ac:inkMkLst>
        </pc:inkChg>
        <pc:inkChg chg="add del mod">
          <ac:chgData name="navdeep kaur" userId="316cb8011218e377" providerId="LiveId" clId="{3021308C-1251-445D-8D48-6A8E53E67A8F}" dt="2020-01-26T05:31:48.612" v="434"/>
          <ac:inkMkLst>
            <pc:docMk/>
            <pc:sldMk cId="514829580" sldId="2007"/>
            <ac:inkMk id="681" creationId="{451E0C94-C81A-4DD8-B756-4A0852497EB9}"/>
          </ac:inkMkLst>
        </pc:inkChg>
        <pc:inkChg chg="add del mod">
          <ac:chgData name="navdeep kaur" userId="316cb8011218e377" providerId="LiveId" clId="{3021308C-1251-445D-8D48-6A8E53E67A8F}" dt="2020-01-26T05:31:48.612" v="426"/>
          <ac:inkMkLst>
            <pc:docMk/>
            <pc:sldMk cId="514829580" sldId="2007"/>
            <ac:inkMk id="683" creationId="{8131EF12-409C-4A23-8D44-DEC9985246C0}"/>
          </ac:inkMkLst>
        </pc:inkChg>
        <pc:inkChg chg="add del mod">
          <ac:chgData name="navdeep kaur" userId="316cb8011218e377" providerId="LiveId" clId="{3021308C-1251-445D-8D48-6A8E53E67A8F}" dt="2020-01-26T05:31:48.612" v="427"/>
          <ac:inkMkLst>
            <pc:docMk/>
            <pc:sldMk cId="514829580" sldId="2007"/>
            <ac:inkMk id="684" creationId="{C09F066E-E7BD-4314-9196-443D811268AE}"/>
          </ac:inkMkLst>
        </pc:inkChg>
        <pc:inkChg chg="add del mod">
          <ac:chgData name="navdeep kaur" userId="316cb8011218e377" providerId="LiveId" clId="{3021308C-1251-445D-8D48-6A8E53E67A8F}" dt="2020-01-26T05:31:48.628" v="455"/>
          <ac:inkMkLst>
            <pc:docMk/>
            <pc:sldMk cId="514829580" sldId="2007"/>
            <ac:inkMk id="685" creationId="{35EFB003-6512-4F17-B8DA-E96BC7DFE084}"/>
          </ac:inkMkLst>
        </pc:inkChg>
        <pc:inkChg chg="add del mod">
          <ac:chgData name="navdeep kaur" userId="316cb8011218e377" providerId="LiveId" clId="{3021308C-1251-445D-8D48-6A8E53E67A8F}" dt="2020-01-26T05:31:48.628" v="458"/>
          <ac:inkMkLst>
            <pc:docMk/>
            <pc:sldMk cId="514829580" sldId="2007"/>
            <ac:inkMk id="686" creationId="{6848C26B-B8B2-4CAE-A55E-C2FDD8F508A4}"/>
          </ac:inkMkLst>
        </pc:inkChg>
        <pc:inkChg chg="add del mod">
          <ac:chgData name="navdeep kaur" userId="316cb8011218e377" providerId="LiveId" clId="{3021308C-1251-445D-8D48-6A8E53E67A8F}" dt="2020-01-26T05:31:48.612" v="443"/>
          <ac:inkMkLst>
            <pc:docMk/>
            <pc:sldMk cId="514829580" sldId="2007"/>
            <ac:inkMk id="687" creationId="{BB0CF44F-15E8-4F29-AA4B-AB31AF59434B}"/>
          </ac:inkMkLst>
        </pc:inkChg>
        <pc:inkChg chg="add del mod">
          <ac:chgData name="navdeep kaur" userId="316cb8011218e377" providerId="LiveId" clId="{3021308C-1251-445D-8D48-6A8E53E67A8F}" dt="2020-01-26T05:31:48.612" v="435"/>
          <ac:inkMkLst>
            <pc:docMk/>
            <pc:sldMk cId="514829580" sldId="2007"/>
            <ac:inkMk id="688" creationId="{A568A943-FEFE-4BEA-9913-0BA4D78D20A8}"/>
          </ac:inkMkLst>
        </pc:inkChg>
        <pc:inkChg chg="add del mod">
          <ac:chgData name="navdeep kaur" userId="316cb8011218e377" providerId="LiveId" clId="{3021308C-1251-445D-8D48-6A8E53E67A8F}" dt="2020-01-26T05:31:48.612" v="420"/>
          <ac:inkMkLst>
            <pc:docMk/>
            <pc:sldMk cId="514829580" sldId="2007"/>
            <ac:inkMk id="689" creationId="{56E3652A-95CB-4FCE-8855-1E0928FB0D24}"/>
          </ac:inkMkLst>
        </pc:inkChg>
        <pc:inkChg chg="add del mod">
          <ac:chgData name="navdeep kaur" userId="316cb8011218e377" providerId="LiveId" clId="{3021308C-1251-445D-8D48-6A8E53E67A8F}" dt="2020-01-26T05:31:48.612" v="438"/>
          <ac:inkMkLst>
            <pc:docMk/>
            <pc:sldMk cId="514829580" sldId="2007"/>
            <ac:inkMk id="690" creationId="{C15594E5-A098-4977-ADCB-1E42DCFD9D66}"/>
          </ac:inkMkLst>
        </pc:inkChg>
        <pc:inkChg chg="add del mod">
          <ac:chgData name="navdeep kaur" userId="316cb8011218e377" providerId="LiveId" clId="{3021308C-1251-445D-8D48-6A8E53E67A8F}" dt="2020-01-26T05:31:48.612" v="442"/>
          <ac:inkMkLst>
            <pc:docMk/>
            <pc:sldMk cId="514829580" sldId="2007"/>
            <ac:inkMk id="691" creationId="{18E90931-BA06-4D0F-8CC9-87A3DB738B83}"/>
          </ac:inkMkLst>
        </pc:inkChg>
        <pc:inkChg chg="add del mod">
          <ac:chgData name="navdeep kaur" userId="316cb8011218e377" providerId="LiveId" clId="{3021308C-1251-445D-8D48-6A8E53E67A8F}" dt="2020-01-26T05:31:48.628" v="457"/>
          <ac:inkMkLst>
            <pc:docMk/>
            <pc:sldMk cId="514829580" sldId="2007"/>
            <ac:inkMk id="692" creationId="{1778C6E0-E9A7-408A-9452-44C8FAF90000}"/>
          </ac:inkMkLst>
        </pc:inkChg>
        <pc:inkChg chg="add del mod">
          <ac:chgData name="navdeep kaur" userId="316cb8011218e377" providerId="LiveId" clId="{3021308C-1251-445D-8D48-6A8E53E67A8F}" dt="2020-01-26T05:31:48.612" v="431"/>
          <ac:inkMkLst>
            <pc:docMk/>
            <pc:sldMk cId="514829580" sldId="2007"/>
            <ac:inkMk id="693" creationId="{56A707E2-629D-428E-B215-DBDFA2543BD6}"/>
          </ac:inkMkLst>
        </pc:inkChg>
        <pc:inkChg chg="add del mod">
          <ac:chgData name="navdeep kaur" userId="316cb8011218e377" providerId="LiveId" clId="{3021308C-1251-445D-8D48-6A8E53E67A8F}" dt="2020-01-26T05:31:48.628" v="450"/>
          <ac:inkMkLst>
            <pc:docMk/>
            <pc:sldMk cId="514829580" sldId="2007"/>
            <ac:inkMk id="694" creationId="{7CBC4B51-347B-412B-959C-2486F5462F7B}"/>
          </ac:inkMkLst>
        </pc:inkChg>
        <pc:inkChg chg="add del mod">
          <ac:chgData name="navdeep kaur" userId="316cb8011218e377" providerId="LiveId" clId="{3021308C-1251-445D-8D48-6A8E53E67A8F}" dt="2020-01-26T05:31:48.612" v="421"/>
          <ac:inkMkLst>
            <pc:docMk/>
            <pc:sldMk cId="514829580" sldId="2007"/>
            <ac:inkMk id="695" creationId="{33EB0157-13BD-4787-922E-FFA807DF013D}"/>
          </ac:inkMkLst>
        </pc:inkChg>
        <pc:inkChg chg="add del mod">
          <ac:chgData name="navdeep kaur" userId="316cb8011218e377" providerId="LiveId" clId="{3021308C-1251-445D-8D48-6A8E53E67A8F}" dt="2020-01-26T05:31:48.612" v="440"/>
          <ac:inkMkLst>
            <pc:docMk/>
            <pc:sldMk cId="514829580" sldId="2007"/>
            <ac:inkMk id="696" creationId="{ADD39DD0-661E-4D31-8E36-783A7A8755A2}"/>
          </ac:inkMkLst>
        </pc:inkChg>
        <pc:inkChg chg="add del mod">
          <ac:chgData name="navdeep kaur" userId="316cb8011218e377" providerId="LiveId" clId="{3021308C-1251-445D-8D48-6A8E53E67A8F}" dt="2020-01-26T05:31:40.433" v="418" actId="9405"/>
          <ac:inkMkLst>
            <pc:docMk/>
            <pc:sldMk cId="514829580" sldId="2007"/>
            <ac:inkMk id="698" creationId="{8142D020-148A-4412-A444-1F980A021F98}"/>
          </ac:inkMkLst>
        </pc:inkChg>
        <pc:inkChg chg="add del mod">
          <ac:chgData name="navdeep kaur" userId="316cb8011218e377" providerId="LiveId" clId="{3021308C-1251-445D-8D48-6A8E53E67A8F}" dt="2020-01-26T05:31:39.604" v="417" actId="9405"/>
          <ac:inkMkLst>
            <pc:docMk/>
            <pc:sldMk cId="514829580" sldId="2007"/>
            <ac:inkMk id="699" creationId="{26C4EC09-5F5B-4AE8-BA67-FCFB9C4FB5FA}"/>
          </ac:inkMkLst>
        </pc:inkChg>
        <pc:inkChg chg="add del mod">
          <ac:chgData name="navdeep kaur" userId="316cb8011218e377" providerId="LiveId" clId="{3021308C-1251-445D-8D48-6A8E53E67A8F}" dt="2020-01-26T05:31:20.531" v="414"/>
          <ac:inkMkLst>
            <pc:docMk/>
            <pc:sldMk cId="514829580" sldId="2007"/>
            <ac:inkMk id="700" creationId="{F1319B50-C227-4885-A3B5-B204D1C9733D}"/>
          </ac:inkMkLst>
        </pc:inkChg>
        <pc:inkChg chg="add del">
          <ac:chgData name="navdeep kaur" userId="316cb8011218e377" providerId="LiveId" clId="{3021308C-1251-445D-8D48-6A8E53E67A8F}" dt="2020-01-26T05:31:25.752" v="416" actId="9405"/>
          <ac:inkMkLst>
            <pc:docMk/>
            <pc:sldMk cId="514829580" sldId="2007"/>
            <ac:inkMk id="702" creationId="{8DB715B2-0FAF-4073-AF06-4E331C7F6C83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03" creationId="{D0135562-63A6-4675-9641-05D2FBDE8723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04" creationId="{D1D3BC8D-4BC4-4CFE-A9B1-60DFCF9C506B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05" creationId="{16A0261C-9B17-447A-99BE-1C7827917FB2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06" creationId="{0559708B-85FF-4743-9B45-052E85D40A0C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07" creationId="{79C5E89D-8E08-42D7-BC8A-44CD3127128A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08" creationId="{0A47C4ED-6F8D-4FAC-8636-A01FDA47F1C4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09" creationId="{673F5DE2-35BF-4BD8-9329-534D41E781DA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10" creationId="{809D7939-CBED-45DB-922A-2A45BADA7545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11" creationId="{8F5EFF43-9E9D-49DF-8AE2-C34AF7079854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12" creationId="{97B1B797-BADC-4BC0-BB7E-FECB9558855F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13" creationId="{ECC477A2-C872-4956-89FC-1B0F1C78AD43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14" creationId="{5CA9AC99-DD6E-447D-A73B-3F26CF7E8B47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15" creationId="{49650B54-6403-4996-94FB-BFC613DFB916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17" creationId="{C0678003-CCF3-436B-8FC4-7709A5636AEE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18" creationId="{E4EBF50E-4CE3-48B2-BFDD-548598D8B12F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19" creationId="{238D0C94-16E6-4FEB-9744-8561BD46B31D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20" creationId="{4B61C1B3-4E3E-472E-8F60-3756325FB2FE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21" creationId="{9684210E-BE6E-41E5-BB17-08A1EE79DA23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22" creationId="{D13DDF5A-A074-4DE1-80E4-A38BD3D128F7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23" creationId="{CBBFA1E0-4C61-4864-9816-2611A4338070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24" creationId="{01270F4A-5E8A-4B07-903E-1D9AA5EDFA34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25" creationId="{65E6200A-49A7-433D-8821-B2FA28E25E58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26" creationId="{9E826874-9FE6-461D-B680-753E79B23673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27" creationId="{C74C331D-8879-4451-814A-CEDC95852966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28" creationId="{A5A8B6CA-0CFA-4A25-ADAA-43AA3A0B7D6A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29" creationId="{00AEC19C-FB03-49FA-93F4-6D70458ABF58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30" creationId="{AC2D9648-4450-43D3-A137-9A98CD23A3B8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31" creationId="{6AA59CE6-F691-48BC-BC8B-82D8D42D96C8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32" creationId="{129E2804-0EC1-4AF3-B586-5E82341FDF1B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33" creationId="{5669641B-0B24-47A4-9627-00F9D8B4F830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34" creationId="{72CC0F89-A8AC-40F1-BF39-C492AFE115DC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35" creationId="{AEB867D6-E4F6-4605-901F-4F5CD6D3AF5C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36" creationId="{64211191-8E05-42DD-9F14-9F6C9B72681F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37" creationId="{2BEFB4B8-94F9-4FF5-88B4-B89355157A29}"/>
          </ac:inkMkLst>
        </pc:inkChg>
        <pc:inkChg chg="add mod">
          <ac:chgData name="navdeep kaur" userId="316cb8011218e377" providerId="LiveId" clId="{3021308C-1251-445D-8D48-6A8E53E67A8F}" dt="2020-01-26T05:32:29.439" v="497" actId="164"/>
          <ac:inkMkLst>
            <pc:docMk/>
            <pc:sldMk cId="514829580" sldId="2007"/>
            <ac:inkMk id="738" creationId="{514E87A1-29CD-4FF8-9DCF-43037CAD13AE}"/>
          </ac:inkMkLst>
        </pc:inkChg>
      </pc:sldChg>
      <pc:sldChg chg="addSp delSp modSp ord modAnim">
        <pc:chgData name="navdeep kaur" userId="316cb8011218e377" providerId="LiveId" clId="{3021308C-1251-445D-8D48-6A8E53E67A8F}" dt="2020-01-26T07:37:12.994" v="1875"/>
        <pc:sldMkLst>
          <pc:docMk/>
          <pc:sldMk cId="2006678505" sldId="2010"/>
        </pc:sldMkLst>
        <pc:spChg chg="add del mod">
          <ac:chgData name="navdeep kaur" userId="316cb8011218e377" providerId="LiveId" clId="{3021308C-1251-445D-8D48-6A8E53E67A8F}" dt="2020-01-26T05:44:33.495" v="545"/>
          <ac:spMkLst>
            <pc:docMk/>
            <pc:sldMk cId="2006678505" sldId="2010"/>
            <ac:spMk id="2" creationId="{78B0C817-67B1-491F-A97C-D62ED99C8F2E}"/>
          </ac:spMkLst>
        </pc:spChg>
        <pc:spChg chg="del">
          <ac:chgData name="navdeep kaur" userId="316cb8011218e377" providerId="LiveId" clId="{3021308C-1251-445D-8D48-6A8E53E67A8F}" dt="2020-01-26T05:42:50.659" v="534"/>
          <ac:spMkLst>
            <pc:docMk/>
            <pc:sldMk cId="2006678505" sldId="2010"/>
            <ac:spMk id="10" creationId="{A0BAABA6-BF9A-1B4B-B530-AF17FCF8C6EB}"/>
          </ac:spMkLst>
        </pc:spChg>
        <pc:spChg chg="del">
          <ac:chgData name="navdeep kaur" userId="316cb8011218e377" providerId="LiveId" clId="{3021308C-1251-445D-8D48-6A8E53E67A8F}" dt="2020-01-26T05:42:43.583" v="532"/>
          <ac:spMkLst>
            <pc:docMk/>
            <pc:sldMk cId="2006678505" sldId="2010"/>
            <ac:spMk id="11" creationId="{9C51D219-F231-0840-A649-C51C207FAF1B}"/>
          </ac:spMkLst>
        </pc:spChg>
        <pc:spChg chg="del">
          <ac:chgData name="navdeep kaur" userId="316cb8011218e377" providerId="LiveId" clId="{3021308C-1251-445D-8D48-6A8E53E67A8F}" dt="2020-01-26T05:42:37.010" v="530"/>
          <ac:spMkLst>
            <pc:docMk/>
            <pc:sldMk cId="2006678505" sldId="2010"/>
            <ac:spMk id="12" creationId="{85466362-2756-9741-8C0C-026417C1D137}"/>
          </ac:spMkLst>
        </pc:spChg>
        <pc:spChg chg="del">
          <ac:chgData name="navdeep kaur" userId="316cb8011218e377" providerId="LiveId" clId="{3021308C-1251-445D-8D48-6A8E53E67A8F}" dt="2020-01-26T05:42:47.073" v="533"/>
          <ac:spMkLst>
            <pc:docMk/>
            <pc:sldMk cId="2006678505" sldId="2010"/>
            <ac:spMk id="13" creationId="{592DB263-5130-7149-84E4-6ACC76E4A8AF}"/>
          </ac:spMkLst>
        </pc:spChg>
        <pc:spChg chg="del">
          <ac:chgData name="navdeep kaur" userId="316cb8011218e377" providerId="LiveId" clId="{3021308C-1251-445D-8D48-6A8E53E67A8F}" dt="2020-01-26T05:42:40.509" v="531"/>
          <ac:spMkLst>
            <pc:docMk/>
            <pc:sldMk cId="2006678505" sldId="2010"/>
            <ac:spMk id="14" creationId="{B7533A35-5398-2040-A707-D97117D75873}"/>
          </ac:spMkLst>
        </pc:spChg>
        <pc:grpChg chg="del mod">
          <ac:chgData name="navdeep kaur" userId="316cb8011218e377" providerId="LiveId" clId="{3021308C-1251-445D-8D48-6A8E53E67A8F}" dt="2020-01-26T05:44:53.725" v="563"/>
          <ac:grpSpMkLst>
            <pc:docMk/>
            <pc:sldMk cId="2006678505" sldId="2010"/>
            <ac:grpSpMk id="16" creationId="{A8128486-5C49-4C14-85E4-ECC8B18B0911}"/>
          </ac:grpSpMkLst>
        </pc:grpChg>
        <pc:grpChg chg="del mod">
          <ac:chgData name="navdeep kaur" userId="316cb8011218e377" providerId="LiveId" clId="{3021308C-1251-445D-8D48-6A8E53E67A8F}" dt="2020-01-26T05:46:54.012" v="743"/>
          <ac:grpSpMkLst>
            <pc:docMk/>
            <pc:sldMk cId="2006678505" sldId="2010"/>
            <ac:grpSpMk id="28" creationId="{D0202566-3678-465B-87DB-A52B115EAB75}"/>
          </ac:grpSpMkLst>
        </pc:grpChg>
        <pc:grpChg chg="del mod">
          <ac:chgData name="navdeep kaur" userId="316cb8011218e377" providerId="LiveId" clId="{3021308C-1251-445D-8D48-6A8E53E67A8F}" dt="2020-01-26T05:45:03.843" v="577"/>
          <ac:grpSpMkLst>
            <pc:docMk/>
            <pc:sldMk cId="2006678505" sldId="2010"/>
            <ac:grpSpMk id="31" creationId="{55C69FE3-3E4C-4095-A4DD-C15E26CECA47}"/>
          </ac:grpSpMkLst>
        </pc:grpChg>
        <pc:grpChg chg="del mod">
          <ac:chgData name="navdeep kaur" userId="316cb8011218e377" providerId="LiveId" clId="{3021308C-1251-445D-8D48-6A8E53E67A8F}" dt="2020-01-26T05:46:54.012" v="745"/>
          <ac:grpSpMkLst>
            <pc:docMk/>
            <pc:sldMk cId="2006678505" sldId="2010"/>
            <ac:grpSpMk id="42" creationId="{842F5BD1-7170-4E9B-BBC5-86962E325774}"/>
          </ac:grpSpMkLst>
        </pc:grpChg>
        <pc:grpChg chg="del mod">
          <ac:chgData name="navdeep kaur" userId="316cb8011218e377" providerId="LiveId" clId="{3021308C-1251-445D-8D48-6A8E53E67A8F}" dt="2020-01-26T05:45:14.957" v="598"/>
          <ac:grpSpMkLst>
            <pc:docMk/>
            <pc:sldMk cId="2006678505" sldId="2010"/>
            <ac:grpSpMk id="54" creationId="{ACCFD122-ED52-4C58-AEDD-EE62F709DC36}"/>
          </ac:grpSpMkLst>
        </pc:grpChg>
        <pc:grpChg chg="del mod">
          <ac:chgData name="navdeep kaur" userId="316cb8011218e377" providerId="LiveId" clId="{3021308C-1251-445D-8D48-6A8E53E67A8F}" dt="2020-01-26T05:46:54.012" v="750"/>
          <ac:grpSpMkLst>
            <pc:docMk/>
            <pc:sldMk cId="2006678505" sldId="2010"/>
            <ac:grpSpMk id="63" creationId="{1C9F49FD-5D19-4CC6-AB7C-0148D1D796B6}"/>
          </ac:grpSpMkLst>
        </pc:grpChg>
        <pc:grpChg chg="del mod">
          <ac:chgData name="navdeep kaur" userId="316cb8011218e377" providerId="LiveId" clId="{3021308C-1251-445D-8D48-6A8E53E67A8F}" dt="2020-01-26T05:45:33.938" v="628"/>
          <ac:grpSpMkLst>
            <pc:docMk/>
            <pc:sldMk cId="2006678505" sldId="2010"/>
            <ac:grpSpMk id="93" creationId="{4440822F-BC8F-4651-89D4-95A14DA70ADD}"/>
          </ac:grpSpMkLst>
        </pc:grpChg>
        <pc:grpChg chg="del mod">
          <ac:chgData name="navdeep kaur" userId="316cb8011218e377" providerId="LiveId" clId="{3021308C-1251-445D-8D48-6A8E53E67A8F}" dt="2020-01-26T05:46:54.027" v="754"/>
          <ac:grpSpMkLst>
            <pc:docMk/>
            <pc:sldMk cId="2006678505" sldId="2010"/>
            <ac:grpSpMk id="94" creationId="{46A26456-DC40-455F-BBCA-4F5C2961B786}"/>
          </ac:grpSpMkLst>
        </pc:grpChg>
        <pc:grpChg chg="del mod">
          <ac:chgData name="navdeep kaur" userId="316cb8011218e377" providerId="LiveId" clId="{3021308C-1251-445D-8D48-6A8E53E67A8F}" dt="2020-01-26T05:46:54.012" v="748"/>
          <ac:grpSpMkLst>
            <pc:docMk/>
            <pc:sldMk cId="2006678505" sldId="2010"/>
            <ac:grpSpMk id="95" creationId="{73BEACCD-CFE8-47DE-9D4D-B68DD69DA119}"/>
          </ac:grpSpMkLst>
        </pc:grpChg>
        <pc:grpChg chg="del mod">
          <ac:chgData name="navdeep kaur" userId="316cb8011218e377" providerId="LiveId" clId="{3021308C-1251-445D-8D48-6A8E53E67A8F}" dt="2020-01-26T05:46:54.027" v="753"/>
          <ac:grpSpMkLst>
            <pc:docMk/>
            <pc:sldMk cId="2006678505" sldId="2010"/>
            <ac:grpSpMk id="97" creationId="{D1A893F4-89CD-4C65-A538-FEB037D24C16}"/>
          </ac:grpSpMkLst>
        </pc:grpChg>
        <pc:grpChg chg="del mod">
          <ac:chgData name="navdeep kaur" userId="316cb8011218e377" providerId="LiveId" clId="{3021308C-1251-445D-8D48-6A8E53E67A8F}" dt="2020-01-26T05:47:22.324" v="759"/>
          <ac:grpSpMkLst>
            <pc:docMk/>
            <pc:sldMk cId="2006678505" sldId="2010"/>
            <ac:grpSpMk id="100" creationId="{119FC710-D451-4876-84B2-0E197C117A6C}"/>
          </ac:grpSpMkLst>
        </pc:grpChg>
        <pc:grpChg chg="del mod">
          <ac:chgData name="navdeep kaur" userId="316cb8011218e377" providerId="LiveId" clId="{3021308C-1251-445D-8D48-6A8E53E67A8F}" dt="2020-01-26T05:47:45.396" v="803"/>
          <ac:grpSpMkLst>
            <pc:docMk/>
            <pc:sldMk cId="2006678505" sldId="2010"/>
            <ac:grpSpMk id="123" creationId="{439FC9E7-7CB9-4C20-BFE9-FD9BDC1C6545}"/>
          </ac:grpSpMkLst>
        </pc:grpChg>
        <pc:grpChg chg="del mod">
          <ac:chgData name="navdeep kaur" userId="316cb8011218e377" providerId="LiveId" clId="{3021308C-1251-445D-8D48-6A8E53E67A8F}" dt="2020-01-26T05:47:45.381" v="793"/>
          <ac:grpSpMkLst>
            <pc:docMk/>
            <pc:sldMk cId="2006678505" sldId="2010"/>
            <ac:grpSpMk id="124" creationId="{40642600-01AE-4B92-9C39-01B4B3047D61}"/>
          </ac:grpSpMkLst>
        </pc:grpChg>
        <pc:grpChg chg="mod">
          <ac:chgData name="navdeep kaur" userId="316cb8011218e377" providerId="LiveId" clId="{3021308C-1251-445D-8D48-6A8E53E67A8F}" dt="2020-01-26T05:48:40.662" v="828" actId="164"/>
          <ac:grpSpMkLst>
            <pc:docMk/>
            <pc:sldMk cId="2006678505" sldId="2010"/>
            <ac:grpSpMk id="143" creationId="{313B63AA-A8DD-4C9B-9200-EBFC41FDD28A}"/>
          </ac:grpSpMkLst>
        </pc:grpChg>
        <pc:grpChg chg="mod">
          <ac:chgData name="navdeep kaur" userId="316cb8011218e377" providerId="LiveId" clId="{3021308C-1251-445D-8D48-6A8E53E67A8F}" dt="2020-01-26T05:48:40.662" v="828" actId="164"/>
          <ac:grpSpMkLst>
            <pc:docMk/>
            <pc:sldMk cId="2006678505" sldId="2010"/>
            <ac:grpSpMk id="144" creationId="{59E7F48B-4409-4014-B958-8DB60F3B686F}"/>
          </ac:grpSpMkLst>
        </pc:grpChg>
        <pc:grpChg chg="mod">
          <ac:chgData name="navdeep kaur" userId="316cb8011218e377" providerId="LiveId" clId="{3021308C-1251-445D-8D48-6A8E53E67A8F}" dt="2020-01-26T05:48:40.662" v="828" actId="164"/>
          <ac:grpSpMkLst>
            <pc:docMk/>
            <pc:sldMk cId="2006678505" sldId="2010"/>
            <ac:grpSpMk id="145" creationId="{29975883-D1C9-4595-994F-B898EA648854}"/>
          </ac:grpSpMkLst>
        </pc:grpChg>
        <pc:grpChg chg="del mod">
          <ac:chgData name="navdeep kaur" userId="316cb8011218e377" providerId="LiveId" clId="{3021308C-1251-445D-8D48-6A8E53E67A8F}" dt="2020-01-26T05:50:03.804" v="873"/>
          <ac:grpSpMkLst>
            <pc:docMk/>
            <pc:sldMk cId="2006678505" sldId="2010"/>
            <ac:grpSpMk id="164" creationId="{21CE0136-EEF0-4252-A412-E67C392A7F3E}"/>
          </ac:grpSpMkLst>
        </pc:grpChg>
        <pc:grpChg chg="del mod">
          <ac:chgData name="navdeep kaur" userId="316cb8011218e377" providerId="LiveId" clId="{3021308C-1251-445D-8D48-6A8E53E67A8F}" dt="2020-01-26T05:57:59.788" v="1156"/>
          <ac:grpSpMkLst>
            <pc:docMk/>
            <pc:sldMk cId="2006678505" sldId="2010"/>
            <ac:grpSpMk id="185" creationId="{CAC348F1-C15A-4865-B51C-35DF8FE4FFAC}"/>
          </ac:grpSpMkLst>
        </pc:grpChg>
        <pc:grpChg chg="del mod">
          <ac:chgData name="navdeep kaur" userId="316cb8011218e377" providerId="LiveId" clId="{3021308C-1251-445D-8D48-6A8E53E67A8F}" dt="2020-01-26T05:50:34.888" v="920"/>
          <ac:grpSpMkLst>
            <pc:docMk/>
            <pc:sldMk cId="2006678505" sldId="2010"/>
            <ac:grpSpMk id="195" creationId="{A306941E-3E8A-4799-91E9-80288E2BC3E2}"/>
          </ac:grpSpMkLst>
        </pc:grpChg>
        <pc:grpChg chg="add del mod">
          <ac:chgData name="navdeep kaur" userId="316cb8011218e377" providerId="LiveId" clId="{3021308C-1251-445D-8D48-6A8E53E67A8F}" dt="2020-01-26T06:10:34.203" v="1664"/>
          <ac:grpSpMkLst>
            <pc:docMk/>
            <pc:sldMk cId="2006678505" sldId="2010"/>
            <ac:grpSpMk id="196" creationId="{BE73B2EE-D842-4800-A2C2-C71E7E6BAB3C}"/>
          </ac:grpSpMkLst>
        </pc:grpChg>
        <pc:grpChg chg="del mod">
          <ac:chgData name="navdeep kaur" userId="316cb8011218e377" providerId="LiveId" clId="{3021308C-1251-445D-8D48-6A8E53E67A8F}" dt="2020-01-26T06:10:34.219" v="1682"/>
          <ac:grpSpMkLst>
            <pc:docMk/>
            <pc:sldMk cId="2006678505" sldId="2010"/>
            <ac:grpSpMk id="211" creationId="{C03C4E87-73CE-4299-B678-D07C77883FFE}"/>
          </ac:grpSpMkLst>
        </pc:grpChg>
        <pc:grpChg chg="del mod">
          <ac:chgData name="navdeep kaur" userId="316cb8011218e377" providerId="LiveId" clId="{3021308C-1251-445D-8D48-6A8E53E67A8F}" dt="2020-01-26T05:54:23.599" v="953"/>
          <ac:grpSpMkLst>
            <pc:docMk/>
            <pc:sldMk cId="2006678505" sldId="2010"/>
            <ac:grpSpMk id="222" creationId="{B2B85C53-DE38-4CBE-9EF4-1558EEAF565E}"/>
          </ac:grpSpMkLst>
        </pc:grpChg>
        <pc:grpChg chg="del mod">
          <ac:chgData name="navdeep kaur" userId="316cb8011218e377" providerId="LiveId" clId="{3021308C-1251-445D-8D48-6A8E53E67A8F}" dt="2020-01-26T05:54:23.599" v="950"/>
          <ac:grpSpMkLst>
            <pc:docMk/>
            <pc:sldMk cId="2006678505" sldId="2010"/>
            <ac:grpSpMk id="229" creationId="{7F9AED9A-9EEA-4F66-BED1-5C2BBD406594}"/>
          </ac:grpSpMkLst>
        </pc:grpChg>
        <pc:grpChg chg="del mod">
          <ac:chgData name="navdeep kaur" userId="316cb8011218e377" providerId="LiveId" clId="{3021308C-1251-445D-8D48-6A8E53E67A8F}" dt="2020-01-26T05:54:44.086" v="964"/>
          <ac:grpSpMkLst>
            <pc:docMk/>
            <pc:sldMk cId="2006678505" sldId="2010"/>
            <ac:grpSpMk id="235" creationId="{A01D960B-02F5-4B46-8926-7CE33D0B61AE}"/>
          </ac:grpSpMkLst>
        </pc:grpChg>
        <pc:grpChg chg="del mod">
          <ac:chgData name="navdeep kaur" userId="316cb8011218e377" providerId="LiveId" clId="{3021308C-1251-445D-8D48-6A8E53E67A8F}" dt="2020-01-26T05:54:46.197" v="969"/>
          <ac:grpSpMkLst>
            <pc:docMk/>
            <pc:sldMk cId="2006678505" sldId="2010"/>
            <ac:grpSpMk id="238" creationId="{44884685-8E56-4C5E-B98E-BA7D9C82ECDF}"/>
          </ac:grpSpMkLst>
        </pc:grpChg>
        <pc:grpChg chg="del mod">
          <ac:chgData name="navdeep kaur" userId="316cb8011218e377" providerId="LiveId" clId="{3021308C-1251-445D-8D48-6A8E53E67A8F}" dt="2020-01-26T05:55:03.463" v="989"/>
          <ac:grpSpMkLst>
            <pc:docMk/>
            <pc:sldMk cId="2006678505" sldId="2010"/>
            <ac:grpSpMk id="248" creationId="{2BD1D09D-6EFC-4010-BB3E-02D7157DE52D}"/>
          </ac:grpSpMkLst>
        </pc:grpChg>
        <pc:grpChg chg="del mod">
          <ac:chgData name="navdeep kaur" userId="316cb8011218e377" providerId="LiveId" clId="{3021308C-1251-445D-8D48-6A8E53E67A8F}" dt="2020-01-26T05:56:38.028" v="1061"/>
          <ac:grpSpMkLst>
            <pc:docMk/>
            <pc:sldMk cId="2006678505" sldId="2010"/>
            <ac:grpSpMk id="252" creationId="{D86301A9-59D9-4BC1-A8B0-32BCD0D4EB90}"/>
          </ac:grpSpMkLst>
        </pc:grpChg>
        <pc:grpChg chg="del mod">
          <ac:chgData name="navdeep kaur" userId="316cb8011218e377" providerId="LiveId" clId="{3021308C-1251-445D-8D48-6A8E53E67A8F}" dt="2020-01-26T05:56:38.028" v="1075"/>
          <ac:grpSpMkLst>
            <pc:docMk/>
            <pc:sldMk cId="2006678505" sldId="2010"/>
            <ac:grpSpMk id="261" creationId="{9F2D394E-4E50-46CC-BA0B-0DCAB7D3B32A}"/>
          </ac:grpSpMkLst>
        </pc:grpChg>
        <pc:grpChg chg="del mod">
          <ac:chgData name="navdeep kaur" userId="316cb8011218e377" providerId="LiveId" clId="{3021308C-1251-445D-8D48-6A8E53E67A8F}" dt="2020-01-26T05:56:38.028" v="1072"/>
          <ac:grpSpMkLst>
            <pc:docMk/>
            <pc:sldMk cId="2006678505" sldId="2010"/>
            <ac:grpSpMk id="264" creationId="{06CB56E5-7752-4DD1-BCF5-1AC517AA7670}"/>
          </ac:grpSpMkLst>
        </pc:grpChg>
        <pc:grpChg chg="del mod">
          <ac:chgData name="navdeep kaur" userId="316cb8011218e377" providerId="LiveId" clId="{3021308C-1251-445D-8D48-6A8E53E67A8F}" dt="2020-01-26T05:56:38.044" v="1082"/>
          <ac:grpSpMkLst>
            <pc:docMk/>
            <pc:sldMk cId="2006678505" sldId="2010"/>
            <ac:grpSpMk id="277" creationId="{D6DD7F8B-C35A-49CD-84BE-727AA598A6DE}"/>
          </ac:grpSpMkLst>
        </pc:grpChg>
        <pc:grpChg chg="del mod">
          <ac:chgData name="navdeep kaur" userId="316cb8011218e377" providerId="LiveId" clId="{3021308C-1251-445D-8D48-6A8E53E67A8F}" dt="2020-01-26T05:56:39.715" v="1089"/>
          <ac:grpSpMkLst>
            <pc:docMk/>
            <pc:sldMk cId="2006678505" sldId="2010"/>
            <ac:grpSpMk id="281" creationId="{8B3634A3-07A8-44EA-B9A0-75C382610439}"/>
          </ac:grpSpMkLst>
        </pc:grpChg>
        <pc:grpChg chg="del mod">
          <ac:chgData name="navdeep kaur" userId="316cb8011218e377" providerId="LiveId" clId="{3021308C-1251-445D-8D48-6A8E53E67A8F}" dt="2020-01-26T05:56:39.715" v="1093"/>
          <ac:grpSpMkLst>
            <pc:docMk/>
            <pc:sldMk cId="2006678505" sldId="2010"/>
            <ac:grpSpMk id="292" creationId="{89E55B15-2084-4017-A003-4F3A134D9F60}"/>
          </ac:grpSpMkLst>
        </pc:grpChg>
        <pc:grpChg chg="del mod">
          <ac:chgData name="navdeep kaur" userId="316cb8011218e377" providerId="LiveId" clId="{3021308C-1251-445D-8D48-6A8E53E67A8F}" dt="2020-01-26T05:56:38.044" v="1083"/>
          <ac:grpSpMkLst>
            <pc:docMk/>
            <pc:sldMk cId="2006678505" sldId="2010"/>
            <ac:grpSpMk id="293" creationId="{A53872AF-0A5F-4857-BFBA-E9F7D06E87FA}"/>
          </ac:grpSpMkLst>
        </pc:grpChg>
        <pc:grpChg chg="mod">
          <ac:chgData name="navdeep kaur" userId="316cb8011218e377" providerId="LiveId" clId="{3021308C-1251-445D-8D48-6A8E53E67A8F}" dt="2020-01-26T06:07:29.684" v="1573"/>
          <ac:grpSpMkLst>
            <pc:docMk/>
            <pc:sldMk cId="2006678505" sldId="2010"/>
            <ac:grpSpMk id="297" creationId="{9FCD2C9A-6300-4EF3-B603-C88FB5E6FD91}"/>
          </ac:grpSpMkLst>
        </pc:grpChg>
        <pc:grpChg chg="del mod">
          <ac:chgData name="navdeep kaur" userId="316cb8011218e377" providerId="LiveId" clId="{3021308C-1251-445D-8D48-6A8E53E67A8F}" dt="2020-01-26T05:56:59.870" v="1109"/>
          <ac:grpSpMkLst>
            <pc:docMk/>
            <pc:sldMk cId="2006678505" sldId="2010"/>
            <ac:grpSpMk id="303" creationId="{A4EE61AA-FA6A-4AE4-830D-27CA3208F1ED}"/>
          </ac:grpSpMkLst>
        </pc:grpChg>
        <pc:grpChg chg="mod">
          <ac:chgData name="navdeep kaur" userId="316cb8011218e377" providerId="LiveId" clId="{3021308C-1251-445D-8D48-6A8E53E67A8F}" dt="2020-01-26T05:58:45.741" v="1241" actId="164"/>
          <ac:grpSpMkLst>
            <pc:docMk/>
            <pc:sldMk cId="2006678505" sldId="2010"/>
            <ac:grpSpMk id="307" creationId="{494CA65F-040D-4CC6-9ADD-B1BCA9B67DA0}"/>
          </ac:grpSpMkLst>
        </pc:grpChg>
        <pc:grpChg chg="mod">
          <ac:chgData name="navdeep kaur" userId="316cb8011218e377" providerId="LiveId" clId="{3021308C-1251-445D-8D48-6A8E53E67A8F}" dt="2020-01-26T06:08:44.651" v="1617"/>
          <ac:grpSpMkLst>
            <pc:docMk/>
            <pc:sldMk cId="2006678505" sldId="2010"/>
            <ac:grpSpMk id="311" creationId="{F2C99FC1-F2F1-4687-98EA-FFC5D35462F9}"/>
          </ac:grpSpMkLst>
        </pc:grpChg>
        <pc:grpChg chg="del mod">
          <ac:chgData name="navdeep kaur" userId="316cb8011218e377" providerId="LiveId" clId="{3021308C-1251-445D-8D48-6A8E53E67A8F}" dt="2020-01-26T05:57:12.923" v="1123"/>
          <ac:grpSpMkLst>
            <pc:docMk/>
            <pc:sldMk cId="2006678505" sldId="2010"/>
            <ac:grpSpMk id="318" creationId="{92EFD503-E18C-46BB-9534-47FEB7F39681}"/>
          </ac:grpSpMkLst>
        </pc:grpChg>
        <pc:grpChg chg="del mod">
          <ac:chgData name="navdeep kaur" userId="316cb8011218e377" providerId="LiveId" clId="{3021308C-1251-445D-8D48-6A8E53E67A8F}" dt="2020-01-26T05:57:16.192" v="1128"/>
          <ac:grpSpMkLst>
            <pc:docMk/>
            <pc:sldMk cId="2006678505" sldId="2010"/>
            <ac:grpSpMk id="321" creationId="{1D1C0B0F-9CA1-437F-B519-E992A6D0A943}"/>
          </ac:grpSpMkLst>
        </pc:grpChg>
        <pc:grpChg chg="mod">
          <ac:chgData name="navdeep kaur" userId="316cb8011218e377" providerId="LiveId" clId="{3021308C-1251-445D-8D48-6A8E53E67A8F}" dt="2020-01-26T05:58:45.741" v="1241" actId="164"/>
          <ac:grpSpMkLst>
            <pc:docMk/>
            <pc:sldMk cId="2006678505" sldId="2010"/>
            <ac:grpSpMk id="326" creationId="{668F196F-28F7-4A9A-8A70-EF431DD8AB14}"/>
          </ac:grpSpMkLst>
        </pc:grpChg>
        <pc:grpChg chg="mod">
          <ac:chgData name="navdeep kaur" userId="316cb8011218e377" providerId="LiveId" clId="{3021308C-1251-445D-8D48-6A8E53E67A8F}" dt="2020-01-26T06:08:44.651" v="1616"/>
          <ac:grpSpMkLst>
            <pc:docMk/>
            <pc:sldMk cId="2006678505" sldId="2010"/>
            <ac:grpSpMk id="330" creationId="{B4912D8B-3BEC-48D6-A50F-D5F8A3118474}"/>
          </ac:grpSpMkLst>
        </pc:grpChg>
        <pc:grpChg chg="mod">
          <ac:chgData name="navdeep kaur" userId="316cb8011218e377" providerId="LiveId" clId="{3021308C-1251-445D-8D48-6A8E53E67A8F}" dt="2020-01-26T05:58:45.741" v="1241" actId="164"/>
          <ac:grpSpMkLst>
            <pc:docMk/>
            <pc:sldMk cId="2006678505" sldId="2010"/>
            <ac:grpSpMk id="337" creationId="{70162B55-DCC2-4679-8CC7-2052F7EF20F6}"/>
          </ac:grpSpMkLst>
        </pc:grpChg>
        <pc:grpChg chg="del mod">
          <ac:chgData name="navdeep kaur" userId="316cb8011218e377" providerId="LiveId" clId="{3021308C-1251-445D-8D48-6A8E53E67A8F}" dt="2020-01-26T05:58:31.551" v="1212"/>
          <ac:grpSpMkLst>
            <pc:docMk/>
            <pc:sldMk cId="2006678505" sldId="2010"/>
            <ac:grpSpMk id="340" creationId="{940277D3-F724-4BC3-BAE7-048623B58D12}"/>
          </ac:grpSpMkLst>
        </pc:grpChg>
        <pc:grpChg chg="del mod">
          <ac:chgData name="navdeep kaur" userId="316cb8011218e377" providerId="LiveId" clId="{3021308C-1251-445D-8D48-6A8E53E67A8F}" dt="2020-01-26T05:58:09.126" v="1170"/>
          <ac:grpSpMkLst>
            <pc:docMk/>
            <pc:sldMk cId="2006678505" sldId="2010"/>
            <ac:grpSpMk id="354" creationId="{1C2E83E0-38F6-43D2-9B66-B2DECFEB7DBC}"/>
          </ac:grpSpMkLst>
        </pc:grpChg>
        <pc:grpChg chg="del mod">
          <ac:chgData name="navdeep kaur" userId="316cb8011218e377" providerId="LiveId" clId="{3021308C-1251-445D-8D48-6A8E53E67A8F}" dt="2020-01-26T05:58:09.126" v="1170"/>
          <ac:grpSpMkLst>
            <pc:docMk/>
            <pc:sldMk cId="2006678505" sldId="2010"/>
            <ac:grpSpMk id="364" creationId="{A3999AC1-8058-4B47-A776-A46521C8A56B}"/>
          </ac:grpSpMkLst>
        </pc:grpChg>
        <pc:grpChg chg="del mod">
          <ac:chgData name="navdeep kaur" userId="316cb8011218e377" providerId="LiveId" clId="{3021308C-1251-445D-8D48-6A8E53E67A8F}" dt="2020-01-26T05:58:13.677" v="1178"/>
          <ac:grpSpMkLst>
            <pc:docMk/>
            <pc:sldMk cId="2006678505" sldId="2010"/>
            <ac:grpSpMk id="368" creationId="{DD86D9B0-5DBC-49FA-A8D4-4DBCBFBC7221}"/>
          </ac:grpSpMkLst>
        </pc:grpChg>
        <pc:grpChg chg="del mod">
          <ac:chgData name="navdeep kaur" userId="316cb8011218e377" providerId="LiveId" clId="{3021308C-1251-445D-8D48-6A8E53E67A8F}" dt="2020-01-26T05:58:15.709" v="1184"/>
          <ac:grpSpMkLst>
            <pc:docMk/>
            <pc:sldMk cId="2006678505" sldId="2010"/>
            <ac:grpSpMk id="376" creationId="{6F0D3363-FA5F-4591-9443-F6FEBECFF95E}"/>
          </ac:grpSpMkLst>
        </pc:grpChg>
        <pc:grpChg chg="del mod">
          <ac:chgData name="navdeep kaur" userId="316cb8011218e377" providerId="LiveId" clId="{3021308C-1251-445D-8D48-6A8E53E67A8F}" dt="2020-01-26T05:58:21.306" v="1193"/>
          <ac:grpSpMkLst>
            <pc:docMk/>
            <pc:sldMk cId="2006678505" sldId="2010"/>
            <ac:grpSpMk id="382" creationId="{B35DE3C7-7D0B-42A9-9D8F-9687FCE1EA8F}"/>
          </ac:grpSpMkLst>
        </pc:grpChg>
        <pc:grpChg chg="del mod">
          <ac:chgData name="navdeep kaur" userId="316cb8011218e377" providerId="LiveId" clId="{3021308C-1251-445D-8D48-6A8E53E67A8F}" dt="2020-01-26T06:08:44.619" v="1607"/>
          <ac:grpSpMkLst>
            <pc:docMk/>
            <pc:sldMk cId="2006678505" sldId="2010"/>
            <ac:grpSpMk id="391" creationId="{28F11B32-3CC3-444A-8BF1-D95135A2017E}"/>
          </ac:grpSpMkLst>
        </pc:grpChg>
        <pc:grpChg chg="mod">
          <ac:chgData name="navdeep kaur" userId="316cb8011218e377" providerId="LiveId" clId="{3021308C-1251-445D-8D48-6A8E53E67A8F}" dt="2020-01-26T06:08:44.651" v="1617"/>
          <ac:grpSpMkLst>
            <pc:docMk/>
            <pc:sldMk cId="2006678505" sldId="2010"/>
            <ac:grpSpMk id="392" creationId="{B469401A-8259-4A9B-A910-5A83F42BB933}"/>
          </ac:grpSpMkLst>
        </pc:grpChg>
        <pc:grpChg chg="del mod">
          <ac:chgData name="navdeep kaur" userId="316cb8011218e377" providerId="LiveId" clId="{3021308C-1251-445D-8D48-6A8E53E67A8F}" dt="2020-01-26T05:59:47.070" v="1267"/>
          <ac:grpSpMkLst>
            <pc:docMk/>
            <pc:sldMk cId="2006678505" sldId="2010"/>
            <ac:grpSpMk id="395" creationId="{18E964E0-1058-4AAB-A97B-95A5E3AC0703}"/>
          </ac:grpSpMkLst>
        </pc:grpChg>
        <pc:grpChg chg="add del mod">
          <ac:chgData name="navdeep kaur" userId="316cb8011218e377" providerId="LiveId" clId="{3021308C-1251-445D-8D48-6A8E53E67A8F}" dt="2020-01-26T06:00:57.577" v="1343"/>
          <ac:grpSpMkLst>
            <pc:docMk/>
            <pc:sldMk cId="2006678505" sldId="2010"/>
            <ac:grpSpMk id="409" creationId="{C1030378-54FB-4B1D-938F-205AB97EAAF4}"/>
          </ac:grpSpMkLst>
        </pc:grpChg>
        <pc:grpChg chg="add del mod">
          <ac:chgData name="navdeep kaur" userId="316cb8011218e377" providerId="LiveId" clId="{3021308C-1251-445D-8D48-6A8E53E67A8F}" dt="2020-01-26T06:00:38.045" v="1318"/>
          <ac:grpSpMkLst>
            <pc:docMk/>
            <pc:sldMk cId="2006678505" sldId="2010"/>
            <ac:grpSpMk id="423" creationId="{47421745-2ADC-42AB-BA01-7762C81D1DEA}"/>
          </ac:grpSpMkLst>
        </pc:grpChg>
        <pc:grpChg chg="mod">
          <ac:chgData name="navdeep kaur" userId="316cb8011218e377" providerId="LiveId" clId="{3021308C-1251-445D-8D48-6A8E53E67A8F}" dt="2020-01-26T06:00:35.590" v="1308"/>
          <ac:grpSpMkLst>
            <pc:docMk/>
            <pc:sldMk cId="2006678505" sldId="2010"/>
            <ac:grpSpMk id="433" creationId="{75F50D82-EE23-45F2-A544-E3D2BEC9E9A1}"/>
          </ac:grpSpMkLst>
        </pc:grpChg>
        <pc:grpChg chg="mod">
          <ac:chgData name="navdeep kaur" userId="316cb8011218e377" providerId="LiveId" clId="{3021308C-1251-445D-8D48-6A8E53E67A8F}" dt="2020-01-26T06:02:12.962" v="1358"/>
          <ac:grpSpMkLst>
            <pc:docMk/>
            <pc:sldMk cId="2006678505" sldId="2010"/>
            <ac:grpSpMk id="444" creationId="{7501D2FF-F55F-4A8E-AFDB-87DE1AEBFAFC}"/>
          </ac:grpSpMkLst>
        </pc:grpChg>
        <pc:grpChg chg="del mod">
          <ac:chgData name="navdeep kaur" userId="316cb8011218e377" providerId="LiveId" clId="{3021308C-1251-445D-8D48-6A8E53E67A8F}" dt="2020-01-26T06:03:50.188" v="1449"/>
          <ac:grpSpMkLst>
            <pc:docMk/>
            <pc:sldMk cId="2006678505" sldId="2010"/>
            <ac:grpSpMk id="448" creationId="{F7743E79-D9F8-47E8-A46B-DEC5525BE120}"/>
          </ac:grpSpMkLst>
        </pc:grpChg>
        <pc:grpChg chg="del mod">
          <ac:chgData name="navdeep kaur" userId="316cb8011218e377" providerId="LiveId" clId="{3021308C-1251-445D-8D48-6A8E53E67A8F}" dt="2020-01-26T06:03:50.188" v="1461"/>
          <ac:grpSpMkLst>
            <pc:docMk/>
            <pc:sldMk cId="2006678505" sldId="2010"/>
            <ac:grpSpMk id="456" creationId="{6C3FD961-1159-4F56-848A-6DA021672971}"/>
          </ac:grpSpMkLst>
        </pc:grpChg>
        <pc:grpChg chg="del mod">
          <ac:chgData name="navdeep kaur" userId="316cb8011218e377" providerId="LiveId" clId="{3021308C-1251-445D-8D48-6A8E53E67A8F}" dt="2020-01-26T06:03:50.172" v="1441"/>
          <ac:grpSpMkLst>
            <pc:docMk/>
            <pc:sldMk cId="2006678505" sldId="2010"/>
            <ac:grpSpMk id="459" creationId="{E40CA5D7-1C15-48C2-B0E3-8E8F7062CA1C}"/>
          </ac:grpSpMkLst>
        </pc:grpChg>
        <pc:grpChg chg="del mod">
          <ac:chgData name="navdeep kaur" userId="316cb8011218e377" providerId="LiveId" clId="{3021308C-1251-445D-8D48-6A8E53E67A8F}" dt="2020-01-26T06:03:50.188" v="1460"/>
          <ac:grpSpMkLst>
            <pc:docMk/>
            <pc:sldMk cId="2006678505" sldId="2010"/>
            <ac:grpSpMk id="467" creationId="{47DC9609-D663-46E3-A411-DE1ED9849D4B}"/>
          </ac:grpSpMkLst>
        </pc:grpChg>
        <pc:grpChg chg="mod">
          <ac:chgData name="navdeep kaur" userId="316cb8011218e377" providerId="LiveId" clId="{3021308C-1251-445D-8D48-6A8E53E67A8F}" dt="2020-01-26T06:02:36.894" v="1390"/>
          <ac:grpSpMkLst>
            <pc:docMk/>
            <pc:sldMk cId="2006678505" sldId="2010"/>
            <ac:grpSpMk id="472" creationId="{A1B3EA06-AAC0-47F7-AA8B-21E3C1347149}"/>
          </ac:grpSpMkLst>
        </pc:grpChg>
        <pc:grpChg chg="del mod">
          <ac:chgData name="navdeep kaur" userId="316cb8011218e377" providerId="LiveId" clId="{3021308C-1251-445D-8D48-6A8E53E67A8F}" dt="2020-01-26T06:03:50.188" v="1446"/>
          <ac:grpSpMkLst>
            <pc:docMk/>
            <pc:sldMk cId="2006678505" sldId="2010"/>
            <ac:grpSpMk id="478" creationId="{BACF84A8-A84A-4362-9FD0-542DE6C545C6}"/>
          </ac:grpSpMkLst>
        </pc:grpChg>
        <pc:grpChg chg="add del mod">
          <ac:chgData name="navdeep kaur" userId="316cb8011218e377" providerId="LiveId" clId="{3021308C-1251-445D-8D48-6A8E53E67A8F}" dt="2020-01-26T06:03:50.188" v="1451"/>
          <ac:grpSpMkLst>
            <pc:docMk/>
            <pc:sldMk cId="2006678505" sldId="2010"/>
            <ac:grpSpMk id="481" creationId="{A9FA09FC-38D2-491A-BE73-2C04FEEF6BC9}"/>
          </ac:grpSpMkLst>
        </pc:grpChg>
        <pc:grpChg chg="mod">
          <ac:chgData name="navdeep kaur" userId="316cb8011218e377" providerId="LiveId" clId="{3021308C-1251-445D-8D48-6A8E53E67A8F}" dt="2020-01-26T06:02:49.752" v="1405"/>
          <ac:grpSpMkLst>
            <pc:docMk/>
            <pc:sldMk cId="2006678505" sldId="2010"/>
            <ac:grpSpMk id="484" creationId="{31915CD3-AA07-4804-9F54-7E181C889910}"/>
          </ac:grpSpMkLst>
        </pc:grpChg>
        <pc:grpChg chg="mod">
          <ac:chgData name="navdeep kaur" userId="316cb8011218e377" providerId="LiveId" clId="{3021308C-1251-445D-8D48-6A8E53E67A8F}" dt="2020-01-26T06:03:09.616" v="1422"/>
          <ac:grpSpMkLst>
            <pc:docMk/>
            <pc:sldMk cId="2006678505" sldId="2010"/>
            <ac:grpSpMk id="498" creationId="{E0D3DF2B-06CD-4B01-96B3-78A2092334CA}"/>
          </ac:grpSpMkLst>
        </pc:grpChg>
        <pc:grpChg chg="mod">
          <ac:chgData name="navdeep kaur" userId="316cb8011218e377" providerId="LiveId" clId="{3021308C-1251-445D-8D48-6A8E53E67A8F}" dt="2020-01-26T06:03:09.616" v="1422"/>
          <ac:grpSpMkLst>
            <pc:docMk/>
            <pc:sldMk cId="2006678505" sldId="2010"/>
            <ac:grpSpMk id="499" creationId="{AE170239-5A36-4A7F-BEF2-95953B70BEFA}"/>
          </ac:grpSpMkLst>
        </pc:grpChg>
        <pc:grpChg chg="mod">
          <ac:chgData name="navdeep kaur" userId="316cb8011218e377" providerId="LiveId" clId="{3021308C-1251-445D-8D48-6A8E53E67A8F}" dt="2020-01-26T06:04:55.627" v="1517" actId="164"/>
          <ac:grpSpMkLst>
            <pc:docMk/>
            <pc:sldMk cId="2006678505" sldId="2010"/>
            <ac:grpSpMk id="504" creationId="{C88FCF01-AB8A-4345-A60E-CA5AEA11A5B4}"/>
          </ac:grpSpMkLst>
        </pc:grpChg>
        <pc:grpChg chg="mod">
          <ac:chgData name="navdeep kaur" userId="316cb8011218e377" providerId="LiveId" clId="{3021308C-1251-445D-8D48-6A8E53E67A8F}" dt="2020-01-26T06:04:55.627" v="1517" actId="164"/>
          <ac:grpSpMkLst>
            <pc:docMk/>
            <pc:sldMk cId="2006678505" sldId="2010"/>
            <ac:grpSpMk id="511" creationId="{1BD5AA21-8892-4053-A2DA-D40B4BCD1409}"/>
          </ac:grpSpMkLst>
        </pc:grpChg>
        <pc:grpChg chg="mod">
          <ac:chgData name="navdeep kaur" userId="316cb8011218e377" providerId="LiveId" clId="{3021308C-1251-445D-8D48-6A8E53E67A8F}" dt="2020-01-26T06:04:55.627" v="1517" actId="164"/>
          <ac:grpSpMkLst>
            <pc:docMk/>
            <pc:sldMk cId="2006678505" sldId="2010"/>
            <ac:grpSpMk id="514" creationId="{47065B66-5A10-41ED-8BBD-C4C261FFD340}"/>
          </ac:grpSpMkLst>
        </pc:grpChg>
        <pc:grpChg chg="mod">
          <ac:chgData name="navdeep kaur" userId="316cb8011218e377" providerId="LiveId" clId="{3021308C-1251-445D-8D48-6A8E53E67A8F}" dt="2020-01-26T06:04:55.627" v="1517" actId="164"/>
          <ac:grpSpMkLst>
            <pc:docMk/>
            <pc:sldMk cId="2006678505" sldId="2010"/>
            <ac:grpSpMk id="522" creationId="{57B4C08B-E8B4-400D-A3B2-AA424094B791}"/>
          </ac:grpSpMkLst>
        </pc:grpChg>
        <pc:grpChg chg="del mod">
          <ac:chgData name="navdeep kaur" userId="316cb8011218e377" providerId="LiveId" clId="{3021308C-1251-445D-8D48-6A8E53E67A8F}" dt="2020-01-26T06:04:29.054" v="1498"/>
          <ac:grpSpMkLst>
            <pc:docMk/>
            <pc:sldMk cId="2006678505" sldId="2010"/>
            <ac:grpSpMk id="525" creationId="{ED119185-945A-47A0-A9F9-A179584AFD7C}"/>
          </ac:grpSpMkLst>
        </pc:grpChg>
        <pc:grpChg chg="mod">
          <ac:chgData name="navdeep kaur" userId="316cb8011218e377" providerId="LiveId" clId="{3021308C-1251-445D-8D48-6A8E53E67A8F}" dt="2020-01-26T06:04:55.627" v="1517" actId="164"/>
          <ac:grpSpMkLst>
            <pc:docMk/>
            <pc:sldMk cId="2006678505" sldId="2010"/>
            <ac:grpSpMk id="531" creationId="{57087E45-5BD0-4576-9422-2FC24C6D988A}"/>
          </ac:grpSpMkLst>
        </pc:grpChg>
        <pc:grpChg chg="mod">
          <ac:chgData name="navdeep kaur" userId="316cb8011218e377" providerId="LiveId" clId="{3021308C-1251-445D-8D48-6A8E53E67A8F}" dt="2020-01-26T06:10:27.716" v="1660"/>
          <ac:grpSpMkLst>
            <pc:docMk/>
            <pc:sldMk cId="2006678505" sldId="2010"/>
            <ac:grpSpMk id="534" creationId="{4D01AC8B-E5A9-40E3-97F6-B0AFA0E1D6D4}"/>
          </ac:grpSpMkLst>
        </pc:grpChg>
        <pc:grpChg chg="mod">
          <ac:chgData name="navdeep kaur" userId="316cb8011218e377" providerId="LiveId" clId="{3021308C-1251-445D-8D48-6A8E53E67A8F}" dt="2020-01-26T06:05:47.906" v="1525" actId="164"/>
          <ac:grpSpMkLst>
            <pc:docMk/>
            <pc:sldMk cId="2006678505" sldId="2010"/>
            <ac:grpSpMk id="552" creationId="{943C0CCE-C6BD-4D92-AABF-AA62D9ABD07C}"/>
          </ac:grpSpMkLst>
        </pc:grpChg>
        <pc:grpChg chg="mod">
          <ac:chgData name="navdeep kaur" userId="316cb8011218e377" providerId="LiveId" clId="{3021308C-1251-445D-8D48-6A8E53E67A8F}" dt="2020-01-26T06:05:21.817" v="1521" actId="164"/>
          <ac:grpSpMkLst>
            <pc:docMk/>
            <pc:sldMk cId="2006678505" sldId="2010"/>
            <ac:grpSpMk id="553" creationId="{AE2F834D-3C7D-4479-BBED-37AA9FC4CD4D}"/>
          </ac:grpSpMkLst>
        </pc:grpChg>
        <pc:grpChg chg="mod">
          <ac:chgData name="navdeep kaur" userId="316cb8011218e377" providerId="LiveId" clId="{3021308C-1251-445D-8D48-6A8E53E67A8F}" dt="2020-01-26T06:10:27.716" v="1660"/>
          <ac:grpSpMkLst>
            <pc:docMk/>
            <pc:sldMk cId="2006678505" sldId="2010"/>
            <ac:grpSpMk id="554" creationId="{8576A55E-FCC0-4FAE-82F4-C2450754546E}"/>
          </ac:grpSpMkLst>
        </pc:grpChg>
        <pc:grpChg chg="mod">
          <ac:chgData name="navdeep kaur" userId="316cb8011218e377" providerId="LiveId" clId="{3021308C-1251-445D-8D48-6A8E53E67A8F}" dt="2020-01-26T06:10:27.716" v="1660"/>
          <ac:grpSpMkLst>
            <pc:docMk/>
            <pc:sldMk cId="2006678505" sldId="2010"/>
            <ac:grpSpMk id="555" creationId="{96EE6EB6-0ADC-4EDB-B582-933D16F82863}"/>
          </ac:grpSpMkLst>
        </pc:grpChg>
        <pc:grpChg chg="del mod">
          <ac:chgData name="navdeep kaur" userId="316cb8011218e377" providerId="LiveId" clId="{3021308C-1251-445D-8D48-6A8E53E67A8F}" dt="2020-01-26T06:08:44.635" v="1615"/>
          <ac:grpSpMkLst>
            <pc:docMk/>
            <pc:sldMk cId="2006678505" sldId="2010"/>
            <ac:grpSpMk id="564" creationId="{B34A534C-FF50-4410-A54F-1DAF7FAC2D16}"/>
          </ac:grpSpMkLst>
        </pc:grpChg>
        <pc:grpChg chg="mod">
          <ac:chgData name="navdeep kaur" userId="316cb8011218e377" providerId="LiveId" clId="{3021308C-1251-445D-8D48-6A8E53E67A8F}" dt="2020-01-26T06:09:42.906" v="1647" actId="164"/>
          <ac:grpSpMkLst>
            <pc:docMk/>
            <pc:sldMk cId="2006678505" sldId="2010"/>
            <ac:grpSpMk id="571" creationId="{BFBFF804-5E4F-4219-AEA2-B21AADF0B6CF}"/>
          </ac:grpSpMkLst>
        </pc:grpChg>
        <pc:grpChg chg="add del mod">
          <ac:chgData name="navdeep kaur" userId="316cb8011218e377" providerId="LiveId" clId="{3021308C-1251-445D-8D48-6A8E53E67A8F}" dt="2020-01-26T06:09:42.906" v="1647" actId="164"/>
          <ac:grpSpMkLst>
            <pc:docMk/>
            <pc:sldMk cId="2006678505" sldId="2010"/>
            <ac:grpSpMk id="590" creationId="{8B10AA68-81DD-41E4-B8E5-4141869F424D}"/>
          </ac:grpSpMkLst>
        </pc:grpChg>
        <pc:grpChg chg="mod">
          <ac:chgData name="navdeep kaur" userId="316cb8011218e377" providerId="LiveId" clId="{3021308C-1251-445D-8D48-6A8E53E67A8F}" dt="2020-01-26T06:09:33.122" v="1646"/>
          <ac:grpSpMkLst>
            <pc:docMk/>
            <pc:sldMk cId="2006678505" sldId="2010"/>
            <ac:grpSpMk id="592" creationId="{1ED4200E-5FA3-4ADA-B601-573FDC628B09}"/>
          </ac:grpSpMkLst>
        </pc:grpChg>
        <pc:grpChg chg="mod">
          <ac:chgData name="navdeep kaur" userId="316cb8011218e377" providerId="LiveId" clId="{3021308C-1251-445D-8D48-6A8E53E67A8F}" dt="2020-01-26T06:09:42.906" v="1647" actId="164"/>
          <ac:grpSpMkLst>
            <pc:docMk/>
            <pc:sldMk cId="2006678505" sldId="2010"/>
            <ac:grpSpMk id="593" creationId="{27B73976-CCA2-46B3-9096-E897FFBFCB82}"/>
          </ac:grpSpMkLst>
        </pc:grpChg>
        <pc:grpChg chg="del mod">
          <ac:chgData name="navdeep kaur" userId="316cb8011218e377" providerId="LiveId" clId="{3021308C-1251-445D-8D48-6A8E53E67A8F}" dt="2020-01-26T06:11:22.991" v="1705"/>
          <ac:grpSpMkLst>
            <pc:docMk/>
            <pc:sldMk cId="2006678505" sldId="2010"/>
            <ac:grpSpMk id="602" creationId="{A47E972F-0965-4C75-B655-667932FAC68D}"/>
          </ac:grpSpMkLst>
        </pc:grpChg>
        <pc:grpChg chg="mod">
          <ac:chgData name="navdeep kaur" userId="316cb8011218e377" providerId="LiveId" clId="{3021308C-1251-445D-8D48-6A8E53E67A8F}" dt="2020-01-26T06:11:22.991" v="1705"/>
          <ac:grpSpMkLst>
            <pc:docMk/>
            <pc:sldMk cId="2006678505" sldId="2010"/>
            <ac:grpSpMk id="615" creationId="{477DA040-D50A-4715-9304-2687B5F71C54}"/>
          </ac:grpSpMkLst>
        </pc:grpChg>
        <pc:grpChg chg="mod">
          <ac:chgData name="navdeep kaur" userId="316cb8011218e377" providerId="LiveId" clId="{3021308C-1251-445D-8D48-6A8E53E67A8F}" dt="2020-01-26T07:30:43.110" v="1738"/>
          <ac:grpSpMkLst>
            <pc:docMk/>
            <pc:sldMk cId="2006678505" sldId="2010"/>
            <ac:grpSpMk id="630" creationId="{80B9E3B4-F813-4451-A478-B0A89E9EBE62}"/>
          </ac:grpSpMkLst>
        </pc:grpChg>
        <pc:grpChg chg="mod">
          <ac:chgData name="navdeep kaur" userId="316cb8011218e377" providerId="LiveId" clId="{3021308C-1251-445D-8D48-6A8E53E67A8F}" dt="2020-01-26T07:31:20.290" v="1769"/>
          <ac:grpSpMkLst>
            <pc:docMk/>
            <pc:sldMk cId="2006678505" sldId="2010"/>
            <ac:grpSpMk id="646" creationId="{07F59AF6-9722-45FB-BA83-EBC1D75FFFC9}"/>
          </ac:grpSpMkLst>
        </pc:grpChg>
        <pc:grpChg chg="del mod">
          <ac:chgData name="navdeep kaur" userId="316cb8011218e377" providerId="LiveId" clId="{3021308C-1251-445D-8D48-6A8E53E67A8F}" dt="2020-01-26T07:31:38.323" v="1797"/>
          <ac:grpSpMkLst>
            <pc:docMk/>
            <pc:sldMk cId="2006678505" sldId="2010"/>
            <ac:grpSpMk id="659" creationId="{135BF9C6-C90E-4127-A6FB-F28C1FDD7D84}"/>
          </ac:grpSpMkLst>
        </pc:grpChg>
        <pc:grpChg chg="mod">
          <ac:chgData name="navdeep kaur" userId="316cb8011218e377" providerId="LiveId" clId="{3021308C-1251-445D-8D48-6A8E53E67A8F}" dt="2020-01-26T07:31:38.323" v="1797"/>
          <ac:grpSpMkLst>
            <pc:docMk/>
            <pc:sldMk cId="2006678505" sldId="2010"/>
            <ac:grpSpMk id="661" creationId="{8DBFCCB2-F69D-479B-9507-CE2F6D070B2D}"/>
          </ac:grpSpMkLst>
        </pc:grpChg>
        <pc:grpChg chg="mod">
          <ac:chgData name="navdeep kaur" userId="316cb8011218e377" providerId="LiveId" clId="{3021308C-1251-445D-8D48-6A8E53E67A8F}" dt="2020-01-26T07:31:48.068" v="1813"/>
          <ac:grpSpMkLst>
            <pc:docMk/>
            <pc:sldMk cId="2006678505" sldId="2010"/>
            <ac:grpSpMk id="677" creationId="{43FB231C-D5C9-4DD0-B954-E483AE17423E}"/>
          </ac:grpSpMkLst>
        </pc:grpChg>
        <pc:grpChg chg="mod">
          <ac:chgData name="navdeep kaur" userId="316cb8011218e377" providerId="LiveId" clId="{3021308C-1251-445D-8D48-6A8E53E67A8F}" dt="2020-01-26T07:31:57.660" v="1824"/>
          <ac:grpSpMkLst>
            <pc:docMk/>
            <pc:sldMk cId="2006678505" sldId="2010"/>
            <ac:grpSpMk id="686" creationId="{4AE0C7A6-A1A4-4B1D-BDA0-34A9ADA241CD}"/>
          </ac:grpSpMkLst>
        </pc:grpChg>
        <pc:grpChg chg="mod">
          <ac:chgData name="navdeep kaur" userId="316cb8011218e377" providerId="LiveId" clId="{3021308C-1251-445D-8D48-6A8E53E67A8F}" dt="2020-01-26T07:32:06.936" v="1837"/>
          <ac:grpSpMkLst>
            <pc:docMk/>
            <pc:sldMk cId="2006678505" sldId="2010"/>
            <ac:grpSpMk id="690" creationId="{D71E37A5-7393-4011-86A1-E090CF28A2B9}"/>
          </ac:grpSpMkLst>
        </pc:grpChg>
        <pc:grpChg chg="mod">
          <ac:chgData name="navdeep kaur" userId="316cb8011218e377" providerId="LiveId" clId="{3021308C-1251-445D-8D48-6A8E53E67A8F}" dt="2020-01-26T07:32:17.605" v="1849"/>
          <ac:grpSpMkLst>
            <pc:docMk/>
            <pc:sldMk cId="2006678505" sldId="2010"/>
            <ac:grpSpMk id="700" creationId="{3E3763BB-D55F-448A-BC14-E652703E31D3}"/>
          </ac:grpSpMkLst>
        </pc:grpChg>
        <pc:picChg chg="add">
          <ac:chgData name="navdeep kaur" userId="316cb8011218e377" providerId="LiveId" clId="{3021308C-1251-445D-8D48-6A8E53E67A8F}" dt="2020-01-26T07:29:55.659" v="1721"/>
          <ac:picMkLst>
            <pc:docMk/>
            <pc:sldMk cId="2006678505" sldId="2010"/>
            <ac:picMk id="616" creationId="{33E513B0-A868-4F17-B391-76EA7B4EEFC8}"/>
          </ac:picMkLst>
        </pc:picChg>
        <pc:inkChg chg="add del mod">
          <ac:chgData name="navdeep kaur" userId="316cb8011218e377" providerId="LiveId" clId="{3021308C-1251-445D-8D48-6A8E53E67A8F}" dt="2020-01-26T05:46:54.012" v="724"/>
          <ac:inkMkLst>
            <pc:docMk/>
            <pc:sldMk cId="2006678505" sldId="2010"/>
            <ac:inkMk id="4" creationId="{C2827F3B-D601-4D33-95C4-DE8142C46576}"/>
          </ac:inkMkLst>
        </pc:inkChg>
        <pc:inkChg chg="add del">
          <ac:chgData name="navdeep kaur" userId="316cb8011218e377" providerId="LiveId" clId="{3021308C-1251-445D-8D48-6A8E53E67A8F}" dt="2020-01-26T05:44:38.491" v="547"/>
          <ac:inkMkLst>
            <pc:docMk/>
            <pc:sldMk cId="2006678505" sldId="2010"/>
            <ac:inkMk id="5" creationId="{7A62F808-9899-4F0B-8139-B4CF9DF4EB4D}"/>
          </ac:inkMkLst>
        </pc:inkChg>
        <pc:inkChg chg="add del">
          <ac:chgData name="navdeep kaur" userId="316cb8011218e377" providerId="LiveId" clId="{3021308C-1251-445D-8D48-6A8E53E67A8F}" dt="2020-01-26T05:44:22.912" v="543" actId="9405"/>
          <ac:inkMkLst>
            <pc:docMk/>
            <pc:sldMk cId="2006678505" sldId="2010"/>
            <ac:inkMk id="6" creationId="{A3AD722F-2B07-4F9B-9BCA-F7AF4E6A3334}"/>
          </ac:inkMkLst>
        </pc:inkChg>
        <pc:inkChg chg="add del">
          <ac:chgData name="navdeep kaur" userId="316cb8011218e377" providerId="LiveId" clId="{3021308C-1251-445D-8D48-6A8E53E67A8F}" dt="2020-01-26T05:44:38.491" v="546"/>
          <ac:inkMkLst>
            <pc:docMk/>
            <pc:sldMk cId="2006678505" sldId="2010"/>
            <ac:inkMk id="7" creationId="{67EB8A7C-493B-48C1-A322-B67AA88E5AAB}"/>
          </ac:inkMkLst>
        </pc:inkChg>
        <pc:inkChg chg="add del mod">
          <ac:chgData name="navdeep kaur" userId="316cb8011218e377" providerId="LiveId" clId="{3021308C-1251-445D-8D48-6A8E53E67A8F}" dt="2020-01-26T05:46:54.012" v="730"/>
          <ac:inkMkLst>
            <pc:docMk/>
            <pc:sldMk cId="2006678505" sldId="2010"/>
            <ac:inkMk id="8" creationId="{FA93C5E0-D744-4700-8771-2C10CAE69EC8}"/>
          </ac:inkMkLst>
        </pc:inkChg>
        <pc:inkChg chg="add del mod">
          <ac:chgData name="navdeep kaur" userId="316cb8011218e377" providerId="LiveId" clId="{3021308C-1251-445D-8D48-6A8E53E67A8F}" dt="2020-01-26T05:46:53.996" v="698"/>
          <ac:inkMkLst>
            <pc:docMk/>
            <pc:sldMk cId="2006678505" sldId="2010"/>
            <ac:inkMk id="9" creationId="{1D2620FC-90D8-4BBF-BD6E-D311AE4F8079}"/>
          </ac:inkMkLst>
        </pc:inkChg>
        <pc:inkChg chg="add del mod">
          <ac:chgData name="navdeep kaur" userId="316cb8011218e377" providerId="LiveId" clId="{3021308C-1251-445D-8D48-6A8E53E67A8F}" dt="2020-01-26T05:46:54.012" v="741"/>
          <ac:inkMkLst>
            <pc:docMk/>
            <pc:sldMk cId="2006678505" sldId="2010"/>
            <ac:inkMk id="15" creationId="{4DF141B1-FE1A-4961-AA0D-1AF6451230E7}"/>
          </ac:inkMkLst>
        </pc:inkChg>
        <pc:inkChg chg="add del mod">
          <ac:chgData name="navdeep kaur" userId="316cb8011218e377" providerId="LiveId" clId="{3021308C-1251-445D-8D48-6A8E53E67A8F}" dt="2020-01-26T05:46:54.012" v="721"/>
          <ac:inkMkLst>
            <pc:docMk/>
            <pc:sldMk cId="2006678505" sldId="2010"/>
            <ac:inkMk id="17" creationId="{09DCB17E-0F84-456A-8218-00D7506D54E3}"/>
          </ac:inkMkLst>
        </pc:inkChg>
        <pc:inkChg chg="add del mod">
          <ac:chgData name="navdeep kaur" userId="316cb8011218e377" providerId="LiveId" clId="{3021308C-1251-445D-8D48-6A8E53E67A8F}" dt="2020-01-26T05:46:53.996" v="710"/>
          <ac:inkMkLst>
            <pc:docMk/>
            <pc:sldMk cId="2006678505" sldId="2010"/>
            <ac:inkMk id="18" creationId="{5001461F-B140-40FA-BAE4-2B3E32B6BDDC}"/>
          </ac:inkMkLst>
        </pc:inkChg>
        <pc:inkChg chg="add del mod">
          <ac:chgData name="navdeep kaur" userId="316cb8011218e377" providerId="LiveId" clId="{3021308C-1251-445D-8D48-6A8E53E67A8F}" dt="2020-01-26T05:46:53.996" v="696"/>
          <ac:inkMkLst>
            <pc:docMk/>
            <pc:sldMk cId="2006678505" sldId="2010"/>
            <ac:inkMk id="19" creationId="{9F150649-2165-4B50-A001-AFAD373213FC}"/>
          </ac:inkMkLst>
        </pc:inkChg>
        <pc:inkChg chg="add del mod">
          <ac:chgData name="navdeep kaur" userId="316cb8011218e377" providerId="LiveId" clId="{3021308C-1251-445D-8D48-6A8E53E67A8F}" dt="2020-01-26T05:46:54.012" v="743"/>
          <ac:inkMkLst>
            <pc:docMk/>
            <pc:sldMk cId="2006678505" sldId="2010"/>
            <ac:inkMk id="20" creationId="{204A57D9-1295-4A96-98DD-09BC60A0865E}"/>
          </ac:inkMkLst>
        </pc:inkChg>
        <pc:inkChg chg="add del mod">
          <ac:chgData name="navdeep kaur" userId="316cb8011218e377" providerId="LiveId" clId="{3021308C-1251-445D-8D48-6A8E53E67A8F}" dt="2020-01-26T05:46:53.980" v="688"/>
          <ac:inkMkLst>
            <pc:docMk/>
            <pc:sldMk cId="2006678505" sldId="2010"/>
            <ac:inkMk id="21" creationId="{5B659CA8-9124-4163-A610-DD6F9B480FFA}"/>
          </ac:inkMkLst>
        </pc:inkChg>
        <pc:inkChg chg="add del mod">
          <ac:chgData name="navdeep kaur" userId="316cb8011218e377" providerId="LiveId" clId="{3021308C-1251-445D-8D48-6A8E53E67A8F}" dt="2020-01-26T05:46:54.012" v="751"/>
          <ac:inkMkLst>
            <pc:docMk/>
            <pc:sldMk cId="2006678505" sldId="2010"/>
            <ac:inkMk id="22" creationId="{EF3F0618-ECC8-402B-A5CA-484CDB5BFAA9}"/>
          </ac:inkMkLst>
        </pc:inkChg>
        <pc:inkChg chg="add del mod">
          <ac:chgData name="navdeep kaur" userId="316cb8011218e377" providerId="LiveId" clId="{3021308C-1251-445D-8D48-6A8E53E67A8F}" dt="2020-01-26T05:46:53.996" v="693"/>
          <ac:inkMkLst>
            <pc:docMk/>
            <pc:sldMk cId="2006678505" sldId="2010"/>
            <ac:inkMk id="23" creationId="{7A9D2FCB-0430-4BBC-8555-A0E1DEC2B5FC}"/>
          </ac:inkMkLst>
        </pc:inkChg>
        <pc:inkChg chg="add del mod">
          <ac:chgData name="navdeep kaur" userId="316cb8011218e377" providerId="LiveId" clId="{3021308C-1251-445D-8D48-6A8E53E67A8F}" dt="2020-01-26T05:46:53.996" v="703"/>
          <ac:inkMkLst>
            <pc:docMk/>
            <pc:sldMk cId="2006678505" sldId="2010"/>
            <ac:inkMk id="24" creationId="{04D529A5-000D-46B9-B49F-60F5D4DE5AAD}"/>
          </ac:inkMkLst>
        </pc:inkChg>
        <pc:inkChg chg="add del mod">
          <ac:chgData name="navdeep kaur" userId="316cb8011218e377" providerId="LiveId" clId="{3021308C-1251-445D-8D48-6A8E53E67A8F}" dt="2020-01-26T05:46:53.996" v="707"/>
          <ac:inkMkLst>
            <pc:docMk/>
            <pc:sldMk cId="2006678505" sldId="2010"/>
            <ac:inkMk id="25" creationId="{CCD344E7-6451-476D-9D6A-495AE08CB021}"/>
          </ac:inkMkLst>
        </pc:inkChg>
        <pc:inkChg chg="add del mod">
          <ac:chgData name="navdeep kaur" userId="316cb8011218e377" providerId="LiveId" clId="{3021308C-1251-445D-8D48-6A8E53E67A8F}" dt="2020-01-26T05:46:54.012" v="732"/>
          <ac:inkMkLst>
            <pc:docMk/>
            <pc:sldMk cId="2006678505" sldId="2010"/>
            <ac:inkMk id="26" creationId="{0029D087-36FA-4CD3-927D-B41CBB62D7F7}"/>
          </ac:inkMkLst>
        </pc:inkChg>
        <pc:inkChg chg="add del mod">
          <ac:chgData name="navdeep kaur" userId="316cb8011218e377" providerId="LiveId" clId="{3021308C-1251-445D-8D48-6A8E53E67A8F}" dt="2020-01-26T05:46:53.996" v="701"/>
          <ac:inkMkLst>
            <pc:docMk/>
            <pc:sldMk cId="2006678505" sldId="2010"/>
            <ac:inkMk id="27" creationId="{4104F7B1-B622-469B-9FBC-89060B3CDDA9}"/>
          </ac:inkMkLst>
        </pc:inkChg>
        <pc:inkChg chg="add del mod">
          <ac:chgData name="navdeep kaur" userId="316cb8011218e377" providerId="LiveId" clId="{3021308C-1251-445D-8D48-6A8E53E67A8F}" dt="2020-01-26T05:46:54.012" v="720"/>
          <ac:inkMkLst>
            <pc:docMk/>
            <pc:sldMk cId="2006678505" sldId="2010"/>
            <ac:inkMk id="29" creationId="{47BF8FC1-2920-4BB3-86D4-0D62BEE5E16E}"/>
          </ac:inkMkLst>
        </pc:inkChg>
        <pc:inkChg chg="add del mod">
          <ac:chgData name="navdeep kaur" userId="316cb8011218e377" providerId="LiveId" clId="{3021308C-1251-445D-8D48-6A8E53E67A8F}" dt="2020-01-26T05:46:54.012" v="723"/>
          <ac:inkMkLst>
            <pc:docMk/>
            <pc:sldMk cId="2006678505" sldId="2010"/>
            <ac:inkMk id="30" creationId="{BFEA6458-0AE1-4C3D-BF7A-C82F6CA26E12}"/>
          </ac:inkMkLst>
        </pc:inkChg>
        <pc:inkChg chg="add del mod">
          <ac:chgData name="navdeep kaur" userId="316cb8011218e377" providerId="LiveId" clId="{3021308C-1251-445D-8D48-6A8E53E67A8F}" dt="2020-01-26T05:46:54.012" v="740"/>
          <ac:inkMkLst>
            <pc:docMk/>
            <pc:sldMk cId="2006678505" sldId="2010"/>
            <ac:inkMk id="32" creationId="{E2458A6D-FB8E-469D-A926-BCBCE022E71F}"/>
          </ac:inkMkLst>
        </pc:inkChg>
        <pc:inkChg chg="add del mod">
          <ac:chgData name="navdeep kaur" userId="316cb8011218e377" providerId="LiveId" clId="{3021308C-1251-445D-8D48-6A8E53E67A8F}" dt="2020-01-26T05:46:54.012" v="745"/>
          <ac:inkMkLst>
            <pc:docMk/>
            <pc:sldMk cId="2006678505" sldId="2010"/>
            <ac:inkMk id="33" creationId="{81A82CF6-BE80-45F2-8ED8-83BC27B762F5}"/>
          </ac:inkMkLst>
        </pc:inkChg>
        <pc:inkChg chg="add del mod">
          <ac:chgData name="navdeep kaur" userId="316cb8011218e377" providerId="LiveId" clId="{3021308C-1251-445D-8D48-6A8E53E67A8F}" dt="2020-01-26T05:46:53.980" v="681"/>
          <ac:inkMkLst>
            <pc:docMk/>
            <pc:sldMk cId="2006678505" sldId="2010"/>
            <ac:inkMk id="34" creationId="{74C98D8B-E7F7-495C-BF5E-F3CF3EB5DE0B}"/>
          </ac:inkMkLst>
        </pc:inkChg>
        <pc:inkChg chg="add del mod">
          <ac:chgData name="navdeep kaur" userId="316cb8011218e377" providerId="LiveId" clId="{3021308C-1251-445D-8D48-6A8E53E67A8F}" dt="2020-01-26T05:46:53.996" v="709"/>
          <ac:inkMkLst>
            <pc:docMk/>
            <pc:sldMk cId="2006678505" sldId="2010"/>
            <ac:inkMk id="35" creationId="{0E3BDCDD-EB31-4A76-8FD5-497247EFEEB8}"/>
          </ac:inkMkLst>
        </pc:inkChg>
        <pc:inkChg chg="add del mod">
          <ac:chgData name="navdeep kaur" userId="316cb8011218e377" providerId="LiveId" clId="{3021308C-1251-445D-8D48-6A8E53E67A8F}" dt="2020-01-26T05:46:53.980" v="683"/>
          <ac:inkMkLst>
            <pc:docMk/>
            <pc:sldMk cId="2006678505" sldId="2010"/>
            <ac:inkMk id="36" creationId="{1D9C849B-6C44-4BE9-9C52-1CDD9C8B2A64}"/>
          </ac:inkMkLst>
        </pc:inkChg>
        <pc:inkChg chg="add del mod">
          <ac:chgData name="navdeep kaur" userId="316cb8011218e377" providerId="LiveId" clId="{3021308C-1251-445D-8D48-6A8E53E67A8F}" dt="2020-01-26T05:46:53.996" v="695"/>
          <ac:inkMkLst>
            <pc:docMk/>
            <pc:sldMk cId="2006678505" sldId="2010"/>
            <ac:inkMk id="37" creationId="{77F5FD61-60F3-477C-A0FB-27032353AD16}"/>
          </ac:inkMkLst>
        </pc:inkChg>
        <pc:inkChg chg="add del mod">
          <ac:chgData name="navdeep kaur" userId="316cb8011218e377" providerId="LiveId" clId="{3021308C-1251-445D-8D48-6A8E53E67A8F}" dt="2020-01-26T05:46:54.012" v="748"/>
          <ac:inkMkLst>
            <pc:docMk/>
            <pc:sldMk cId="2006678505" sldId="2010"/>
            <ac:inkMk id="38" creationId="{13CC65CC-7FDD-47AE-A353-2F40023E79CD}"/>
          </ac:inkMkLst>
        </pc:inkChg>
        <pc:inkChg chg="add del mod">
          <ac:chgData name="navdeep kaur" userId="316cb8011218e377" providerId="LiveId" clId="{3021308C-1251-445D-8D48-6A8E53E67A8F}" dt="2020-01-26T05:46:53.996" v="715"/>
          <ac:inkMkLst>
            <pc:docMk/>
            <pc:sldMk cId="2006678505" sldId="2010"/>
            <ac:inkMk id="39" creationId="{1676F26D-4BAE-414D-9B82-AD7E419E41B8}"/>
          </ac:inkMkLst>
        </pc:inkChg>
        <pc:inkChg chg="add del mod">
          <ac:chgData name="navdeep kaur" userId="316cb8011218e377" providerId="LiveId" clId="{3021308C-1251-445D-8D48-6A8E53E67A8F}" dt="2020-01-26T05:46:54.012" v="727"/>
          <ac:inkMkLst>
            <pc:docMk/>
            <pc:sldMk cId="2006678505" sldId="2010"/>
            <ac:inkMk id="40" creationId="{41CCC69B-EA6F-4744-B014-B292D8FDC52F}"/>
          </ac:inkMkLst>
        </pc:inkChg>
        <pc:inkChg chg="add del mod">
          <ac:chgData name="navdeep kaur" userId="316cb8011218e377" providerId="LiveId" clId="{3021308C-1251-445D-8D48-6A8E53E67A8F}" dt="2020-01-26T05:46:53.980" v="685"/>
          <ac:inkMkLst>
            <pc:docMk/>
            <pc:sldMk cId="2006678505" sldId="2010"/>
            <ac:inkMk id="41" creationId="{15E46A6C-CFA0-4D2A-B380-62A2CEDE7F00}"/>
          </ac:inkMkLst>
        </pc:inkChg>
        <pc:inkChg chg="add del mod">
          <ac:chgData name="navdeep kaur" userId="316cb8011218e377" providerId="LiveId" clId="{3021308C-1251-445D-8D48-6A8E53E67A8F}" dt="2020-01-26T05:46:53.980" v="692"/>
          <ac:inkMkLst>
            <pc:docMk/>
            <pc:sldMk cId="2006678505" sldId="2010"/>
            <ac:inkMk id="43" creationId="{616C824E-F7C5-4105-830D-9245D6BEC82D}"/>
          </ac:inkMkLst>
        </pc:inkChg>
        <pc:inkChg chg="add del mod">
          <ac:chgData name="navdeep kaur" userId="316cb8011218e377" providerId="LiveId" clId="{3021308C-1251-445D-8D48-6A8E53E67A8F}" dt="2020-01-26T05:46:54.012" v="736"/>
          <ac:inkMkLst>
            <pc:docMk/>
            <pc:sldMk cId="2006678505" sldId="2010"/>
            <ac:inkMk id="44" creationId="{68A49C2A-8D92-4562-A8F7-13174C973811}"/>
          </ac:inkMkLst>
        </pc:inkChg>
        <pc:inkChg chg="add del mod">
          <ac:chgData name="navdeep kaur" userId="316cb8011218e377" providerId="LiveId" clId="{3021308C-1251-445D-8D48-6A8E53E67A8F}" dt="2020-01-26T05:46:53.996" v="704"/>
          <ac:inkMkLst>
            <pc:docMk/>
            <pc:sldMk cId="2006678505" sldId="2010"/>
            <ac:inkMk id="45" creationId="{3A565AD9-748A-4EF3-9CAD-C292E26CB032}"/>
          </ac:inkMkLst>
        </pc:inkChg>
        <pc:inkChg chg="add del mod">
          <ac:chgData name="navdeep kaur" userId="316cb8011218e377" providerId="LiveId" clId="{3021308C-1251-445D-8D48-6A8E53E67A8F}" dt="2020-01-26T05:46:53.996" v="706"/>
          <ac:inkMkLst>
            <pc:docMk/>
            <pc:sldMk cId="2006678505" sldId="2010"/>
            <ac:inkMk id="46" creationId="{EF210CD8-E5DC-4588-B324-4ED68FC90A21}"/>
          </ac:inkMkLst>
        </pc:inkChg>
        <pc:inkChg chg="add del mod">
          <ac:chgData name="navdeep kaur" userId="316cb8011218e377" providerId="LiveId" clId="{3021308C-1251-445D-8D48-6A8E53E67A8F}" dt="2020-01-26T05:46:54.012" v="729"/>
          <ac:inkMkLst>
            <pc:docMk/>
            <pc:sldMk cId="2006678505" sldId="2010"/>
            <ac:inkMk id="47" creationId="{AF7BF1D2-0E2F-4F9D-9E82-BCAA6B0DA338}"/>
          </ac:inkMkLst>
        </pc:inkChg>
        <pc:inkChg chg="add del mod">
          <ac:chgData name="navdeep kaur" userId="316cb8011218e377" providerId="LiveId" clId="{3021308C-1251-445D-8D48-6A8E53E67A8F}" dt="2020-01-26T05:46:54.012" v="750"/>
          <ac:inkMkLst>
            <pc:docMk/>
            <pc:sldMk cId="2006678505" sldId="2010"/>
            <ac:inkMk id="48" creationId="{F32EF3E0-91E9-4160-85DF-F7ECAF30CD6E}"/>
          </ac:inkMkLst>
        </pc:inkChg>
        <pc:inkChg chg="add del mod">
          <ac:chgData name="navdeep kaur" userId="316cb8011218e377" providerId="LiveId" clId="{3021308C-1251-445D-8D48-6A8E53E67A8F}" dt="2020-01-26T05:46:53.996" v="717"/>
          <ac:inkMkLst>
            <pc:docMk/>
            <pc:sldMk cId="2006678505" sldId="2010"/>
            <ac:inkMk id="49" creationId="{4A454EC3-3A8E-4171-81F8-C390D9CF5A51}"/>
          </ac:inkMkLst>
        </pc:inkChg>
        <pc:inkChg chg="add del mod">
          <ac:chgData name="navdeep kaur" userId="316cb8011218e377" providerId="LiveId" clId="{3021308C-1251-445D-8D48-6A8E53E67A8F}" dt="2020-01-26T05:46:54.012" v="738"/>
          <ac:inkMkLst>
            <pc:docMk/>
            <pc:sldMk cId="2006678505" sldId="2010"/>
            <ac:inkMk id="50" creationId="{DEB90677-0565-497C-A86F-E3464D3476D7}"/>
          </ac:inkMkLst>
        </pc:inkChg>
        <pc:inkChg chg="add del mod">
          <ac:chgData name="navdeep kaur" userId="316cb8011218e377" providerId="LiveId" clId="{3021308C-1251-445D-8D48-6A8E53E67A8F}" dt="2020-01-26T05:46:53.980" v="689"/>
          <ac:inkMkLst>
            <pc:docMk/>
            <pc:sldMk cId="2006678505" sldId="2010"/>
            <ac:inkMk id="51" creationId="{B2827E5E-CC8E-4EB2-B04A-3CFCE0766FE7}"/>
          </ac:inkMkLst>
        </pc:inkChg>
        <pc:inkChg chg="add del mod">
          <ac:chgData name="navdeep kaur" userId="316cb8011218e377" providerId="LiveId" clId="{3021308C-1251-445D-8D48-6A8E53E67A8F}" dt="2020-01-26T05:46:54.012" v="726"/>
          <ac:inkMkLst>
            <pc:docMk/>
            <pc:sldMk cId="2006678505" sldId="2010"/>
            <ac:inkMk id="52" creationId="{94CB5CBB-FBDD-4CE1-A096-02C71B43663F}"/>
          </ac:inkMkLst>
        </pc:inkChg>
        <pc:inkChg chg="add del mod">
          <ac:chgData name="navdeep kaur" userId="316cb8011218e377" providerId="LiveId" clId="{3021308C-1251-445D-8D48-6A8E53E67A8F}" dt="2020-01-26T05:46:54.027" v="753"/>
          <ac:inkMkLst>
            <pc:docMk/>
            <pc:sldMk cId="2006678505" sldId="2010"/>
            <ac:inkMk id="53" creationId="{A8E49BFB-407E-4798-8E7E-80561CE5D06A}"/>
          </ac:inkMkLst>
        </pc:inkChg>
        <pc:inkChg chg="add del mod">
          <ac:chgData name="navdeep kaur" userId="316cb8011218e377" providerId="LiveId" clId="{3021308C-1251-445D-8D48-6A8E53E67A8F}" dt="2020-01-26T05:46:53.996" v="713"/>
          <ac:inkMkLst>
            <pc:docMk/>
            <pc:sldMk cId="2006678505" sldId="2010"/>
            <ac:inkMk id="55" creationId="{174D20C4-AB11-455A-A94A-1FB87E74E68A}"/>
          </ac:inkMkLst>
        </pc:inkChg>
        <pc:inkChg chg="add del mod">
          <ac:chgData name="navdeep kaur" userId="316cb8011218e377" providerId="LiveId" clId="{3021308C-1251-445D-8D48-6A8E53E67A8F}" dt="2020-01-26T05:46:54.012" v="746"/>
          <ac:inkMkLst>
            <pc:docMk/>
            <pc:sldMk cId="2006678505" sldId="2010"/>
            <ac:inkMk id="56" creationId="{312C83DF-2444-4328-901C-374844F82805}"/>
          </ac:inkMkLst>
        </pc:inkChg>
        <pc:inkChg chg="add del mod">
          <ac:chgData name="navdeep kaur" userId="316cb8011218e377" providerId="LiveId" clId="{3021308C-1251-445D-8D48-6A8E53E67A8F}" dt="2020-01-26T05:46:53.996" v="702"/>
          <ac:inkMkLst>
            <pc:docMk/>
            <pc:sldMk cId="2006678505" sldId="2010"/>
            <ac:inkMk id="57" creationId="{740ACD19-922B-4A29-9D9C-43EF2328625C}"/>
          </ac:inkMkLst>
        </pc:inkChg>
        <pc:inkChg chg="add del mod">
          <ac:chgData name="navdeep kaur" userId="316cb8011218e377" providerId="LiveId" clId="{3021308C-1251-445D-8D48-6A8E53E67A8F}" dt="2020-01-26T05:46:53.996" v="699"/>
          <ac:inkMkLst>
            <pc:docMk/>
            <pc:sldMk cId="2006678505" sldId="2010"/>
            <ac:inkMk id="58" creationId="{1A9F0FC9-A0CE-4A11-9803-83C808709B12}"/>
          </ac:inkMkLst>
        </pc:inkChg>
        <pc:inkChg chg="add del mod">
          <ac:chgData name="navdeep kaur" userId="316cb8011218e377" providerId="LiveId" clId="{3021308C-1251-445D-8D48-6A8E53E67A8F}" dt="2020-01-26T05:46:53.996" v="712"/>
          <ac:inkMkLst>
            <pc:docMk/>
            <pc:sldMk cId="2006678505" sldId="2010"/>
            <ac:inkMk id="59" creationId="{58A0CD9D-D0F4-4CBC-BC13-4B8642CD5DFB}"/>
          </ac:inkMkLst>
        </pc:inkChg>
        <pc:inkChg chg="add del mod">
          <ac:chgData name="navdeep kaur" userId="316cb8011218e377" providerId="LiveId" clId="{3021308C-1251-445D-8D48-6A8E53E67A8F}" dt="2020-01-26T05:46:54.012" v="725"/>
          <ac:inkMkLst>
            <pc:docMk/>
            <pc:sldMk cId="2006678505" sldId="2010"/>
            <ac:inkMk id="60" creationId="{BD357712-3EBC-4447-9FF7-16C5A660CB29}"/>
          </ac:inkMkLst>
        </pc:inkChg>
        <pc:inkChg chg="add del mod">
          <ac:chgData name="navdeep kaur" userId="316cb8011218e377" providerId="LiveId" clId="{3021308C-1251-445D-8D48-6A8E53E67A8F}" dt="2020-01-26T05:46:54.012" v="744"/>
          <ac:inkMkLst>
            <pc:docMk/>
            <pc:sldMk cId="2006678505" sldId="2010"/>
            <ac:inkMk id="61" creationId="{42CF1F09-B9B7-4E2E-B83B-F1B7CCAD576C}"/>
          </ac:inkMkLst>
        </pc:inkChg>
        <pc:inkChg chg="add del mod">
          <ac:chgData name="navdeep kaur" userId="316cb8011218e377" providerId="LiveId" clId="{3021308C-1251-445D-8D48-6A8E53E67A8F}" dt="2020-01-26T05:46:54.012" v="722"/>
          <ac:inkMkLst>
            <pc:docMk/>
            <pc:sldMk cId="2006678505" sldId="2010"/>
            <ac:inkMk id="62" creationId="{030C94B2-41B9-42BC-9C6E-510773B97B03}"/>
          </ac:inkMkLst>
        </pc:inkChg>
        <pc:inkChg chg="add del mod">
          <ac:chgData name="navdeep kaur" userId="316cb8011218e377" providerId="LiveId" clId="{3021308C-1251-445D-8D48-6A8E53E67A8F}" dt="2020-01-26T05:46:54.027" v="754"/>
          <ac:inkMkLst>
            <pc:docMk/>
            <pc:sldMk cId="2006678505" sldId="2010"/>
            <ac:inkMk id="64" creationId="{6E0DE6B3-01AD-477C-8B89-D0FC2C4AC64B}"/>
          </ac:inkMkLst>
        </pc:inkChg>
        <pc:inkChg chg="add del mod">
          <ac:chgData name="navdeep kaur" userId="316cb8011218e377" providerId="LiveId" clId="{3021308C-1251-445D-8D48-6A8E53E67A8F}" dt="2020-01-26T05:46:54.012" v="734"/>
          <ac:inkMkLst>
            <pc:docMk/>
            <pc:sldMk cId="2006678505" sldId="2010"/>
            <ac:inkMk id="65" creationId="{2067F15F-08E6-4472-94D3-8FBD1C446E76}"/>
          </ac:inkMkLst>
        </pc:inkChg>
        <pc:inkChg chg="add del mod">
          <ac:chgData name="navdeep kaur" userId="316cb8011218e377" providerId="LiveId" clId="{3021308C-1251-445D-8D48-6A8E53E67A8F}" dt="2020-01-26T05:46:54.012" v="733"/>
          <ac:inkMkLst>
            <pc:docMk/>
            <pc:sldMk cId="2006678505" sldId="2010"/>
            <ac:inkMk id="66" creationId="{424E03C8-3BC8-4952-BC7B-1448F5C15778}"/>
          </ac:inkMkLst>
        </pc:inkChg>
        <pc:inkChg chg="add del mod">
          <ac:chgData name="navdeep kaur" userId="316cb8011218e377" providerId="LiveId" clId="{3021308C-1251-445D-8D48-6A8E53E67A8F}" dt="2020-01-26T05:46:54.012" v="742"/>
          <ac:inkMkLst>
            <pc:docMk/>
            <pc:sldMk cId="2006678505" sldId="2010"/>
            <ac:inkMk id="67" creationId="{E385253C-8A1B-4BBA-9BE3-B5A1018621B3}"/>
          </ac:inkMkLst>
        </pc:inkChg>
        <pc:inkChg chg="add del mod">
          <ac:chgData name="navdeep kaur" userId="316cb8011218e377" providerId="LiveId" clId="{3021308C-1251-445D-8D48-6A8E53E67A8F}" dt="2020-01-26T05:46:53.980" v="690"/>
          <ac:inkMkLst>
            <pc:docMk/>
            <pc:sldMk cId="2006678505" sldId="2010"/>
            <ac:inkMk id="68" creationId="{1EE729D6-6AD2-4C88-80BA-9FB6E4ED4175}"/>
          </ac:inkMkLst>
        </pc:inkChg>
        <pc:inkChg chg="add del mod">
          <ac:chgData name="navdeep kaur" userId="316cb8011218e377" providerId="LiveId" clId="{3021308C-1251-445D-8D48-6A8E53E67A8F}" dt="2020-01-26T05:46:53.996" v="697"/>
          <ac:inkMkLst>
            <pc:docMk/>
            <pc:sldMk cId="2006678505" sldId="2010"/>
            <ac:inkMk id="69" creationId="{938F4B6B-41CA-48A9-AB20-22058B48B799}"/>
          </ac:inkMkLst>
        </pc:inkChg>
        <pc:inkChg chg="add del mod">
          <ac:chgData name="navdeep kaur" userId="316cb8011218e377" providerId="LiveId" clId="{3021308C-1251-445D-8D48-6A8E53E67A8F}" dt="2020-01-26T05:46:54.012" v="728"/>
          <ac:inkMkLst>
            <pc:docMk/>
            <pc:sldMk cId="2006678505" sldId="2010"/>
            <ac:inkMk id="70" creationId="{25C221C5-BCB8-405D-A6F5-89428F398506}"/>
          </ac:inkMkLst>
        </pc:inkChg>
        <pc:inkChg chg="add del mod">
          <ac:chgData name="navdeep kaur" userId="316cb8011218e377" providerId="LiveId" clId="{3021308C-1251-445D-8D48-6A8E53E67A8F}" dt="2020-01-26T05:46:53.980" v="684"/>
          <ac:inkMkLst>
            <pc:docMk/>
            <pc:sldMk cId="2006678505" sldId="2010"/>
            <ac:inkMk id="71" creationId="{59FD2982-2307-432D-9CCD-118BC67D52F9}"/>
          </ac:inkMkLst>
        </pc:inkChg>
        <pc:inkChg chg="add del mod">
          <ac:chgData name="navdeep kaur" userId="316cb8011218e377" providerId="LiveId" clId="{3021308C-1251-445D-8D48-6A8E53E67A8F}" dt="2020-01-26T05:46:54.012" v="739"/>
          <ac:inkMkLst>
            <pc:docMk/>
            <pc:sldMk cId="2006678505" sldId="2010"/>
            <ac:inkMk id="72" creationId="{7D6F5D11-A43D-475A-8B71-6E423F866068}"/>
          </ac:inkMkLst>
        </pc:inkChg>
        <pc:inkChg chg="add del mod">
          <ac:chgData name="navdeep kaur" userId="316cb8011218e377" providerId="LiveId" clId="{3021308C-1251-445D-8D48-6A8E53E67A8F}" dt="2020-01-26T05:46:53.996" v="708"/>
          <ac:inkMkLst>
            <pc:docMk/>
            <pc:sldMk cId="2006678505" sldId="2010"/>
            <ac:inkMk id="73" creationId="{4EB19425-6E58-47C9-B9D7-28F38448A4DF}"/>
          </ac:inkMkLst>
        </pc:inkChg>
        <pc:inkChg chg="add del mod">
          <ac:chgData name="navdeep kaur" userId="316cb8011218e377" providerId="LiveId" clId="{3021308C-1251-445D-8D48-6A8E53E67A8F}" dt="2020-01-26T05:46:54.012" v="749"/>
          <ac:inkMkLst>
            <pc:docMk/>
            <pc:sldMk cId="2006678505" sldId="2010"/>
            <ac:inkMk id="74" creationId="{D6E8A8A7-C6DC-49FB-BBFA-47D61B35FFE1}"/>
          </ac:inkMkLst>
        </pc:inkChg>
        <pc:inkChg chg="add del mod">
          <ac:chgData name="navdeep kaur" userId="316cb8011218e377" providerId="LiveId" clId="{3021308C-1251-445D-8D48-6A8E53E67A8F}" dt="2020-01-26T05:46:54.012" v="737"/>
          <ac:inkMkLst>
            <pc:docMk/>
            <pc:sldMk cId="2006678505" sldId="2010"/>
            <ac:inkMk id="75" creationId="{5E3D51CD-F929-4687-BB22-A2D649D43DA6}"/>
          </ac:inkMkLst>
        </pc:inkChg>
        <pc:inkChg chg="add del mod">
          <ac:chgData name="navdeep kaur" userId="316cb8011218e377" providerId="LiveId" clId="{3021308C-1251-445D-8D48-6A8E53E67A8F}" dt="2020-01-26T05:46:54.012" v="731"/>
          <ac:inkMkLst>
            <pc:docMk/>
            <pc:sldMk cId="2006678505" sldId="2010"/>
            <ac:inkMk id="76" creationId="{CBFB2568-D89A-4CAD-9614-0BF3BFA5F9FD}"/>
          </ac:inkMkLst>
        </pc:inkChg>
        <pc:inkChg chg="add del mod">
          <ac:chgData name="navdeep kaur" userId="316cb8011218e377" providerId="LiveId" clId="{3021308C-1251-445D-8D48-6A8E53E67A8F}" dt="2020-01-26T05:46:53.996" v="711"/>
          <ac:inkMkLst>
            <pc:docMk/>
            <pc:sldMk cId="2006678505" sldId="2010"/>
            <ac:inkMk id="77" creationId="{CA20482A-8C1A-4D79-9543-BAD5E8B34915}"/>
          </ac:inkMkLst>
        </pc:inkChg>
        <pc:inkChg chg="add del mod">
          <ac:chgData name="navdeep kaur" userId="316cb8011218e377" providerId="LiveId" clId="{3021308C-1251-445D-8D48-6A8E53E67A8F}" dt="2020-01-26T05:46:53.996" v="705"/>
          <ac:inkMkLst>
            <pc:docMk/>
            <pc:sldMk cId="2006678505" sldId="2010"/>
            <ac:inkMk id="78" creationId="{29A1ECE7-2FC3-41EE-BC84-55342256C0FC}"/>
          </ac:inkMkLst>
        </pc:inkChg>
        <pc:inkChg chg="add del mod">
          <ac:chgData name="navdeep kaur" userId="316cb8011218e377" providerId="LiveId" clId="{3021308C-1251-445D-8D48-6A8E53E67A8F}" dt="2020-01-26T05:46:53.996" v="716"/>
          <ac:inkMkLst>
            <pc:docMk/>
            <pc:sldMk cId="2006678505" sldId="2010"/>
            <ac:inkMk id="79" creationId="{5AEA1984-329E-446C-AFCD-7CB297613089}"/>
          </ac:inkMkLst>
        </pc:inkChg>
        <pc:inkChg chg="add del mod">
          <ac:chgData name="navdeep kaur" userId="316cb8011218e377" providerId="LiveId" clId="{3021308C-1251-445D-8D48-6A8E53E67A8F}" dt="2020-01-26T05:46:53.996" v="694"/>
          <ac:inkMkLst>
            <pc:docMk/>
            <pc:sldMk cId="2006678505" sldId="2010"/>
            <ac:inkMk id="80" creationId="{8BBADCC2-7456-4AFD-903B-B993096A1483}"/>
          </ac:inkMkLst>
        </pc:inkChg>
        <pc:inkChg chg="add del mod">
          <ac:chgData name="navdeep kaur" userId="316cb8011218e377" providerId="LiveId" clId="{3021308C-1251-445D-8D48-6A8E53E67A8F}" dt="2020-01-26T05:46:53.980" v="686"/>
          <ac:inkMkLst>
            <pc:docMk/>
            <pc:sldMk cId="2006678505" sldId="2010"/>
            <ac:inkMk id="81" creationId="{D459AB36-374F-4AF3-B4BF-FFCDBF9C692F}"/>
          </ac:inkMkLst>
        </pc:inkChg>
        <pc:inkChg chg="add del mod">
          <ac:chgData name="navdeep kaur" userId="316cb8011218e377" providerId="LiveId" clId="{3021308C-1251-445D-8D48-6A8E53E67A8F}" dt="2020-01-26T05:46:53.980" v="682"/>
          <ac:inkMkLst>
            <pc:docMk/>
            <pc:sldMk cId="2006678505" sldId="2010"/>
            <ac:inkMk id="82" creationId="{4E19FD05-C141-45DF-A1CD-1BFF3B85DE16}"/>
          </ac:inkMkLst>
        </pc:inkChg>
        <pc:inkChg chg="add del mod">
          <ac:chgData name="navdeep kaur" userId="316cb8011218e377" providerId="LiveId" clId="{3021308C-1251-445D-8D48-6A8E53E67A8F}" dt="2020-01-26T05:46:54.027" v="752"/>
          <ac:inkMkLst>
            <pc:docMk/>
            <pc:sldMk cId="2006678505" sldId="2010"/>
            <ac:inkMk id="83" creationId="{F6CDA3B8-0AB4-4FA5-9DA0-80F411F047B4}"/>
          </ac:inkMkLst>
        </pc:inkChg>
        <pc:inkChg chg="add del mod">
          <ac:chgData name="navdeep kaur" userId="316cb8011218e377" providerId="LiveId" clId="{3021308C-1251-445D-8D48-6A8E53E67A8F}" dt="2020-01-26T05:46:53.996" v="718"/>
          <ac:inkMkLst>
            <pc:docMk/>
            <pc:sldMk cId="2006678505" sldId="2010"/>
            <ac:inkMk id="84" creationId="{3B2EECF7-1A39-4801-9283-E42653F74E72}"/>
          </ac:inkMkLst>
        </pc:inkChg>
        <pc:inkChg chg="add del mod">
          <ac:chgData name="navdeep kaur" userId="316cb8011218e377" providerId="LiveId" clId="{3021308C-1251-445D-8D48-6A8E53E67A8F}" dt="2020-01-26T05:46:53.996" v="714"/>
          <ac:inkMkLst>
            <pc:docMk/>
            <pc:sldMk cId="2006678505" sldId="2010"/>
            <ac:inkMk id="85" creationId="{8DC16E3E-827D-45E1-BCC7-5DC07AB48356}"/>
          </ac:inkMkLst>
        </pc:inkChg>
        <pc:inkChg chg="add del mod">
          <ac:chgData name="navdeep kaur" userId="316cb8011218e377" providerId="LiveId" clId="{3021308C-1251-445D-8D48-6A8E53E67A8F}" dt="2020-01-26T05:46:53.980" v="691"/>
          <ac:inkMkLst>
            <pc:docMk/>
            <pc:sldMk cId="2006678505" sldId="2010"/>
            <ac:inkMk id="86" creationId="{99AC1F59-61A1-4007-ADD5-70F3790A1D08}"/>
          </ac:inkMkLst>
        </pc:inkChg>
        <pc:inkChg chg="add del mod">
          <ac:chgData name="navdeep kaur" userId="316cb8011218e377" providerId="LiveId" clId="{3021308C-1251-445D-8D48-6A8E53E67A8F}" dt="2020-01-26T05:46:54.012" v="747"/>
          <ac:inkMkLst>
            <pc:docMk/>
            <pc:sldMk cId="2006678505" sldId="2010"/>
            <ac:inkMk id="87" creationId="{36348371-9820-4FF6-9348-CD4471048C09}"/>
          </ac:inkMkLst>
        </pc:inkChg>
        <pc:inkChg chg="add del mod">
          <ac:chgData name="navdeep kaur" userId="316cb8011218e377" providerId="LiveId" clId="{3021308C-1251-445D-8D48-6A8E53E67A8F}" dt="2020-01-26T05:46:54.012" v="735"/>
          <ac:inkMkLst>
            <pc:docMk/>
            <pc:sldMk cId="2006678505" sldId="2010"/>
            <ac:inkMk id="88" creationId="{DDBC81D6-06DD-4F90-9346-0218A66C0CFD}"/>
          </ac:inkMkLst>
        </pc:inkChg>
        <pc:inkChg chg="add del mod">
          <ac:chgData name="navdeep kaur" userId="316cb8011218e377" providerId="LiveId" clId="{3021308C-1251-445D-8D48-6A8E53E67A8F}" dt="2020-01-26T05:46:54.027" v="755"/>
          <ac:inkMkLst>
            <pc:docMk/>
            <pc:sldMk cId="2006678505" sldId="2010"/>
            <ac:inkMk id="89" creationId="{1D26395E-D3A7-4D7F-A308-88DB531C0738}"/>
          </ac:inkMkLst>
        </pc:inkChg>
        <pc:inkChg chg="add del mod">
          <ac:chgData name="navdeep kaur" userId="316cb8011218e377" providerId="LiveId" clId="{3021308C-1251-445D-8D48-6A8E53E67A8F}" dt="2020-01-26T05:46:53.996" v="700"/>
          <ac:inkMkLst>
            <pc:docMk/>
            <pc:sldMk cId="2006678505" sldId="2010"/>
            <ac:inkMk id="90" creationId="{5B06190C-1C8D-4D58-BD1E-1ABE7CF6597A}"/>
          </ac:inkMkLst>
        </pc:inkChg>
        <pc:inkChg chg="add del mod">
          <ac:chgData name="navdeep kaur" userId="316cb8011218e377" providerId="LiveId" clId="{3021308C-1251-445D-8D48-6A8E53E67A8F}" dt="2020-01-26T05:46:53.980" v="687"/>
          <ac:inkMkLst>
            <pc:docMk/>
            <pc:sldMk cId="2006678505" sldId="2010"/>
            <ac:inkMk id="91" creationId="{7E7B8135-1444-42D0-BDE7-ADB20403A8E9}"/>
          </ac:inkMkLst>
        </pc:inkChg>
        <pc:inkChg chg="add del">
          <ac:chgData name="navdeep kaur" userId="316cb8011218e377" providerId="LiveId" clId="{3021308C-1251-445D-8D48-6A8E53E67A8F}" dt="2020-01-26T05:46:53.996" v="719"/>
          <ac:inkMkLst>
            <pc:docMk/>
            <pc:sldMk cId="2006678505" sldId="2010"/>
            <ac:inkMk id="92" creationId="{1FFEFE9F-1780-483F-8B02-CE7835FB0C03}"/>
          </ac:inkMkLst>
        </pc:inkChg>
        <pc:inkChg chg="add del">
          <ac:chgData name="navdeep kaur" userId="316cb8011218e377" providerId="LiveId" clId="{3021308C-1251-445D-8D48-6A8E53E67A8F}" dt="2020-01-26T05:45:57.400" v="634" actId="9405"/>
          <ac:inkMkLst>
            <pc:docMk/>
            <pc:sldMk cId="2006678505" sldId="2010"/>
            <ac:inkMk id="96" creationId="{3C5D9381-BE00-48A8-B20E-21D864AB6242}"/>
          </ac:inkMkLst>
        </pc:inkChg>
        <pc:inkChg chg="add del mod">
          <ac:chgData name="navdeep kaur" userId="316cb8011218e377" providerId="LiveId" clId="{3021308C-1251-445D-8D48-6A8E53E67A8F}" dt="2020-01-26T05:47:22.324" v="759"/>
          <ac:inkMkLst>
            <pc:docMk/>
            <pc:sldMk cId="2006678505" sldId="2010"/>
            <ac:inkMk id="98" creationId="{A51CD02A-9D6A-4F3F-BCE7-319A138A1511}"/>
          </ac:inkMkLst>
        </pc:inkChg>
        <pc:inkChg chg="add del mod">
          <ac:chgData name="navdeep kaur" userId="316cb8011218e377" providerId="LiveId" clId="{3021308C-1251-445D-8D48-6A8E53E67A8F}" dt="2020-01-26T05:47:22.324" v="760"/>
          <ac:inkMkLst>
            <pc:docMk/>
            <pc:sldMk cId="2006678505" sldId="2010"/>
            <ac:inkMk id="99" creationId="{1B861526-AF47-4820-8FA6-91C94C5A6681}"/>
          </ac:inkMkLst>
        </pc:inkChg>
        <pc:inkChg chg="add del mod">
          <ac:chgData name="navdeep kaur" userId="316cb8011218e377" providerId="LiveId" clId="{3021308C-1251-445D-8D48-6A8E53E67A8F}" dt="2020-01-26T05:47:45.396" v="804"/>
          <ac:inkMkLst>
            <pc:docMk/>
            <pc:sldMk cId="2006678505" sldId="2010"/>
            <ac:inkMk id="101" creationId="{6CAD2035-512A-47E8-8178-4657673131BA}"/>
          </ac:inkMkLst>
        </pc:inkChg>
        <pc:inkChg chg="add del mod">
          <ac:chgData name="navdeep kaur" userId="316cb8011218e377" providerId="LiveId" clId="{3021308C-1251-445D-8D48-6A8E53E67A8F}" dt="2020-01-26T05:47:45.381" v="788"/>
          <ac:inkMkLst>
            <pc:docMk/>
            <pc:sldMk cId="2006678505" sldId="2010"/>
            <ac:inkMk id="102" creationId="{20C043C5-090D-4E1D-B396-8FD9899FE394}"/>
          </ac:inkMkLst>
        </pc:inkChg>
        <pc:inkChg chg="add del mod">
          <ac:chgData name="navdeep kaur" userId="316cb8011218e377" providerId="LiveId" clId="{3021308C-1251-445D-8D48-6A8E53E67A8F}" dt="2020-01-26T05:47:45.381" v="793"/>
          <ac:inkMkLst>
            <pc:docMk/>
            <pc:sldMk cId="2006678505" sldId="2010"/>
            <ac:inkMk id="103" creationId="{D9FEB252-37A5-49B1-A58D-6506FBF5A7C0}"/>
          </ac:inkMkLst>
        </pc:inkChg>
        <pc:inkChg chg="add del mod">
          <ac:chgData name="navdeep kaur" userId="316cb8011218e377" providerId="LiveId" clId="{3021308C-1251-445D-8D48-6A8E53E67A8F}" dt="2020-01-26T05:47:45.381" v="790"/>
          <ac:inkMkLst>
            <pc:docMk/>
            <pc:sldMk cId="2006678505" sldId="2010"/>
            <ac:inkMk id="104" creationId="{8D751F67-D373-4261-97D1-534AC75D18A8}"/>
          </ac:inkMkLst>
        </pc:inkChg>
        <pc:inkChg chg="add del mod">
          <ac:chgData name="navdeep kaur" userId="316cb8011218e377" providerId="LiveId" clId="{3021308C-1251-445D-8D48-6A8E53E67A8F}" dt="2020-01-26T05:47:45.381" v="791"/>
          <ac:inkMkLst>
            <pc:docMk/>
            <pc:sldMk cId="2006678505" sldId="2010"/>
            <ac:inkMk id="105" creationId="{6ECA0D0A-BA93-4FD8-A36C-5431FB5C715C}"/>
          </ac:inkMkLst>
        </pc:inkChg>
        <pc:inkChg chg="add del mod">
          <ac:chgData name="navdeep kaur" userId="316cb8011218e377" providerId="LiveId" clId="{3021308C-1251-445D-8D48-6A8E53E67A8F}" dt="2020-01-26T05:47:45.381" v="798"/>
          <ac:inkMkLst>
            <pc:docMk/>
            <pc:sldMk cId="2006678505" sldId="2010"/>
            <ac:inkMk id="106" creationId="{B4B79215-C720-4BC0-B156-80E1F545395C}"/>
          </ac:inkMkLst>
        </pc:inkChg>
        <pc:inkChg chg="add del mod">
          <ac:chgData name="navdeep kaur" userId="316cb8011218e377" providerId="LiveId" clId="{3021308C-1251-445D-8D48-6A8E53E67A8F}" dt="2020-01-26T05:47:45.381" v="784"/>
          <ac:inkMkLst>
            <pc:docMk/>
            <pc:sldMk cId="2006678505" sldId="2010"/>
            <ac:inkMk id="107" creationId="{42AFF97E-A9CC-4F31-AE88-909209A6126E}"/>
          </ac:inkMkLst>
        </pc:inkChg>
        <pc:inkChg chg="add del mod">
          <ac:chgData name="navdeep kaur" userId="316cb8011218e377" providerId="LiveId" clId="{3021308C-1251-445D-8D48-6A8E53E67A8F}" dt="2020-01-26T05:47:45.381" v="789"/>
          <ac:inkMkLst>
            <pc:docMk/>
            <pc:sldMk cId="2006678505" sldId="2010"/>
            <ac:inkMk id="108" creationId="{EE511CB3-3CBA-4519-8584-83B2097A80F1}"/>
          </ac:inkMkLst>
        </pc:inkChg>
        <pc:inkChg chg="add del mod">
          <ac:chgData name="navdeep kaur" userId="316cb8011218e377" providerId="LiveId" clId="{3021308C-1251-445D-8D48-6A8E53E67A8F}" dt="2020-01-26T05:47:45.381" v="801"/>
          <ac:inkMkLst>
            <pc:docMk/>
            <pc:sldMk cId="2006678505" sldId="2010"/>
            <ac:inkMk id="109" creationId="{FE4BBDB8-F2CD-4269-8217-E160FCA9DDCE}"/>
          </ac:inkMkLst>
        </pc:inkChg>
        <pc:inkChg chg="add del mod">
          <ac:chgData name="navdeep kaur" userId="316cb8011218e377" providerId="LiveId" clId="{3021308C-1251-445D-8D48-6A8E53E67A8F}" dt="2020-01-26T05:47:45.381" v="799"/>
          <ac:inkMkLst>
            <pc:docMk/>
            <pc:sldMk cId="2006678505" sldId="2010"/>
            <ac:inkMk id="110" creationId="{386E5E48-0830-4171-B389-DA75C5FADEB5}"/>
          </ac:inkMkLst>
        </pc:inkChg>
        <pc:inkChg chg="add del mod">
          <ac:chgData name="navdeep kaur" userId="316cb8011218e377" providerId="LiveId" clId="{3021308C-1251-445D-8D48-6A8E53E67A8F}" dt="2020-01-26T05:47:45.381" v="787"/>
          <ac:inkMkLst>
            <pc:docMk/>
            <pc:sldMk cId="2006678505" sldId="2010"/>
            <ac:inkMk id="111" creationId="{A608CEA2-A911-4E0E-9EE3-1C80C2186FA2}"/>
          </ac:inkMkLst>
        </pc:inkChg>
        <pc:inkChg chg="add del mod">
          <ac:chgData name="navdeep kaur" userId="316cb8011218e377" providerId="LiveId" clId="{3021308C-1251-445D-8D48-6A8E53E67A8F}" dt="2020-01-26T05:47:45.381" v="785"/>
          <ac:inkMkLst>
            <pc:docMk/>
            <pc:sldMk cId="2006678505" sldId="2010"/>
            <ac:inkMk id="112" creationId="{BBE7697F-615E-4079-BB86-4C70A3E6FE59}"/>
          </ac:inkMkLst>
        </pc:inkChg>
        <pc:inkChg chg="add del mod">
          <ac:chgData name="navdeep kaur" userId="316cb8011218e377" providerId="LiveId" clId="{3021308C-1251-445D-8D48-6A8E53E67A8F}" dt="2020-01-26T05:47:45.381" v="796"/>
          <ac:inkMkLst>
            <pc:docMk/>
            <pc:sldMk cId="2006678505" sldId="2010"/>
            <ac:inkMk id="113" creationId="{74AE6414-E3E9-45AB-9709-7E6727816E31}"/>
          </ac:inkMkLst>
        </pc:inkChg>
        <pc:inkChg chg="add del mod">
          <ac:chgData name="navdeep kaur" userId="316cb8011218e377" providerId="LiveId" clId="{3021308C-1251-445D-8D48-6A8E53E67A8F}" dt="2020-01-26T05:47:45.381" v="800"/>
          <ac:inkMkLst>
            <pc:docMk/>
            <pc:sldMk cId="2006678505" sldId="2010"/>
            <ac:inkMk id="114" creationId="{6CAB2945-C677-41CA-885B-DBE6FF48D184}"/>
          </ac:inkMkLst>
        </pc:inkChg>
        <pc:inkChg chg="add del mod">
          <ac:chgData name="navdeep kaur" userId="316cb8011218e377" providerId="LiveId" clId="{3021308C-1251-445D-8D48-6A8E53E67A8F}" dt="2020-01-26T05:47:45.396" v="805"/>
          <ac:inkMkLst>
            <pc:docMk/>
            <pc:sldMk cId="2006678505" sldId="2010"/>
            <ac:inkMk id="115" creationId="{22BB5EE8-31DB-4F06-9F94-DF5C5BAC58AE}"/>
          </ac:inkMkLst>
        </pc:inkChg>
        <pc:inkChg chg="add del mod">
          <ac:chgData name="navdeep kaur" userId="316cb8011218e377" providerId="LiveId" clId="{3021308C-1251-445D-8D48-6A8E53E67A8F}" dt="2020-01-26T05:47:45.381" v="795"/>
          <ac:inkMkLst>
            <pc:docMk/>
            <pc:sldMk cId="2006678505" sldId="2010"/>
            <ac:inkMk id="116" creationId="{A329A38F-0E3B-40AB-9A1E-4702E5959104}"/>
          </ac:inkMkLst>
        </pc:inkChg>
        <pc:inkChg chg="add del mod">
          <ac:chgData name="navdeep kaur" userId="316cb8011218e377" providerId="LiveId" clId="{3021308C-1251-445D-8D48-6A8E53E67A8F}" dt="2020-01-26T05:47:45.381" v="794"/>
          <ac:inkMkLst>
            <pc:docMk/>
            <pc:sldMk cId="2006678505" sldId="2010"/>
            <ac:inkMk id="117" creationId="{536C03BA-F5C0-4E7B-8019-9EF85B277FF6}"/>
          </ac:inkMkLst>
        </pc:inkChg>
        <pc:inkChg chg="add del mod">
          <ac:chgData name="navdeep kaur" userId="316cb8011218e377" providerId="LiveId" clId="{3021308C-1251-445D-8D48-6A8E53E67A8F}" dt="2020-01-26T05:47:45.396" v="803"/>
          <ac:inkMkLst>
            <pc:docMk/>
            <pc:sldMk cId="2006678505" sldId="2010"/>
            <ac:inkMk id="118" creationId="{EED1B6A6-84C3-4AC4-8F7A-5BF9374EBBF7}"/>
          </ac:inkMkLst>
        </pc:inkChg>
        <pc:inkChg chg="add del mod">
          <ac:chgData name="navdeep kaur" userId="316cb8011218e377" providerId="LiveId" clId="{3021308C-1251-445D-8D48-6A8E53E67A8F}" dt="2020-01-26T05:47:45.396" v="802"/>
          <ac:inkMkLst>
            <pc:docMk/>
            <pc:sldMk cId="2006678505" sldId="2010"/>
            <ac:inkMk id="119" creationId="{ED0AD735-BD89-47DC-8F66-77EEFB777CE0}"/>
          </ac:inkMkLst>
        </pc:inkChg>
        <pc:inkChg chg="add del mod">
          <ac:chgData name="navdeep kaur" userId="316cb8011218e377" providerId="LiveId" clId="{3021308C-1251-445D-8D48-6A8E53E67A8F}" dt="2020-01-26T05:47:45.381" v="786"/>
          <ac:inkMkLst>
            <pc:docMk/>
            <pc:sldMk cId="2006678505" sldId="2010"/>
            <ac:inkMk id="120" creationId="{7CEB0271-1D81-4405-9E1B-D5D5686C1ED4}"/>
          </ac:inkMkLst>
        </pc:inkChg>
        <pc:inkChg chg="add del mod">
          <ac:chgData name="navdeep kaur" userId="316cb8011218e377" providerId="LiveId" clId="{3021308C-1251-445D-8D48-6A8E53E67A8F}" dt="2020-01-26T05:47:45.381" v="797"/>
          <ac:inkMkLst>
            <pc:docMk/>
            <pc:sldMk cId="2006678505" sldId="2010"/>
            <ac:inkMk id="121" creationId="{40589409-730A-488F-94BF-F18266A62420}"/>
          </ac:inkMkLst>
        </pc:inkChg>
        <pc:inkChg chg="add del mod">
          <ac:chgData name="navdeep kaur" userId="316cb8011218e377" providerId="LiveId" clId="{3021308C-1251-445D-8D48-6A8E53E67A8F}" dt="2020-01-26T05:47:45.381" v="792"/>
          <ac:inkMkLst>
            <pc:docMk/>
            <pc:sldMk cId="2006678505" sldId="2010"/>
            <ac:inkMk id="122" creationId="{78ADB295-F576-4CEF-86BF-2AC80967A819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25" creationId="{47D76B16-8639-477D-A12F-70B3DB2D170B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26" creationId="{E3DDEC46-FFE0-4C0F-BADF-C94D2CE81F01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27" creationId="{51076A5B-4DD9-4441-96B7-1288D743AE2B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28" creationId="{26E1570B-5CDE-4382-9970-DFAC400EEB20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29" creationId="{FB1E447F-CFC4-491D-B62C-DA89D5A4B566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30" creationId="{2B1740B5-7212-45DB-B1E8-117356B91ABC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31" creationId="{BCF33541-AF66-49EC-902C-1426E482DAF6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32" creationId="{02B68814-C24F-472B-94E9-F71CC5BCCB80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33" creationId="{650BA865-8418-44AA-BFF5-B89B3659C00D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34" creationId="{5AE992F7-FF63-4965-8229-71262775B5DE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35" creationId="{D9179239-FEA1-428F-BC80-7497161C0BC1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36" creationId="{0433664D-D057-4BA8-825C-9F4CB063E9DB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37" creationId="{18BAE7AB-376B-4546-82BD-C13CDB00AB48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38" creationId="{880B8DE8-D60F-444A-BDC4-CDB730628901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39" creationId="{2330BA58-7B75-40E9-9DEE-8F9373328A06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40" creationId="{B5145AFA-D001-4EE8-A3E0-C5EC8B2C6278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41" creationId="{5A2E7209-04CD-41C3-AE04-980759BB30C7}"/>
          </ac:inkMkLst>
        </pc:inkChg>
        <pc:inkChg chg="add mod">
          <ac:chgData name="navdeep kaur" userId="316cb8011218e377" providerId="LiveId" clId="{3021308C-1251-445D-8D48-6A8E53E67A8F}" dt="2020-01-26T05:48:40.662" v="828" actId="164"/>
          <ac:inkMkLst>
            <pc:docMk/>
            <pc:sldMk cId="2006678505" sldId="2010"/>
            <ac:inkMk id="142" creationId="{0712E1A8-3BCB-455B-9230-0DA57C897E92}"/>
          </ac:inkMkLst>
        </pc:inkChg>
        <pc:inkChg chg="add del">
          <ac:chgData name="navdeep kaur" userId="316cb8011218e377" providerId="LiveId" clId="{3021308C-1251-445D-8D48-6A8E53E67A8F}" dt="2020-01-26T05:49:23.708" v="840"/>
          <ac:inkMkLst>
            <pc:docMk/>
            <pc:sldMk cId="2006678505" sldId="2010"/>
            <ac:inkMk id="146" creationId="{B91C3AE3-D1D3-4839-8F7A-8154653D1CD9}"/>
          </ac:inkMkLst>
        </pc:inkChg>
        <pc:inkChg chg="add del">
          <ac:chgData name="navdeep kaur" userId="316cb8011218e377" providerId="LiveId" clId="{3021308C-1251-445D-8D48-6A8E53E67A8F}" dt="2020-01-26T05:49:36.858" v="842"/>
          <ac:inkMkLst>
            <pc:docMk/>
            <pc:sldMk cId="2006678505" sldId="2010"/>
            <ac:inkMk id="147" creationId="{CF497B37-0C3C-4B88-93D8-4BE208ACDB9A}"/>
          </ac:inkMkLst>
        </pc:inkChg>
        <pc:inkChg chg="add del">
          <ac:chgData name="navdeep kaur" userId="316cb8011218e377" providerId="LiveId" clId="{3021308C-1251-445D-8D48-6A8E53E67A8F}" dt="2020-01-26T06:07:29.684" v="1574"/>
          <ac:inkMkLst>
            <pc:docMk/>
            <pc:sldMk cId="2006678505" sldId="2010"/>
            <ac:inkMk id="148" creationId="{7FDE3A84-C4AA-40C7-A8BA-EA3C57C0FD2E}"/>
          </ac:inkMkLst>
        </pc:inkChg>
        <pc:inkChg chg="add del mod">
          <ac:chgData name="navdeep kaur" userId="316cb8011218e377" providerId="LiveId" clId="{3021308C-1251-445D-8D48-6A8E53E67A8F}" dt="2020-01-26T05:50:03.804" v="864"/>
          <ac:inkMkLst>
            <pc:docMk/>
            <pc:sldMk cId="2006678505" sldId="2010"/>
            <ac:inkMk id="149" creationId="{E406AF7D-25B1-424F-B7D1-A8F1A1EA2278}"/>
          </ac:inkMkLst>
        </pc:inkChg>
        <pc:inkChg chg="add del mod">
          <ac:chgData name="navdeep kaur" userId="316cb8011218e377" providerId="LiveId" clId="{3021308C-1251-445D-8D48-6A8E53E67A8F}" dt="2020-01-26T05:50:03.804" v="874"/>
          <ac:inkMkLst>
            <pc:docMk/>
            <pc:sldMk cId="2006678505" sldId="2010"/>
            <ac:inkMk id="150" creationId="{6A7986F5-31C0-4D66-B4E3-00AA429D454F}"/>
          </ac:inkMkLst>
        </pc:inkChg>
        <pc:inkChg chg="add del mod">
          <ac:chgData name="navdeep kaur" userId="316cb8011218e377" providerId="LiveId" clId="{3021308C-1251-445D-8D48-6A8E53E67A8F}" dt="2020-01-26T05:50:03.804" v="869"/>
          <ac:inkMkLst>
            <pc:docMk/>
            <pc:sldMk cId="2006678505" sldId="2010"/>
            <ac:inkMk id="151" creationId="{FBEEE3D9-3747-43DA-B2FA-D33697D83C22}"/>
          </ac:inkMkLst>
        </pc:inkChg>
        <pc:inkChg chg="add del mod">
          <ac:chgData name="navdeep kaur" userId="316cb8011218e377" providerId="LiveId" clId="{3021308C-1251-445D-8D48-6A8E53E67A8F}" dt="2020-01-26T05:50:03.804" v="862"/>
          <ac:inkMkLst>
            <pc:docMk/>
            <pc:sldMk cId="2006678505" sldId="2010"/>
            <ac:inkMk id="152" creationId="{1711AC0A-7A43-4AE0-BEDB-6B8B5EE9C86E}"/>
          </ac:inkMkLst>
        </pc:inkChg>
        <pc:inkChg chg="add del mod">
          <ac:chgData name="navdeep kaur" userId="316cb8011218e377" providerId="LiveId" clId="{3021308C-1251-445D-8D48-6A8E53E67A8F}" dt="2020-01-26T05:50:03.804" v="866"/>
          <ac:inkMkLst>
            <pc:docMk/>
            <pc:sldMk cId="2006678505" sldId="2010"/>
            <ac:inkMk id="153" creationId="{8A9928C7-0B49-4D7D-BD52-E9455A947A5A}"/>
          </ac:inkMkLst>
        </pc:inkChg>
        <pc:inkChg chg="add del mod">
          <ac:chgData name="navdeep kaur" userId="316cb8011218e377" providerId="LiveId" clId="{3021308C-1251-445D-8D48-6A8E53E67A8F}" dt="2020-01-26T05:50:03.804" v="860"/>
          <ac:inkMkLst>
            <pc:docMk/>
            <pc:sldMk cId="2006678505" sldId="2010"/>
            <ac:inkMk id="154" creationId="{D818D4E3-41D8-419B-8552-CCB836100E46}"/>
          </ac:inkMkLst>
        </pc:inkChg>
        <pc:inkChg chg="add del mod">
          <ac:chgData name="navdeep kaur" userId="316cb8011218e377" providerId="LiveId" clId="{3021308C-1251-445D-8D48-6A8E53E67A8F}" dt="2020-01-26T05:50:03.804" v="872"/>
          <ac:inkMkLst>
            <pc:docMk/>
            <pc:sldMk cId="2006678505" sldId="2010"/>
            <ac:inkMk id="155" creationId="{59929821-0C36-4736-AF33-23D15C9D5AE8}"/>
          </ac:inkMkLst>
        </pc:inkChg>
        <pc:inkChg chg="add del mod">
          <ac:chgData name="navdeep kaur" userId="316cb8011218e377" providerId="LiveId" clId="{3021308C-1251-445D-8D48-6A8E53E67A8F}" dt="2020-01-26T05:50:03.804" v="863"/>
          <ac:inkMkLst>
            <pc:docMk/>
            <pc:sldMk cId="2006678505" sldId="2010"/>
            <ac:inkMk id="156" creationId="{B2CD5A88-9437-4DE6-92B6-8A9BEFEEE93E}"/>
          </ac:inkMkLst>
        </pc:inkChg>
        <pc:inkChg chg="add del mod">
          <ac:chgData name="navdeep kaur" userId="316cb8011218e377" providerId="LiveId" clId="{3021308C-1251-445D-8D48-6A8E53E67A8F}" dt="2020-01-26T05:50:03.804" v="870"/>
          <ac:inkMkLst>
            <pc:docMk/>
            <pc:sldMk cId="2006678505" sldId="2010"/>
            <ac:inkMk id="157" creationId="{FC366B6D-9EC4-4F78-82CF-6C4202E8EC70}"/>
          </ac:inkMkLst>
        </pc:inkChg>
        <pc:inkChg chg="add del mod">
          <ac:chgData name="navdeep kaur" userId="316cb8011218e377" providerId="LiveId" clId="{3021308C-1251-445D-8D48-6A8E53E67A8F}" dt="2020-01-26T05:50:03.804" v="873"/>
          <ac:inkMkLst>
            <pc:docMk/>
            <pc:sldMk cId="2006678505" sldId="2010"/>
            <ac:inkMk id="158" creationId="{C2D833C2-2A57-4C30-A284-59FB5378BE04}"/>
          </ac:inkMkLst>
        </pc:inkChg>
        <pc:inkChg chg="add del mod">
          <ac:chgData name="navdeep kaur" userId="316cb8011218e377" providerId="LiveId" clId="{3021308C-1251-445D-8D48-6A8E53E67A8F}" dt="2020-01-26T05:50:03.804" v="865"/>
          <ac:inkMkLst>
            <pc:docMk/>
            <pc:sldMk cId="2006678505" sldId="2010"/>
            <ac:inkMk id="159" creationId="{25FCE543-7F30-403A-97A9-C700BBAB8D14}"/>
          </ac:inkMkLst>
        </pc:inkChg>
        <pc:inkChg chg="add del mod">
          <ac:chgData name="navdeep kaur" userId="316cb8011218e377" providerId="LiveId" clId="{3021308C-1251-445D-8D48-6A8E53E67A8F}" dt="2020-01-26T05:50:03.804" v="871"/>
          <ac:inkMkLst>
            <pc:docMk/>
            <pc:sldMk cId="2006678505" sldId="2010"/>
            <ac:inkMk id="160" creationId="{D81552F8-1471-4A8F-B96D-B280057B9AA2}"/>
          </ac:inkMkLst>
        </pc:inkChg>
        <pc:inkChg chg="add del mod">
          <ac:chgData name="navdeep kaur" userId="316cb8011218e377" providerId="LiveId" clId="{3021308C-1251-445D-8D48-6A8E53E67A8F}" dt="2020-01-26T05:50:03.804" v="867"/>
          <ac:inkMkLst>
            <pc:docMk/>
            <pc:sldMk cId="2006678505" sldId="2010"/>
            <ac:inkMk id="161" creationId="{01D48B3F-7744-4999-968C-406F994911FA}"/>
          </ac:inkMkLst>
        </pc:inkChg>
        <pc:inkChg chg="add del mod">
          <ac:chgData name="navdeep kaur" userId="316cb8011218e377" providerId="LiveId" clId="{3021308C-1251-445D-8D48-6A8E53E67A8F}" dt="2020-01-26T05:50:03.804" v="861"/>
          <ac:inkMkLst>
            <pc:docMk/>
            <pc:sldMk cId="2006678505" sldId="2010"/>
            <ac:inkMk id="162" creationId="{125CE95D-3657-42C8-8915-2D6D0E67C3EE}"/>
          </ac:inkMkLst>
        </pc:inkChg>
        <pc:inkChg chg="add del mod">
          <ac:chgData name="navdeep kaur" userId="316cb8011218e377" providerId="LiveId" clId="{3021308C-1251-445D-8D48-6A8E53E67A8F}" dt="2020-01-26T05:50:03.804" v="868"/>
          <ac:inkMkLst>
            <pc:docMk/>
            <pc:sldMk cId="2006678505" sldId="2010"/>
            <ac:inkMk id="163" creationId="{4C5395C6-F5F9-4C10-9A70-1DE8ABCDCFE2}"/>
          </ac:inkMkLst>
        </pc:inkChg>
        <pc:inkChg chg="add del mod">
          <ac:chgData name="navdeep kaur" userId="316cb8011218e377" providerId="LiveId" clId="{3021308C-1251-445D-8D48-6A8E53E67A8F}" dt="2020-01-26T06:08:44.619" v="1608"/>
          <ac:inkMkLst>
            <pc:docMk/>
            <pc:sldMk cId="2006678505" sldId="2010"/>
            <ac:inkMk id="165" creationId="{79B3954F-5A1A-4E5E-9B7F-2CFE100931D3}"/>
          </ac:inkMkLst>
        </pc:inkChg>
        <pc:inkChg chg="add del mod">
          <ac:chgData name="navdeep kaur" userId="316cb8011218e377" providerId="LiveId" clId="{3021308C-1251-445D-8D48-6A8E53E67A8F}" dt="2020-01-26T06:08:44.619" v="1607"/>
          <ac:inkMkLst>
            <pc:docMk/>
            <pc:sldMk cId="2006678505" sldId="2010"/>
            <ac:inkMk id="166" creationId="{22035777-ED9D-4F86-BDDA-477692A6103E}"/>
          </ac:inkMkLst>
        </pc:inkChg>
        <pc:inkChg chg="add del mod">
          <ac:chgData name="navdeep kaur" userId="316cb8011218e377" providerId="LiveId" clId="{3021308C-1251-445D-8D48-6A8E53E67A8F}" dt="2020-01-26T06:08:44.604" v="1606"/>
          <ac:inkMkLst>
            <pc:docMk/>
            <pc:sldMk cId="2006678505" sldId="2010"/>
            <ac:inkMk id="167" creationId="{85F3E7CD-D5B7-45E0-8118-6672366CAD91}"/>
          </ac:inkMkLst>
        </pc:inkChg>
        <pc:inkChg chg="add del mod">
          <ac:chgData name="navdeep kaur" userId="316cb8011218e377" providerId="LiveId" clId="{3021308C-1251-445D-8D48-6A8E53E67A8F}" dt="2020-01-26T06:08:44.604" v="1605"/>
          <ac:inkMkLst>
            <pc:docMk/>
            <pc:sldMk cId="2006678505" sldId="2010"/>
            <ac:inkMk id="168" creationId="{5A153EF9-9FFD-4052-9267-03180398EFAC}"/>
          </ac:inkMkLst>
        </pc:inkChg>
        <pc:inkChg chg="add del mod">
          <ac:chgData name="navdeep kaur" userId="316cb8011218e377" providerId="LiveId" clId="{3021308C-1251-445D-8D48-6A8E53E67A8F}" dt="2020-01-26T06:08:44.604" v="1604"/>
          <ac:inkMkLst>
            <pc:docMk/>
            <pc:sldMk cId="2006678505" sldId="2010"/>
            <ac:inkMk id="169" creationId="{E844E52B-64E2-4B2C-BA1B-F375FE19FD74}"/>
          </ac:inkMkLst>
        </pc:inkChg>
        <pc:inkChg chg="add del mod">
          <ac:chgData name="navdeep kaur" userId="316cb8011218e377" providerId="LiveId" clId="{3021308C-1251-445D-8D48-6A8E53E67A8F}" dt="2020-01-26T06:08:44.604" v="1603"/>
          <ac:inkMkLst>
            <pc:docMk/>
            <pc:sldMk cId="2006678505" sldId="2010"/>
            <ac:inkMk id="170" creationId="{DAB6A373-D3DB-46FA-AECC-CF6A7F9C1F70}"/>
          </ac:inkMkLst>
        </pc:inkChg>
        <pc:inkChg chg="add del mod">
          <ac:chgData name="navdeep kaur" userId="316cb8011218e377" providerId="LiveId" clId="{3021308C-1251-445D-8D48-6A8E53E67A8F}" dt="2020-01-26T06:08:44.604" v="1602"/>
          <ac:inkMkLst>
            <pc:docMk/>
            <pc:sldMk cId="2006678505" sldId="2010"/>
            <ac:inkMk id="171" creationId="{26D69BB8-867E-4BF2-9130-02D77BAFF40A}"/>
          </ac:inkMkLst>
        </pc:inkChg>
        <pc:inkChg chg="add del mod">
          <ac:chgData name="navdeep kaur" userId="316cb8011218e377" providerId="LiveId" clId="{3021308C-1251-445D-8D48-6A8E53E67A8F}" dt="2020-01-26T06:08:44.604" v="1601"/>
          <ac:inkMkLst>
            <pc:docMk/>
            <pc:sldMk cId="2006678505" sldId="2010"/>
            <ac:inkMk id="172" creationId="{9553F73F-BABE-4550-8B2E-6D04FA97DFBA}"/>
          </ac:inkMkLst>
        </pc:inkChg>
        <pc:inkChg chg="add del mod">
          <ac:chgData name="navdeep kaur" userId="316cb8011218e377" providerId="LiveId" clId="{3021308C-1251-445D-8D48-6A8E53E67A8F}" dt="2020-01-26T06:08:44.604" v="1600"/>
          <ac:inkMkLst>
            <pc:docMk/>
            <pc:sldMk cId="2006678505" sldId="2010"/>
            <ac:inkMk id="173" creationId="{3ACF693B-9661-4F38-8ED9-CDBD291237AC}"/>
          </ac:inkMkLst>
        </pc:inkChg>
        <pc:inkChg chg="add del mod">
          <ac:chgData name="navdeep kaur" userId="316cb8011218e377" providerId="LiveId" clId="{3021308C-1251-445D-8D48-6A8E53E67A8F}" dt="2020-01-26T06:08:44.604" v="1599"/>
          <ac:inkMkLst>
            <pc:docMk/>
            <pc:sldMk cId="2006678505" sldId="2010"/>
            <ac:inkMk id="174" creationId="{24EFFDBA-C83F-4BED-AA55-7270509C83DE}"/>
          </ac:inkMkLst>
        </pc:inkChg>
        <pc:inkChg chg="add del mod">
          <ac:chgData name="navdeep kaur" userId="316cb8011218e377" providerId="LiveId" clId="{3021308C-1251-445D-8D48-6A8E53E67A8F}" dt="2020-01-26T06:08:44.604" v="1598"/>
          <ac:inkMkLst>
            <pc:docMk/>
            <pc:sldMk cId="2006678505" sldId="2010"/>
            <ac:inkMk id="175" creationId="{4E2CD77F-640A-41CC-9F13-3F119A56029F}"/>
          </ac:inkMkLst>
        </pc:inkChg>
        <pc:inkChg chg="add del mod">
          <ac:chgData name="navdeep kaur" userId="316cb8011218e377" providerId="LiveId" clId="{3021308C-1251-445D-8D48-6A8E53E67A8F}" dt="2020-01-26T06:08:44.604" v="1597"/>
          <ac:inkMkLst>
            <pc:docMk/>
            <pc:sldMk cId="2006678505" sldId="2010"/>
            <ac:inkMk id="176" creationId="{06EA5A3B-9617-4932-8F2C-40FAE3F42B73}"/>
          </ac:inkMkLst>
        </pc:inkChg>
        <pc:inkChg chg="add del mod">
          <ac:chgData name="navdeep kaur" userId="316cb8011218e377" providerId="LiveId" clId="{3021308C-1251-445D-8D48-6A8E53E67A8F}" dt="2020-01-26T06:08:44.588" v="1596"/>
          <ac:inkMkLst>
            <pc:docMk/>
            <pc:sldMk cId="2006678505" sldId="2010"/>
            <ac:inkMk id="177" creationId="{C639ACC4-2150-4C9B-B334-50C66E4B3BAE}"/>
          </ac:inkMkLst>
        </pc:inkChg>
        <pc:inkChg chg="add del mod">
          <ac:chgData name="navdeep kaur" userId="316cb8011218e377" providerId="LiveId" clId="{3021308C-1251-445D-8D48-6A8E53E67A8F}" dt="2020-01-26T06:08:44.619" v="1614"/>
          <ac:inkMkLst>
            <pc:docMk/>
            <pc:sldMk cId="2006678505" sldId="2010"/>
            <ac:inkMk id="178" creationId="{C3EBBF3A-67BC-41E4-98D7-A9AACF0345D8}"/>
          </ac:inkMkLst>
        </pc:inkChg>
        <pc:inkChg chg="add del mod">
          <ac:chgData name="navdeep kaur" userId="316cb8011218e377" providerId="LiveId" clId="{3021308C-1251-445D-8D48-6A8E53E67A8F}" dt="2020-01-26T06:08:44.619" v="1613"/>
          <ac:inkMkLst>
            <pc:docMk/>
            <pc:sldMk cId="2006678505" sldId="2010"/>
            <ac:inkMk id="179" creationId="{61FEDCE6-49D2-4B65-B3D8-4ABE5B0A25FD}"/>
          </ac:inkMkLst>
        </pc:inkChg>
        <pc:inkChg chg="add del mod">
          <ac:chgData name="navdeep kaur" userId="316cb8011218e377" providerId="LiveId" clId="{3021308C-1251-445D-8D48-6A8E53E67A8F}" dt="2020-01-26T06:08:44.619" v="1612"/>
          <ac:inkMkLst>
            <pc:docMk/>
            <pc:sldMk cId="2006678505" sldId="2010"/>
            <ac:inkMk id="180" creationId="{97212BD5-8301-4292-846E-606E8F654B16}"/>
          </ac:inkMkLst>
        </pc:inkChg>
        <pc:inkChg chg="add del mod">
          <ac:chgData name="navdeep kaur" userId="316cb8011218e377" providerId="LiveId" clId="{3021308C-1251-445D-8D48-6A8E53E67A8F}" dt="2020-01-26T06:08:44.619" v="1611"/>
          <ac:inkMkLst>
            <pc:docMk/>
            <pc:sldMk cId="2006678505" sldId="2010"/>
            <ac:inkMk id="181" creationId="{D0DDE6AC-E32F-4E32-90B3-8B6B0E3261F1}"/>
          </ac:inkMkLst>
        </pc:inkChg>
        <pc:inkChg chg="add del mod">
          <ac:chgData name="navdeep kaur" userId="316cb8011218e377" providerId="LiveId" clId="{3021308C-1251-445D-8D48-6A8E53E67A8F}" dt="2020-01-26T06:08:44.619" v="1610"/>
          <ac:inkMkLst>
            <pc:docMk/>
            <pc:sldMk cId="2006678505" sldId="2010"/>
            <ac:inkMk id="182" creationId="{4C380B25-FD0B-4D64-B1F0-F10C0DAF7433}"/>
          </ac:inkMkLst>
        </pc:inkChg>
        <pc:inkChg chg="add del mod">
          <ac:chgData name="navdeep kaur" userId="316cb8011218e377" providerId="LiveId" clId="{3021308C-1251-445D-8D48-6A8E53E67A8F}" dt="2020-01-26T06:08:44.619" v="1609"/>
          <ac:inkMkLst>
            <pc:docMk/>
            <pc:sldMk cId="2006678505" sldId="2010"/>
            <ac:inkMk id="183" creationId="{D01EF660-900F-4D05-B7EC-0E4503E5063A}"/>
          </ac:inkMkLst>
        </pc:inkChg>
        <pc:inkChg chg="add del mod">
          <ac:chgData name="navdeep kaur" userId="316cb8011218e377" providerId="LiveId" clId="{3021308C-1251-445D-8D48-6A8E53E67A8F}" dt="2020-01-26T06:08:44.588" v="1595"/>
          <ac:inkMkLst>
            <pc:docMk/>
            <pc:sldMk cId="2006678505" sldId="2010"/>
            <ac:inkMk id="184" creationId="{40D298E6-8FA9-4E8E-9B2C-68B91A9A1772}"/>
          </ac:inkMkLst>
        </pc:inkChg>
        <pc:inkChg chg="add del mod">
          <ac:chgData name="navdeep kaur" userId="316cb8011218e377" providerId="LiveId" clId="{3021308C-1251-445D-8D48-6A8E53E67A8F}" dt="2020-01-26T06:10:34.203" v="1664"/>
          <ac:inkMkLst>
            <pc:docMk/>
            <pc:sldMk cId="2006678505" sldId="2010"/>
            <ac:inkMk id="186" creationId="{3B937E95-3A83-486A-9519-F4ABE3BCB5BC}"/>
          </ac:inkMkLst>
        </pc:inkChg>
        <pc:inkChg chg="add del mod">
          <ac:chgData name="navdeep kaur" userId="316cb8011218e377" providerId="LiveId" clId="{3021308C-1251-445D-8D48-6A8E53E67A8F}" dt="2020-01-26T06:10:34.219" v="1675"/>
          <ac:inkMkLst>
            <pc:docMk/>
            <pc:sldMk cId="2006678505" sldId="2010"/>
            <ac:inkMk id="187" creationId="{2F946217-002A-40BB-AD0E-E9DC32950E50}"/>
          </ac:inkMkLst>
        </pc:inkChg>
        <pc:inkChg chg="add del mod">
          <ac:chgData name="navdeep kaur" userId="316cb8011218e377" providerId="LiveId" clId="{3021308C-1251-445D-8D48-6A8E53E67A8F}" dt="2020-01-26T06:10:34.219" v="1668"/>
          <ac:inkMkLst>
            <pc:docMk/>
            <pc:sldMk cId="2006678505" sldId="2010"/>
            <ac:inkMk id="188" creationId="{EF6480A2-C76B-453C-B32B-DDE7FE0D7C37}"/>
          </ac:inkMkLst>
        </pc:inkChg>
        <pc:inkChg chg="add del mod">
          <ac:chgData name="navdeep kaur" userId="316cb8011218e377" providerId="LiveId" clId="{3021308C-1251-445D-8D48-6A8E53E67A8F}" dt="2020-01-26T06:10:34.219" v="1673"/>
          <ac:inkMkLst>
            <pc:docMk/>
            <pc:sldMk cId="2006678505" sldId="2010"/>
            <ac:inkMk id="189" creationId="{1D178183-5E93-45ED-96C4-67147707E925}"/>
          </ac:inkMkLst>
        </pc:inkChg>
        <pc:inkChg chg="add del mod">
          <ac:chgData name="navdeep kaur" userId="316cb8011218e377" providerId="LiveId" clId="{3021308C-1251-445D-8D48-6A8E53E67A8F}" dt="2020-01-26T06:10:34.219" v="1677"/>
          <ac:inkMkLst>
            <pc:docMk/>
            <pc:sldMk cId="2006678505" sldId="2010"/>
            <ac:inkMk id="190" creationId="{55A3E927-5DC1-4228-AEC4-E39BDC82DF99}"/>
          </ac:inkMkLst>
        </pc:inkChg>
        <pc:inkChg chg="add del mod">
          <ac:chgData name="navdeep kaur" userId="316cb8011218e377" providerId="LiveId" clId="{3021308C-1251-445D-8D48-6A8E53E67A8F}" dt="2020-01-26T06:10:34.219" v="1670"/>
          <ac:inkMkLst>
            <pc:docMk/>
            <pc:sldMk cId="2006678505" sldId="2010"/>
            <ac:inkMk id="191" creationId="{5267DFE9-229E-4AF8-877F-E7061612F02D}"/>
          </ac:inkMkLst>
        </pc:inkChg>
        <pc:inkChg chg="add del mod">
          <ac:chgData name="navdeep kaur" userId="316cb8011218e377" providerId="LiveId" clId="{3021308C-1251-445D-8D48-6A8E53E67A8F}" dt="2020-01-26T06:10:34.219" v="1683"/>
          <ac:inkMkLst>
            <pc:docMk/>
            <pc:sldMk cId="2006678505" sldId="2010"/>
            <ac:inkMk id="192" creationId="{01D281D8-1DA5-4D9C-841E-58E0863467AF}"/>
          </ac:inkMkLst>
        </pc:inkChg>
        <pc:inkChg chg="add del mod">
          <ac:chgData name="navdeep kaur" userId="316cb8011218e377" providerId="LiveId" clId="{3021308C-1251-445D-8D48-6A8E53E67A8F}" dt="2020-01-26T06:10:34.203" v="1665"/>
          <ac:inkMkLst>
            <pc:docMk/>
            <pc:sldMk cId="2006678505" sldId="2010"/>
            <ac:inkMk id="193" creationId="{2517D87E-CB5F-4829-BE2D-7FF8F8EF7CF0}"/>
          </ac:inkMkLst>
        </pc:inkChg>
        <pc:inkChg chg="add del mod">
          <ac:chgData name="navdeep kaur" userId="316cb8011218e377" providerId="LiveId" clId="{3021308C-1251-445D-8D48-6A8E53E67A8F}" dt="2020-01-26T06:10:34.203" v="1662"/>
          <ac:inkMkLst>
            <pc:docMk/>
            <pc:sldMk cId="2006678505" sldId="2010"/>
            <ac:inkMk id="194" creationId="{0930396E-1C38-4AF4-B922-939ED2B9840E}"/>
          </ac:inkMkLst>
        </pc:inkChg>
        <pc:inkChg chg="add del mod">
          <ac:chgData name="navdeep kaur" userId="316cb8011218e377" providerId="LiveId" clId="{3021308C-1251-445D-8D48-6A8E53E67A8F}" dt="2020-01-26T06:10:34.219" v="1679"/>
          <ac:inkMkLst>
            <pc:docMk/>
            <pc:sldMk cId="2006678505" sldId="2010"/>
            <ac:inkMk id="197" creationId="{83CAB086-DA64-4C68-8C4C-94AC854933DC}"/>
          </ac:inkMkLst>
        </pc:inkChg>
        <pc:inkChg chg="add del mod">
          <ac:chgData name="navdeep kaur" userId="316cb8011218e377" providerId="LiveId" clId="{3021308C-1251-445D-8D48-6A8E53E67A8F}" dt="2020-01-26T06:10:34.203" v="1666"/>
          <ac:inkMkLst>
            <pc:docMk/>
            <pc:sldMk cId="2006678505" sldId="2010"/>
            <ac:inkMk id="198" creationId="{971F72BE-8FD7-4640-B174-899E4A4554AB}"/>
          </ac:inkMkLst>
        </pc:inkChg>
        <pc:inkChg chg="add del mod">
          <ac:chgData name="navdeep kaur" userId="316cb8011218e377" providerId="LiveId" clId="{3021308C-1251-445D-8D48-6A8E53E67A8F}" dt="2020-01-26T06:10:34.219" v="1669"/>
          <ac:inkMkLst>
            <pc:docMk/>
            <pc:sldMk cId="2006678505" sldId="2010"/>
            <ac:inkMk id="199" creationId="{4C4A74B2-1CCB-4CA5-A69E-1EBBF544BD48}"/>
          </ac:inkMkLst>
        </pc:inkChg>
        <pc:inkChg chg="add del mod">
          <ac:chgData name="navdeep kaur" userId="316cb8011218e377" providerId="LiveId" clId="{3021308C-1251-445D-8D48-6A8E53E67A8F}" dt="2020-01-26T06:10:34.219" v="1678"/>
          <ac:inkMkLst>
            <pc:docMk/>
            <pc:sldMk cId="2006678505" sldId="2010"/>
            <ac:inkMk id="200" creationId="{7A19F44A-2278-4BA7-84A4-1F8C076F8F69}"/>
          </ac:inkMkLst>
        </pc:inkChg>
        <pc:inkChg chg="add del mod">
          <ac:chgData name="navdeep kaur" userId="316cb8011218e377" providerId="LiveId" clId="{3021308C-1251-445D-8D48-6A8E53E67A8F}" dt="2020-01-26T06:10:34.203" v="1663"/>
          <ac:inkMkLst>
            <pc:docMk/>
            <pc:sldMk cId="2006678505" sldId="2010"/>
            <ac:inkMk id="201" creationId="{31D64FE8-514B-4D91-A4D0-6C4E9F60980B}"/>
          </ac:inkMkLst>
        </pc:inkChg>
        <pc:inkChg chg="add del mod">
          <ac:chgData name="navdeep kaur" userId="316cb8011218e377" providerId="LiveId" clId="{3021308C-1251-445D-8D48-6A8E53E67A8F}" dt="2020-01-26T06:10:34.219" v="1671"/>
          <ac:inkMkLst>
            <pc:docMk/>
            <pc:sldMk cId="2006678505" sldId="2010"/>
            <ac:inkMk id="202" creationId="{4E629830-CA34-4CDF-B552-94513DACFE19}"/>
          </ac:inkMkLst>
        </pc:inkChg>
        <pc:inkChg chg="add del mod">
          <ac:chgData name="navdeep kaur" userId="316cb8011218e377" providerId="LiveId" clId="{3021308C-1251-445D-8D48-6A8E53E67A8F}" dt="2020-01-26T06:10:34.219" v="1667"/>
          <ac:inkMkLst>
            <pc:docMk/>
            <pc:sldMk cId="2006678505" sldId="2010"/>
            <ac:inkMk id="203" creationId="{25E7DE8F-2FE5-406B-9082-7A656C4543A8}"/>
          </ac:inkMkLst>
        </pc:inkChg>
        <pc:inkChg chg="add del mod">
          <ac:chgData name="navdeep kaur" userId="316cb8011218e377" providerId="LiveId" clId="{3021308C-1251-445D-8D48-6A8E53E67A8F}" dt="2020-01-26T06:10:34.219" v="1676"/>
          <ac:inkMkLst>
            <pc:docMk/>
            <pc:sldMk cId="2006678505" sldId="2010"/>
            <ac:inkMk id="204" creationId="{2408B335-48C9-47F2-85DD-B14DD568E894}"/>
          </ac:inkMkLst>
        </pc:inkChg>
        <pc:inkChg chg="add del mod">
          <ac:chgData name="navdeep kaur" userId="316cb8011218e377" providerId="LiveId" clId="{3021308C-1251-445D-8D48-6A8E53E67A8F}" dt="2020-01-26T06:10:34.203" v="1661"/>
          <ac:inkMkLst>
            <pc:docMk/>
            <pc:sldMk cId="2006678505" sldId="2010"/>
            <ac:inkMk id="205" creationId="{9C470361-2E63-4CC0-B369-5543682A72EF}"/>
          </ac:inkMkLst>
        </pc:inkChg>
        <pc:inkChg chg="add del mod">
          <ac:chgData name="navdeep kaur" userId="316cb8011218e377" providerId="LiveId" clId="{3021308C-1251-445D-8D48-6A8E53E67A8F}" dt="2020-01-26T06:10:34.219" v="1674"/>
          <ac:inkMkLst>
            <pc:docMk/>
            <pc:sldMk cId="2006678505" sldId="2010"/>
            <ac:inkMk id="206" creationId="{AEEBA817-CE9D-4F97-A10B-AE80958D1060}"/>
          </ac:inkMkLst>
        </pc:inkChg>
        <pc:inkChg chg="add del mod">
          <ac:chgData name="navdeep kaur" userId="316cb8011218e377" providerId="LiveId" clId="{3021308C-1251-445D-8D48-6A8E53E67A8F}" dt="2020-01-26T06:10:34.219" v="1682"/>
          <ac:inkMkLst>
            <pc:docMk/>
            <pc:sldMk cId="2006678505" sldId="2010"/>
            <ac:inkMk id="207" creationId="{0FD0D346-79E2-4548-BF0F-0689C834B7B1}"/>
          </ac:inkMkLst>
        </pc:inkChg>
        <pc:inkChg chg="add del mod">
          <ac:chgData name="navdeep kaur" userId="316cb8011218e377" providerId="LiveId" clId="{3021308C-1251-445D-8D48-6A8E53E67A8F}" dt="2020-01-26T06:10:34.219" v="1672"/>
          <ac:inkMkLst>
            <pc:docMk/>
            <pc:sldMk cId="2006678505" sldId="2010"/>
            <ac:inkMk id="208" creationId="{1617B712-8150-4A75-BA43-369998619A80}"/>
          </ac:inkMkLst>
        </pc:inkChg>
        <pc:inkChg chg="add del mod">
          <ac:chgData name="navdeep kaur" userId="316cb8011218e377" providerId="LiveId" clId="{3021308C-1251-445D-8D48-6A8E53E67A8F}" dt="2020-01-26T06:10:34.219" v="1681"/>
          <ac:inkMkLst>
            <pc:docMk/>
            <pc:sldMk cId="2006678505" sldId="2010"/>
            <ac:inkMk id="209" creationId="{0E01DB21-11A1-43B4-B0C3-FF3A19E33203}"/>
          </ac:inkMkLst>
        </pc:inkChg>
        <pc:inkChg chg="add del mod">
          <ac:chgData name="navdeep kaur" userId="316cb8011218e377" providerId="LiveId" clId="{3021308C-1251-445D-8D48-6A8E53E67A8F}" dt="2020-01-26T06:10:34.219" v="1680"/>
          <ac:inkMkLst>
            <pc:docMk/>
            <pc:sldMk cId="2006678505" sldId="2010"/>
            <ac:inkMk id="210" creationId="{8D9827C3-659C-4A81-8B4F-B44C8301EDD4}"/>
          </ac:inkMkLst>
        </pc:inkChg>
        <pc:inkChg chg="add del mod">
          <ac:chgData name="navdeep kaur" userId="316cb8011218e377" providerId="LiveId" clId="{3021308C-1251-445D-8D48-6A8E53E67A8F}" dt="2020-01-26T05:54:23.599" v="941"/>
          <ac:inkMkLst>
            <pc:docMk/>
            <pc:sldMk cId="2006678505" sldId="2010"/>
            <ac:inkMk id="212" creationId="{E021D8A8-C832-4612-B8C8-F3DBAA307618}"/>
          </ac:inkMkLst>
        </pc:inkChg>
        <pc:inkChg chg="add del mod">
          <ac:chgData name="navdeep kaur" userId="316cb8011218e377" providerId="LiveId" clId="{3021308C-1251-445D-8D48-6A8E53E67A8F}" dt="2020-01-26T05:54:23.599" v="954"/>
          <ac:inkMkLst>
            <pc:docMk/>
            <pc:sldMk cId="2006678505" sldId="2010"/>
            <ac:inkMk id="213" creationId="{B1256C54-053E-4E00-A5DC-0BCD7ACA19BD}"/>
          </ac:inkMkLst>
        </pc:inkChg>
        <pc:inkChg chg="add del mod">
          <ac:chgData name="navdeep kaur" userId="316cb8011218e377" providerId="LiveId" clId="{3021308C-1251-445D-8D48-6A8E53E67A8F}" dt="2020-01-26T05:54:23.599" v="946"/>
          <ac:inkMkLst>
            <pc:docMk/>
            <pc:sldMk cId="2006678505" sldId="2010"/>
            <ac:inkMk id="214" creationId="{73DA445C-1F8E-41B6-AEDF-2293CE42FE2A}"/>
          </ac:inkMkLst>
        </pc:inkChg>
        <pc:inkChg chg="add del mod">
          <ac:chgData name="navdeep kaur" userId="316cb8011218e377" providerId="LiveId" clId="{3021308C-1251-445D-8D48-6A8E53E67A8F}" dt="2020-01-26T05:54:23.599" v="942"/>
          <ac:inkMkLst>
            <pc:docMk/>
            <pc:sldMk cId="2006678505" sldId="2010"/>
            <ac:inkMk id="215" creationId="{A761BA13-3314-42FB-8336-080E5D4D0604}"/>
          </ac:inkMkLst>
        </pc:inkChg>
        <pc:inkChg chg="add del mod">
          <ac:chgData name="navdeep kaur" userId="316cb8011218e377" providerId="LiveId" clId="{3021308C-1251-445D-8D48-6A8E53E67A8F}" dt="2020-01-26T05:54:23.599" v="951"/>
          <ac:inkMkLst>
            <pc:docMk/>
            <pc:sldMk cId="2006678505" sldId="2010"/>
            <ac:inkMk id="216" creationId="{6D3DAFC0-9A71-49A6-A68B-B0A46A4E6C11}"/>
          </ac:inkMkLst>
        </pc:inkChg>
        <pc:inkChg chg="add del mod">
          <ac:chgData name="navdeep kaur" userId="316cb8011218e377" providerId="LiveId" clId="{3021308C-1251-445D-8D48-6A8E53E67A8F}" dt="2020-01-26T05:54:23.599" v="953"/>
          <ac:inkMkLst>
            <pc:docMk/>
            <pc:sldMk cId="2006678505" sldId="2010"/>
            <ac:inkMk id="217" creationId="{E158C6F7-B341-4340-A00C-9FCFF7FA7CCF}"/>
          </ac:inkMkLst>
        </pc:inkChg>
        <pc:inkChg chg="add del mod">
          <ac:chgData name="navdeep kaur" userId="316cb8011218e377" providerId="LiveId" clId="{3021308C-1251-445D-8D48-6A8E53E67A8F}" dt="2020-01-26T05:54:23.599" v="947"/>
          <ac:inkMkLst>
            <pc:docMk/>
            <pc:sldMk cId="2006678505" sldId="2010"/>
            <ac:inkMk id="218" creationId="{0B20FF1D-600B-433F-BD04-76E831F07C91}"/>
          </ac:inkMkLst>
        </pc:inkChg>
        <pc:inkChg chg="add del mod">
          <ac:chgData name="navdeep kaur" userId="316cb8011218e377" providerId="LiveId" clId="{3021308C-1251-445D-8D48-6A8E53E67A8F}" dt="2020-01-26T05:54:23.599" v="944"/>
          <ac:inkMkLst>
            <pc:docMk/>
            <pc:sldMk cId="2006678505" sldId="2010"/>
            <ac:inkMk id="219" creationId="{6382871D-78D8-4E7F-90E7-263049D12C29}"/>
          </ac:inkMkLst>
        </pc:inkChg>
        <pc:inkChg chg="add del mod">
          <ac:chgData name="navdeep kaur" userId="316cb8011218e377" providerId="LiveId" clId="{3021308C-1251-445D-8D48-6A8E53E67A8F}" dt="2020-01-26T05:54:23.599" v="949"/>
          <ac:inkMkLst>
            <pc:docMk/>
            <pc:sldMk cId="2006678505" sldId="2010"/>
            <ac:inkMk id="220" creationId="{5F05CF4E-F81B-41B4-99D7-3D20BD495D23}"/>
          </ac:inkMkLst>
        </pc:inkChg>
        <pc:inkChg chg="add del mod">
          <ac:chgData name="navdeep kaur" userId="316cb8011218e377" providerId="LiveId" clId="{3021308C-1251-445D-8D48-6A8E53E67A8F}" dt="2020-01-26T05:54:23.599" v="945"/>
          <ac:inkMkLst>
            <pc:docMk/>
            <pc:sldMk cId="2006678505" sldId="2010"/>
            <ac:inkMk id="221" creationId="{819332F5-1845-42EB-905B-4A24AFBA8DF0}"/>
          </ac:inkMkLst>
        </pc:inkChg>
        <pc:inkChg chg="add del mod">
          <ac:chgData name="navdeep kaur" userId="316cb8011218e377" providerId="LiveId" clId="{3021308C-1251-445D-8D48-6A8E53E67A8F}" dt="2020-01-26T05:54:23.599" v="940"/>
          <ac:inkMkLst>
            <pc:docMk/>
            <pc:sldMk cId="2006678505" sldId="2010"/>
            <ac:inkMk id="223" creationId="{D16D3F65-79B8-44C4-A2BA-D3D90B1B5EB9}"/>
          </ac:inkMkLst>
        </pc:inkChg>
        <pc:inkChg chg="add del mod">
          <ac:chgData name="navdeep kaur" userId="316cb8011218e377" providerId="LiveId" clId="{3021308C-1251-445D-8D48-6A8E53E67A8F}" dt="2020-01-26T05:54:23.599" v="943"/>
          <ac:inkMkLst>
            <pc:docMk/>
            <pc:sldMk cId="2006678505" sldId="2010"/>
            <ac:inkMk id="224" creationId="{78B91BDC-7709-4E11-94CC-D14981F0ED4B}"/>
          </ac:inkMkLst>
        </pc:inkChg>
        <pc:inkChg chg="add del mod">
          <ac:chgData name="navdeep kaur" userId="316cb8011218e377" providerId="LiveId" clId="{3021308C-1251-445D-8D48-6A8E53E67A8F}" dt="2020-01-26T05:54:23.599" v="948"/>
          <ac:inkMkLst>
            <pc:docMk/>
            <pc:sldMk cId="2006678505" sldId="2010"/>
            <ac:inkMk id="225" creationId="{4BF23054-0B45-474B-9308-BB9D78B40172}"/>
          </ac:inkMkLst>
        </pc:inkChg>
        <pc:inkChg chg="add del mod">
          <ac:chgData name="navdeep kaur" userId="316cb8011218e377" providerId="LiveId" clId="{3021308C-1251-445D-8D48-6A8E53E67A8F}" dt="2020-01-26T05:54:23.599" v="952"/>
          <ac:inkMkLst>
            <pc:docMk/>
            <pc:sldMk cId="2006678505" sldId="2010"/>
            <ac:inkMk id="226" creationId="{55666760-BB9C-402A-8ADA-0E0F778E750E}"/>
          </ac:inkMkLst>
        </pc:inkChg>
        <pc:inkChg chg="add del mod">
          <ac:chgData name="navdeep kaur" userId="316cb8011218e377" providerId="LiveId" clId="{3021308C-1251-445D-8D48-6A8E53E67A8F}" dt="2020-01-26T05:54:23.599" v="950"/>
          <ac:inkMkLst>
            <pc:docMk/>
            <pc:sldMk cId="2006678505" sldId="2010"/>
            <ac:inkMk id="227" creationId="{AEDCF3E1-AB98-4193-BA2E-A628E469F342}"/>
          </ac:inkMkLst>
        </pc:inkChg>
        <pc:inkChg chg="add del mod">
          <ac:chgData name="navdeep kaur" userId="316cb8011218e377" providerId="LiveId" clId="{3021308C-1251-445D-8D48-6A8E53E67A8F}" dt="2020-01-26T05:54:23.599" v="939"/>
          <ac:inkMkLst>
            <pc:docMk/>
            <pc:sldMk cId="2006678505" sldId="2010"/>
            <ac:inkMk id="228" creationId="{8A1DEBC6-2E9C-4BE2-93A2-FD622FA90B1D}"/>
          </ac:inkMkLst>
        </pc:inkChg>
        <pc:inkChg chg="add del">
          <ac:chgData name="navdeep kaur" userId="316cb8011218e377" providerId="LiveId" clId="{3021308C-1251-445D-8D48-6A8E53E67A8F}" dt="2020-01-26T05:54:33.812" v="956"/>
          <ac:inkMkLst>
            <pc:docMk/>
            <pc:sldMk cId="2006678505" sldId="2010"/>
            <ac:inkMk id="230" creationId="{91B4D011-4F99-4C20-8A89-C60881152119}"/>
          </ac:inkMkLst>
        </pc:inkChg>
        <pc:inkChg chg="add del mod">
          <ac:chgData name="navdeep kaur" userId="316cb8011218e377" providerId="LiveId" clId="{3021308C-1251-445D-8D48-6A8E53E67A8F}" dt="2020-01-26T05:54:46.197" v="966"/>
          <ac:inkMkLst>
            <pc:docMk/>
            <pc:sldMk cId="2006678505" sldId="2010"/>
            <ac:inkMk id="231" creationId="{E77F9891-DA35-45CA-90C9-791FA5AC13A6}"/>
          </ac:inkMkLst>
        </pc:inkChg>
        <pc:inkChg chg="add del mod">
          <ac:chgData name="navdeep kaur" userId="316cb8011218e377" providerId="LiveId" clId="{3021308C-1251-445D-8D48-6A8E53E67A8F}" dt="2020-01-26T05:54:46.197" v="969"/>
          <ac:inkMkLst>
            <pc:docMk/>
            <pc:sldMk cId="2006678505" sldId="2010"/>
            <ac:inkMk id="232" creationId="{74112217-F010-42F5-986B-4E6A8C8D7828}"/>
          </ac:inkMkLst>
        </pc:inkChg>
        <pc:inkChg chg="add del mod">
          <ac:chgData name="navdeep kaur" userId="316cb8011218e377" providerId="LiveId" clId="{3021308C-1251-445D-8D48-6A8E53E67A8F}" dt="2020-01-26T05:54:46.197" v="967"/>
          <ac:inkMkLst>
            <pc:docMk/>
            <pc:sldMk cId="2006678505" sldId="2010"/>
            <ac:inkMk id="233" creationId="{E097AE69-7344-43C5-B6A0-3C7925B0B947}"/>
          </ac:inkMkLst>
        </pc:inkChg>
        <pc:inkChg chg="add del mod">
          <ac:chgData name="navdeep kaur" userId="316cb8011218e377" providerId="LiveId" clId="{3021308C-1251-445D-8D48-6A8E53E67A8F}" dt="2020-01-26T05:54:46.197" v="965"/>
          <ac:inkMkLst>
            <pc:docMk/>
            <pc:sldMk cId="2006678505" sldId="2010"/>
            <ac:inkMk id="234" creationId="{13B682D8-5C4C-4571-8DCD-98326E595B3E}"/>
          </ac:inkMkLst>
        </pc:inkChg>
        <pc:inkChg chg="add del mod">
          <ac:chgData name="navdeep kaur" userId="316cb8011218e377" providerId="LiveId" clId="{3021308C-1251-445D-8D48-6A8E53E67A8F}" dt="2020-01-26T05:54:46.197" v="970"/>
          <ac:inkMkLst>
            <pc:docMk/>
            <pc:sldMk cId="2006678505" sldId="2010"/>
            <ac:inkMk id="236" creationId="{7B95BAD9-CAEC-487E-A7A2-296DA0899CC0}"/>
          </ac:inkMkLst>
        </pc:inkChg>
        <pc:inkChg chg="add del mod">
          <ac:chgData name="navdeep kaur" userId="316cb8011218e377" providerId="LiveId" clId="{3021308C-1251-445D-8D48-6A8E53E67A8F}" dt="2020-01-26T05:54:46.197" v="968"/>
          <ac:inkMkLst>
            <pc:docMk/>
            <pc:sldMk cId="2006678505" sldId="2010"/>
            <ac:inkMk id="237" creationId="{D99BFF5B-FB55-401A-8BDD-BD1E7B7F9AA4}"/>
          </ac:inkMkLst>
        </pc:inkChg>
        <pc:inkChg chg="add del">
          <ac:chgData name="navdeep kaur" userId="316cb8011218e377" providerId="LiveId" clId="{3021308C-1251-445D-8D48-6A8E53E67A8F}" dt="2020-01-26T05:55:03.463" v="987"/>
          <ac:inkMkLst>
            <pc:docMk/>
            <pc:sldMk cId="2006678505" sldId="2010"/>
            <ac:inkMk id="239" creationId="{311B48A8-BBF6-408E-859D-25590D46B042}"/>
          </ac:inkMkLst>
        </pc:inkChg>
        <pc:inkChg chg="add del mod">
          <ac:chgData name="navdeep kaur" userId="316cb8011218e377" providerId="LiveId" clId="{3021308C-1251-445D-8D48-6A8E53E67A8F}" dt="2020-01-26T05:55:03.463" v="986"/>
          <ac:inkMkLst>
            <pc:docMk/>
            <pc:sldMk cId="2006678505" sldId="2010"/>
            <ac:inkMk id="240" creationId="{EA396CA7-A379-4079-A7DF-63053B9D65A8}"/>
          </ac:inkMkLst>
        </pc:inkChg>
        <pc:inkChg chg="add del mod">
          <ac:chgData name="navdeep kaur" userId="316cb8011218e377" providerId="LiveId" clId="{3021308C-1251-445D-8D48-6A8E53E67A8F}" dt="2020-01-26T05:55:03.463" v="988"/>
          <ac:inkMkLst>
            <pc:docMk/>
            <pc:sldMk cId="2006678505" sldId="2010"/>
            <ac:inkMk id="241" creationId="{D75A1C14-6D6C-4BED-9CE8-5971751C8EC7}"/>
          </ac:inkMkLst>
        </pc:inkChg>
        <pc:inkChg chg="add del mod">
          <ac:chgData name="navdeep kaur" userId="316cb8011218e377" providerId="LiveId" clId="{3021308C-1251-445D-8D48-6A8E53E67A8F}" dt="2020-01-26T05:55:03.463" v="989"/>
          <ac:inkMkLst>
            <pc:docMk/>
            <pc:sldMk cId="2006678505" sldId="2010"/>
            <ac:inkMk id="242" creationId="{FE2CB468-8FBD-4173-A56C-3A3D2B86FDFD}"/>
          </ac:inkMkLst>
        </pc:inkChg>
        <pc:inkChg chg="add del mod">
          <ac:chgData name="navdeep kaur" userId="316cb8011218e377" providerId="LiveId" clId="{3021308C-1251-445D-8D48-6A8E53E67A8F}" dt="2020-01-26T05:55:03.447" v="982"/>
          <ac:inkMkLst>
            <pc:docMk/>
            <pc:sldMk cId="2006678505" sldId="2010"/>
            <ac:inkMk id="243" creationId="{CB3B4F9F-00C4-46C6-A7B9-4A78F8D86F43}"/>
          </ac:inkMkLst>
        </pc:inkChg>
        <pc:inkChg chg="add del mod">
          <ac:chgData name="navdeep kaur" userId="316cb8011218e377" providerId="LiveId" clId="{3021308C-1251-445D-8D48-6A8E53E67A8F}" dt="2020-01-26T05:55:03.447" v="984"/>
          <ac:inkMkLst>
            <pc:docMk/>
            <pc:sldMk cId="2006678505" sldId="2010"/>
            <ac:inkMk id="244" creationId="{4BB7EB18-BF98-4F90-870A-BC1803B5CC55}"/>
          </ac:inkMkLst>
        </pc:inkChg>
        <pc:inkChg chg="add del mod">
          <ac:chgData name="navdeep kaur" userId="316cb8011218e377" providerId="LiveId" clId="{3021308C-1251-445D-8D48-6A8E53E67A8F}" dt="2020-01-26T05:55:03.447" v="985"/>
          <ac:inkMkLst>
            <pc:docMk/>
            <pc:sldMk cId="2006678505" sldId="2010"/>
            <ac:inkMk id="245" creationId="{3971CD1B-C719-4512-B4B8-B4B7D8AA637E}"/>
          </ac:inkMkLst>
        </pc:inkChg>
        <pc:inkChg chg="add del mod">
          <ac:chgData name="navdeep kaur" userId="316cb8011218e377" providerId="LiveId" clId="{3021308C-1251-445D-8D48-6A8E53E67A8F}" dt="2020-01-26T05:55:03.463" v="990"/>
          <ac:inkMkLst>
            <pc:docMk/>
            <pc:sldMk cId="2006678505" sldId="2010"/>
            <ac:inkMk id="246" creationId="{001A51E6-C6C8-4EDD-992D-01E44E22DD18}"/>
          </ac:inkMkLst>
        </pc:inkChg>
        <pc:inkChg chg="add del mod">
          <ac:chgData name="navdeep kaur" userId="316cb8011218e377" providerId="LiveId" clId="{3021308C-1251-445D-8D48-6A8E53E67A8F}" dt="2020-01-26T05:55:03.447" v="983"/>
          <ac:inkMkLst>
            <pc:docMk/>
            <pc:sldMk cId="2006678505" sldId="2010"/>
            <ac:inkMk id="247" creationId="{C1D102E1-7353-42F5-A9C5-DB931FCFAAB5}"/>
          </ac:inkMkLst>
        </pc:inkChg>
        <pc:inkChg chg="add del">
          <ac:chgData name="navdeep kaur" userId="316cb8011218e377" providerId="LiveId" clId="{3021308C-1251-445D-8D48-6A8E53E67A8F}" dt="2020-01-26T05:55:03.463" v="991"/>
          <ac:inkMkLst>
            <pc:docMk/>
            <pc:sldMk cId="2006678505" sldId="2010"/>
            <ac:inkMk id="249" creationId="{35F96BB6-BF91-4A41-B399-606C59CF0E51}"/>
          </ac:inkMkLst>
        </pc:inkChg>
        <pc:inkChg chg="add del mod">
          <ac:chgData name="navdeep kaur" userId="316cb8011218e377" providerId="LiveId" clId="{3021308C-1251-445D-8D48-6A8E53E67A8F}" dt="2020-01-26T05:56:38.028" v="1066"/>
          <ac:inkMkLst>
            <pc:docMk/>
            <pc:sldMk cId="2006678505" sldId="2010"/>
            <ac:inkMk id="250" creationId="{66FCFDFB-A67B-4A66-8A4F-AC703CEAAA07}"/>
          </ac:inkMkLst>
        </pc:inkChg>
        <pc:inkChg chg="add del mod">
          <ac:chgData name="navdeep kaur" userId="316cb8011218e377" providerId="LiveId" clId="{3021308C-1251-445D-8D48-6A8E53E67A8F}" dt="2020-01-26T05:56:38.028" v="1061"/>
          <ac:inkMkLst>
            <pc:docMk/>
            <pc:sldMk cId="2006678505" sldId="2010"/>
            <ac:inkMk id="251" creationId="{68F5F25E-D409-4DB0-8CD8-A038E48A6C83}"/>
          </ac:inkMkLst>
        </pc:inkChg>
        <pc:inkChg chg="add del mod">
          <ac:chgData name="navdeep kaur" userId="316cb8011218e377" providerId="LiveId" clId="{3021308C-1251-445D-8D48-6A8E53E67A8F}" dt="2020-01-26T05:56:38.028" v="1074"/>
          <ac:inkMkLst>
            <pc:docMk/>
            <pc:sldMk cId="2006678505" sldId="2010"/>
            <ac:inkMk id="253" creationId="{0EF165AC-DAB8-4754-8D22-93BFF9B8F501}"/>
          </ac:inkMkLst>
        </pc:inkChg>
        <pc:inkChg chg="add del mod">
          <ac:chgData name="navdeep kaur" userId="316cb8011218e377" providerId="LiveId" clId="{3021308C-1251-445D-8D48-6A8E53E67A8F}" dt="2020-01-26T05:56:38.028" v="1068"/>
          <ac:inkMkLst>
            <pc:docMk/>
            <pc:sldMk cId="2006678505" sldId="2010"/>
            <ac:inkMk id="254" creationId="{6EC15E00-22DF-4DD6-9A00-52D10F0EF9D7}"/>
          </ac:inkMkLst>
        </pc:inkChg>
        <pc:inkChg chg="add del mod">
          <ac:chgData name="navdeep kaur" userId="316cb8011218e377" providerId="LiveId" clId="{3021308C-1251-445D-8D48-6A8E53E67A8F}" dt="2020-01-26T05:56:38.028" v="1070"/>
          <ac:inkMkLst>
            <pc:docMk/>
            <pc:sldMk cId="2006678505" sldId="2010"/>
            <ac:inkMk id="255" creationId="{2B4D7368-4539-405B-9265-A985C746D10F}"/>
          </ac:inkMkLst>
        </pc:inkChg>
        <pc:inkChg chg="add del mod">
          <ac:chgData name="navdeep kaur" userId="316cb8011218e377" providerId="LiveId" clId="{3021308C-1251-445D-8D48-6A8E53E67A8F}" dt="2020-01-26T05:56:38.028" v="1073"/>
          <ac:inkMkLst>
            <pc:docMk/>
            <pc:sldMk cId="2006678505" sldId="2010"/>
            <ac:inkMk id="256" creationId="{EF441378-88ED-44C2-8ABD-7E18B9BCCAB7}"/>
          </ac:inkMkLst>
        </pc:inkChg>
        <pc:inkChg chg="add del mod">
          <ac:chgData name="navdeep kaur" userId="316cb8011218e377" providerId="LiveId" clId="{3021308C-1251-445D-8D48-6A8E53E67A8F}" dt="2020-01-26T05:56:38.028" v="1060"/>
          <ac:inkMkLst>
            <pc:docMk/>
            <pc:sldMk cId="2006678505" sldId="2010"/>
            <ac:inkMk id="257" creationId="{012DA74F-3E28-462F-944D-1B95F45F69AC}"/>
          </ac:inkMkLst>
        </pc:inkChg>
        <pc:inkChg chg="add del mod">
          <ac:chgData name="navdeep kaur" userId="316cb8011218e377" providerId="LiveId" clId="{3021308C-1251-445D-8D48-6A8E53E67A8F}" dt="2020-01-26T05:56:38.028" v="1075"/>
          <ac:inkMkLst>
            <pc:docMk/>
            <pc:sldMk cId="2006678505" sldId="2010"/>
            <ac:inkMk id="258" creationId="{38C24997-D820-490F-AD74-22AC43CA8B81}"/>
          </ac:inkMkLst>
        </pc:inkChg>
        <pc:inkChg chg="add del mod">
          <ac:chgData name="navdeep kaur" userId="316cb8011218e377" providerId="LiveId" clId="{3021308C-1251-445D-8D48-6A8E53E67A8F}" dt="2020-01-26T05:56:38.044" v="1080"/>
          <ac:inkMkLst>
            <pc:docMk/>
            <pc:sldMk cId="2006678505" sldId="2010"/>
            <ac:inkMk id="259" creationId="{A4130954-878B-4B67-91B2-A400EE767347}"/>
          </ac:inkMkLst>
        </pc:inkChg>
        <pc:inkChg chg="add del mod">
          <ac:chgData name="navdeep kaur" userId="316cb8011218e377" providerId="LiveId" clId="{3021308C-1251-445D-8D48-6A8E53E67A8F}" dt="2020-01-26T05:56:38.028" v="1062"/>
          <ac:inkMkLst>
            <pc:docMk/>
            <pc:sldMk cId="2006678505" sldId="2010"/>
            <ac:inkMk id="260" creationId="{BD583DEE-B29E-46A7-A68D-D35C5F0D8FF0}"/>
          </ac:inkMkLst>
        </pc:inkChg>
        <pc:inkChg chg="add del mod">
          <ac:chgData name="navdeep kaur" userId="316cb8011218e377" providerId="LiveId" clId="{3021308C-1251-445D-8D48-6A8E53E67A8F}" dt="2020-01-26T05:56:38.028" v="1072"/>
          <ac:inkMkLst>
            <pc:docMk/>
            <pc:sldMk cId="2006678505" sldId="2010"/>
            <ac:inkMk id="262" creationId="{E7B039B9-75EA-4C1F-B237-7A8B4DE6E099}"/>
          </ac:inkMkLst>
        </pc:inkChg>
        <pc:inkChg chg="add del mod">
          <ac:chgData name="navdeep kaur" userId="316cb8011218e377" providerId="LiveId" clId="{3021308C-1251-445D-8D48-6A8E53E67A8F}" dt="2020-01-26T05:56:38.028" v="1076"/>
          <ac:inkMkLst>
            <pc:docMk/>
            <pc:sldMk cId="2006678505" sldId="2010"/>
            <ac:inkMk id="263" creationId="{73F6479F-405A-4AFF-BBE9-FD2169FD1ACC}"/>
          </ac:inkMkLst>
        </pc:inkChg>
        <pc:inkChg chg="add del mod">
          <ac:chgData name="navdeep kaur" userId="316cb8011218e377" providerId="LiveId" clId="{3021308C-1251-445D-8D48-6A8E53E67A8F}" dt="2020-01-26T05:56:38.028" v="1063"/>
          <ac:inkMkLst>
            <pc:docMk/>
            <pc:sldMk cId="2006678505" sldId="2010"/>
            <ac:inkMk id="265" creationId="{C0D6F192-736E-4027-A2E1-4F7FF3EA83AC}"/>
          </ac:inkMkLst>
        </pc:inkChg>
        <pc:inkChg chg="add del mod">
          <ac:chgData name="navdeep kaur" userId="316cb8011218e377" providerId="LiveId" clId="{3021308C-1251-445D-8D48-6A8E53E67A8F}" dt="2020-01-26T05:56:38.044" v="1083"/>
          <ac:inkMkLst>
            <pc:docMk/>
            <pc:sldMk cId="2006678505" sldId="2010"/>
            <ac:inkMk id="266" creationId="{35D3F824-A2F2-47BB-B30E-FA17F5B5E73C}"/>
          </ac:inkMkLst>
        </pc:inkChg>
        <pc:inkChg chg="add del mod">
          <ac:chgData name="navdeep kaur" userId="316cb8011218e377" providerId="LiveId" clId="{3021308C-1251-445D-8D48-6A8E53E67A8F}" dt="2020-01-26T05:56:38.044" v="1081"/>
          <ac:inkMkLst>
            <pc:docMk/>
            <pc:sldMk cId="2006678505" sldId="2010"/>
            <ac:inkMk id="267" creationId="{98EA56CB-7154-4DF3-A10E-18E57CA9FD48}"/>
          </ac:inkMkLst>
        </pc:inkChg>
        <pc:inkChg chg="add del mod">
          <ac:chgData name="navdeep kaur" userId="316cb8011218e377" providerId="LiveId" clId="{3021308C-1251-445D-8D48-6A8E53E67A8F}" dt="2020-01-26T05:56:38.028" v="1064"/>
          <ac:inkMkLst>
            <pc:docMk/>
            <pc:sldMk cId="2006678505" sldId="2010"/>
            <ac:inkMk id="268" creationId="{47735AEF-D2BA-404A-88A1-AF40D639F817}"/>
          </ac:inkMkLst>
        </pc:inkChg>
        <pc:inkChg chg="add del mod">
          <ac:chgData name="navdeep kaur" userId="316cb8011218e377" providerId="LiveId" clId="{3021308C-1251-445D-8D48-6A8E53E67A8F}" dt="2020-01-26T05:56:38.044" v="1082"/>
          <ac:inkMkLst>
            <pc:docMk/>
            <pc:sldMk cId="2006678505" sldId="2010"/>
            <ac:inkMk id="269" creationId="{603C6D06-26C1-4503-B925-DA2176CA665B}"/>
          </ac:inkMkLst>
        </pc:inkChg>
        <pc:inkChg chg="add del mod">
          <ac:chgData name="navdeep kaur" userId="316cb8011218e377" providerId="LiveId" clId="{3021308C-1251-445D-8D48-6A8E53E67A8F}" dt="2020-01-26T05:56:38.044" v="1077"/>
          <ac:inkMkLst>
            <pc:docMk/>
            <pc:sldMk cId="2006678505" sldId="2010"/>
            <ac:inkMk id="270" creationId="{147CA6FC-A5CB-4AAF-8694-F789D895F1F0}"/>
          </ac:inkMkLst>
        </pc:inkChg>
        <pc:inkChg chg="add del mod">
          <ac:chgData name="navdeep kaur" userId="316cb8011218e377" providerId="LiveId" clId="{3021308C-1251-445D-8D48-6A8E53E67A8F}" dt="2020-01-26T05:56:38.044" v="1078"/>
          <ac:inkMkLst>
            <pc:docMk/>
            <pc:sldMk cId="2006678505" sldId="2010"/>
            <ac:inkMk id="271" creationId="{25234A1C-5B71-45E6-9313-D79E086D28BD}"/>
          </ac:inkMkLst>
        </pc:inkChg>
        <pc:inkChg chg="add del mod">
          <ac:chgData name="navdeep kaur" userId="316cb8011218e377" providerId="LiveId" clId="{3021308C-1251-445D-8D48-6A8E53E67A8F}" dt="2020-01-26T05:56:38.028" v="1067"/>
          <ac:inkMkLst>
            <pc:docMk/>
            <pc:sldMk cId="2006678505" sldId="2010"/>
            <ac:inkMk id="272" creationId="{6CE6F2D1-5322-4462-84E6-58D8F1D09849}"/>
          </ac:inkMkLst>
        </pc:inkChg>
        <pc:inkChg chg="add del mod">
          <ac:chgData name="navdeep kaur" userId="316cb8011218e377" providerId="LiveId" clId="{3021308C-1251-445D-8D48-6A8E53E67A8F}" dt="2020-01-26T05:56:38.028" v="1069"/>
          <ac:inkMkLst>
            <pc:docMk/>
            <pc:sldMk cId="2006678505" sldId="2010"/>
            <ac:inkMk id="273" creationId="{C8FAEB1B-0444-4448-9AA8-BB2960E829F9}"/>
          </ac:inkMkLst>
        </pc:inkChg>
        <pc:inkChg chg="add del mod">
          <ac:chgData name="navdeep kaur" userId="316cb8011218e377" providerId="LiveId" clId="{3021308C-1251-445D-8D48-6A8E53E67A8F}" dt="2020-01-26T05:56:38.044" v="1079"/>
          <ac:inkMkLst>
            <pc:docMk/>
            <pc:sldMk cId="2006678505" sldId="2010"/>
            <ac:inkMk id="274" creationId="{2315669A-AF12-47C2-B968-18DC2FE88A9E}"/>
          </ac:inkMkLst>
        </pc:inkChg>
        <pc:inkChg chg="add del mod">
          <ac:chgData name="navdeep kaur" userId="316cb8011218e377" providerId="LiveId" clId="{3021308C-1251-445D-8D48-6A8E53E67A8F}" dt="2020-01-26T05:56:38.028" v="1059"/>
          <ac:inkMkLst>
            <pc:docMk/>
            <pc:sldMk cId="2006678505" sldId="2010"/>
            <ac:inkMk id="275" creationId="{38BB66E4-5C86-4696-8AC2-896A03FB8D33}"/>
          </ac:inkMkLst>
        </pc:inkChg>
        <pc:inkChg chg="add del mod">
          <ac:chgData name="navdeep kaur" userId="316cb8011218e377" providerId="LiveId" clId="{3021308C-1251-445D-8D48-6A8E53E67A8F}" dt="2020-01-26T05:56:38.028" v="1071"/>
          <ac:inkMkLst>
            <pc:docMk/>
            <pc:sldMk cId="2006678505" sldId="2010"/>
            <ac:inkMk id="276" creationId="{FA7ABCD8-9DA3-4A27-9C2E-8E3AEF6B7E77}"/>
          </ac:inkMkLst>
        </pc:inkChg>
        <pc:inkChg chg="add del mod">
          <ac:chgData name="navdeep kaur" userId="316cb8011218e377" providerId="LiveId" clId="{3021308C-1251-445D-8D48-6A8E53E67A8F}" dt="2020-01-26T05:56:38.028" v="1065"/>
          <ac:inkMkLst>
            <pc:docMk/>
            <pc:sldMk cId="2006678505" sldId="2010"/>
            <ac:inkMk id="278" creationId="{5A540958-574B-418E-9F03-A36D83AA160A}"/>
          </ac:inkMkLst>
        </pc:inkChg>
        <pc:inkChg chg="add del mod">
          <ac:chgData name="navdeep kaur" userId="316cb8011218e377" providerId="LiveId" clId="{3021308C-1251-445D-8D48-6A8E53E67A8F}" dt="2020-01-26T05:56:39.715" v="1089"/>
          <ac:inkMkLst>
            <pc:docMk/>
            <pc:sldMk cId="2006678505" sldId="2010"/>
            <ac:inkMk id="279" creationId="{D0038190-BB65-4671-8CD7-9B664E9DC951}"/>
          </ac:inkMkLst>
        </pc:inkChg>
        <pc:inkChg chg="add del mod">
          <ac:chgData name="navdeep kaur" userId="316cb8011218e377" providerId="LiveId" clId="{3021308C-1251-445D-8D48-6A8E53E67A8F}" dt="2020-01-26T05:56:39.715" v="1094"/>
          <ac:inkMkLst>
            <pc:docMk/>
            <pc:sldMk cId="2006678505" sldId="2010"/>
            <ac:inkMk id="280" creationId="{3AFDB4E1-454E-48CF-BFE4-9224C6DCD2CE}"/>
          </ac:inkMkLst>
        </pc:inkChg>
        <pc:inkChg chg="add del mod">
          <ac:chgData name="navdeep kaur" userId="316cb8011218e377" providerId="LiveId" clId="{3021308C-1251-445D-8D48-6A8E53E67A8F}" dt="2020-01-26T05:56:39.715" v="1093"/>
          <ac:inkMkLst>
            <pc:docMk/>
            <pc:sldMk cId="2006678505" sldId="2010"/>
            <ac:inkMk id="282" creationId="{6F99A7FE-D8E4-43AE-B75D-F0219A4785AF}"/>
          </ac:inkMkLst>
        </pc:inkChg>
        <pc:inkChg chg="add del mod">
          <ac:chgData name="navdeep kaur" userId="316cb8011218e377" providerId="LiveId" clId="{3021308C-1251-445D-8D48-6A8E53E67A8F}" dt="2020-01-26T05:56:39.715" v="1091"/>
          <ac:inkMkLst>
            <pc:docMk/>
            <pc:sldMk cId="2006678505" sldId="2010"/>
            <ac:inkMk id="283" creationId="{7E92A537-7757-411B-B9C6-35DC53DC237A}"/>
          </ac:inkMkLst>
        </pc:inkChg>
        <pc:inkChg chg="add del mod">
          <ac:chgData name="navdeep kaur" userId="316cb8011218e377" providerId="LiveId" clId="{3021308C-1251-445D-8D48-6A8E53E67A8F}" dt="2020-01-26T05:56:39.715" v="1088"/>
          <ac:inkMkLst>
            <pc:docMk/>
            <pc:sldMk cId="2006678505" sldId="2010"/>
            <ac:inkMk id="284" creationId="{303B5173-299D-4B26-953B-88E3554A764A}"/>
          </ac:inkMkLst>
        </pc:inkChg>
        <pc:inkChg chg="add del mod">
          <ac:chgData name="navdeep kaur" userId="316cb8011218e377" providerId="LiveId" clId="{3021308C-1251-445D-8D48-6A8E53E67A8F}" dt="2020-01-26T05:56:39.715" v="1086"/>
          <ac:inkMkLst>
            <pc:docMk/>
            <pc:sldMk cId="2006678505" sldId="2010"/>
            <ac:inkMk id="285" creationId="{A6F95B78-BD85-459D-B92B-F9F0D2D6CBB3}"/>
          </ac:inkMkLst>
        </pc:inkChg>
        <pc:inkChg chg="add del mod">
          <ac:chgData name="navdeep kaur" userId="316cb8011218e377" providerId="LiveId" clId="{3021308C-1251-445D-8D48-6A8E53E67A8F}" dt="2020-01-26T05:56:39.715" v="1085"/>
          <ac:inkMkLst>
            <pc:docMk/>
            <pc:sldMk cId="2006678505" sldId="2010"/>
            <ac:inkMk id="286" creationId="{55E28A50-F168-4529-AEAE-8D33C81A92AC}"/>
          </ac:inkMkLst>
        </pc:inkChg>
        <pc:inkChg chg="add del mod">
          <ac:chgData name="navdeep kaur" userId="316cb8011218e377" providerId="LiveId" clId="{3021308C-1251-445D-8D48-6A8E53E67A8F}" dt="2020-01-26T05:56:39.715" v="1090"/>
          <ac:inkMkLst>
            <pc:docMk/>
            <pc:sldMk cId="2006678505" sldId="2010"/>
            <ac:inkMk id="287" creationId="{C157B6CB-DDF4-4D4B-AD4A-AD650DB7DA78}"/>
          </ac:inkMkLst>
        </pc:inkChg>
        <pc:inkChg chg="add del mod">
          <ac:chgData name="navdeep kaur" userId="316cb8011218e377" providerId="LiveId" clId="{3021308C-1251-445D-8D48-6A8E53E67A8F}" dt="2020-01-26T05:56:39.715" v="1087"/>
          <ac:inkMkLst>
            <pc:docMk/>
            <pc:sldMk cId="2006678505" sldId="2010"/>
            <ac:inkMk id="288" creationId="{9CE8E93D-8E82-4EBC-9675-AAAA70DB47AA}"/>
          </ac:inkMkLst>
        </pc:inkChg>
        <pc:inkChg chg="add del mod">
          <ac:chgData name="navdeep kaur" userId="316cb8011218e377" providerId="LiveId" clId="{3021308C-1251-445D-8D48-6A8E53E67A8F}" dt="2020-01-26T05:56:39.715" v="1095"/>
          <ac:inkMkLst>
            <pc:docMk/>
            <pc:sldMk cId="2006678505" sldId="2010"/>
            <ac:inkMk id="289" creationId="{13C960B6-8D18-40FC-8C58-D0118F8E8C60}"/>
          </ac:inkMkLst>
        </pc:inkChg>
        <pc:inkChg chg="add del mod">
          <ac:chgData name="navdeep kaur" userId="316cb8011218e377" providerId="LiveId" clId="{3021308C-1251-445D-8D48-6A8E53E67A8F}" dt="2020-01-26T05:56:39.715" v="1092"/>
          <ac:inkMkLst>
            <pc:docMk/>
            <pc:sldMk cId="2006678505" sldId="2010"/>
            <ac:inkMk id="290" creationId="{20B97E43-2AAD-419C-9C67-6EFA436EFDEF}"/>
          </ac:inkMkLst>
        </pc:inkChg>
        <pc:inkChg chg="add del mod">
          <ac:chgData name="navdeep kaur" userId="316cb8011218e377" providerId="LiveId" clId="{3021308C-1251-445D-8D48-6A8E53E67A8F}" dt="2020-01-26T05:56:39.715" v="1084"/>
          <ac:inkMkLst>
            <pc:docMk/>
            <pc:sldMk cId="2006678505" sldId="2010"/>
            <ac:inkMk id="291" creationId="{1AC75250-3087-421C-9ED9-80E3D46E0CE6}"/>
          </ac:inkMkLst>
        </pc:inkChg>
        <pc:inkChg chg="add del mod">
          <ac:chgData name="navdeep kaur" userId="316cb8011218e377" providerId="LiveId" clId="{3021308C-1251-445D-8D48-6A8E53E67A8F}" dt="2020-01-26T06:00:57.593" v="1345"/>
          <ac:inkMkLst>
            <pc:docMk/>
            <pc:sldMk cId="2006678505" sldId="2010"/>
            <ac:inkMk id="294" creationId="{FE4A91E2-F813-41EF-B9BA-7386F04C198E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295" creationId="{15E3AB45-F1ED-4DFB-898A-BD01D0058D02}"/>
          </ac:inkMkLst>
        </pc:inkChg>
        <pc:inkChg chg="add del mod">
          <ac:chgData name="navdeep kaur" userId="316cb8011218e377" providerId="LiveId" clId="{3021308C-1251-445D-8D48-6A8E53E67A8F}" dt="2020-01-26T06:00:57.577" v="1344"/>
          <ac:inkMkLst>
            <pc:docMk/>
            <pc:sldMk cId="2006678505" sldId="2010"/>
            <ac:inkMk id="296" creationId="{800CC3A5-56F1-4C34-88FB-229FB44FE187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298" creationId="{0DAB5B76-B422-4E78-B244-CF231F17BE28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299" creationId="{3721451D-281A-4CCC-AD00-048378200057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00" creationId="{536CADDD-9B14-4C41-8403-E4441C368E29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01" creationId="{13A11D57-B30A-4663-8867-05CD46A6AC70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02" creationId="{B4F926FA-9BAB-499B-A4B8-DFA90EFDF76A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04" creationId="{097F4C50-F3AC-4D79-8F31-FD8C7B467D31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05" creationId="{1D6C7A4A-52B0-40C4-AF75-4B4172DDDD53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06" creationId="{AAD15E81-848A-4567-98BC-4636B53EB41B}"/>
          </ac:inkMkLst>
        </pc:inkChg>
        <pc:inkChg chg="add del mod">
          <ac:chgData name="navdeep kaur" userId="316cb8011218e377" providerId="LiveId" clId="{3021308C-1251-445D-8D48-6A8E53E67A8F}" dt="2020-01-26T06:08:44.651" v="1617"/>
          <ac:inkMkLst>
            <pc:docMk/>
            <pc:sldMk cId="2006678505" sldId="2010"/>
            <ac:inkMk id="308" creationId="{D2F5FD30-DF6F-42A3-B285-8FC90AEF8AB7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09" creationId="{268DB6B7-CC24-4833-A081-99FDC73CBEE8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10" creationId="{A8137855-A069-4A81-83E8-B2382B2CD450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12" creationId="{7675E128-B20B-4675-9669-B7BE4EC495D0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13" creationId="{06E7AB8C-4271-4213-982B-B64D79F1F32A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14" creationId="{2A8ED43D-3C24-4A55-A6C7-A5DDD4B3FDB9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15" creationId="{74ADB265-B290-4875-A2C9-E1CD4864D7C3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16" creationId="{020EDC77-C3D7-4334-BF2D-C027CFE549AC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17" creationId="{282759E2-0980-42BD-89C2-D776FB7933BD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19" creationId="{451112EB-54C0-4877-8DA5-B5EB7A2E3D12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20" creationId="{FA7D7D52-375B-4FBA-9ACD-23F2449C1303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22" creationId="{FA6392CE-A216-457C-8266-F0BCF00D1634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23" creationId="{26B7C4AE-BA43-47AA-B474-739790E91858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24" creationId="{811BCD8C-0995-4A94-8CAE-1170E8F5E7A9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25" creationId="{9DA3DDBB-E1EC-4503-84D9-5FF63045AD34}"/>
          </ac:inkMkLst>
        </pc:inkChg>
        <pc:inkChg chg="add del mod">
          <ac:chgData name="navdeep kaur" userId="316cb8011218e377" providerId="LiveId" clId="{3021308C-1251-445D-8D48-6A8E53E67A8F}" dt="2020-01-26T06:08:44.651" v="1616"/>
          <ac:inkMkLst>
            <pc:docMk/>
            <pc:sldMk cId="2006678505" sldId="2010"/>
            <ac:inkMk id="327" creationId="{5B2F9545-4799-4A8A-A4C0-69B0BBDFF58A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28" creationId="{FB910DBB-BD41-4995-8D72-184FBC077F1D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29" creationId="{C124D867-890C-4BE8-84E9-2A444E981703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31" creationId="{B62E6135-CBD3-466A-B989-725B2DFCAC4F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32" creationId="{DE2A4944-A901-4F44-A3E3-A99443CE32E4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33" creationId="{940E92F1-ED72-4919-BE97-FCE430047EA8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34" creationId="{5072850E-4F56-4221-83FC-E49EDCC018CF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35" creationId="{B1183659-B336-4A95-ABD9-467A80377890}"/>
          </ac:inkMkLst>
        </pc:inkChg>
        <pc:inkChg chg="add mod">
          <ac:chgData name="navdeep kaur" userId="316cb8011218e377" providerId="LiveId" clId="{3021308C-1251-445D-8D48-6A8E53E67A8F}" dt="2020-01-26T05:58:45.741" v="1241" actId="164"/>
          <ac:inkMkLst>
            <pc:docMk/>
            <pc:sldMk cId="2006678505" sldId="2010"/>
            <ac:inkMk id="336" creationId="{D843FAC3-2316-49AD-99A1-BAB8F8907D71}"/>
          </ac:inkMkLst>
        </pc:inkChg>
        <pc:inkChg chg="add del mod">
          <ac:chgData name="navdeep kaur" userId="316cb8011218e377" providerId="LiveId" clId="{3021308C-1251-445D-8D48-6A8E53E67A8F}" dt="2020-01-26T05:58:31.551" v="1212"/>
          <ac:inkMkLst>
            <pc:docMk/>
            <pc:sldMk cId="2006678505" sldId="2010"/>
            <ac:inkMk id="338" creationId="{5E2AA0F0-9C70-4AEA-ACDD-0A282A643284}"/>
          </ac:inkMkLst>
        </pc:inkChg>
        <pc:inkChg chg="add del mod">
          <ac:chgData name="navdeep kaur" userId="316cb8011218e377" providerId="LiveId" clId="{3021308C-1251-445D-8D48-6A8E53E67A8F}" dt="2020-01-26T05:58:31.551" v="1222"/>
          <ac:inkMkLst>
            <pc:docMk/>
            <pc:sldMk cId="2006678505" sldId="2010"/>
            <ac:inkMk id="339" creationId="{15EEB267-1648-4999-8995-105F62614328}"/>
          </ac:inkMkLst>
        </pc:inkChg>
        <pc:inkChg chg="add del mod">
          <ac:chgData name="navdeep kaur" userId="316cb8011218e377" providerId="LiveId" clId="{3021308C-1251-445D-8D48-6A8E53E67A8F}" dt="2020-01-26T05:58:31.536" v="1194"/>
          <ac:inkMkLst>
            <pc:docMk/>
            <pc:sldMk cId="2006678505" sldId="2010"/>
            <ac:inkMk id="341" creationId="{646F4932-0A0A-4768-873D-E161C9FC1063}"/>
          </ac:inkMkLst>
        </pc:inkChg>
        <pc:inkChg chg="add del mod">
          <ac:chgData name="navdeep kaur" userId="316cb8011218e377" providerId="LiveId" clId="{3021308C-1251-445D-8D48-6A8E53E67A8F}" dt="2020-01-26T05:58:31.536" v="1205"/>
          <ac:inkMkLst>
            <pc:docMk/>
            <pc:sldMk cId="2006678505" sldId="2010"/>
            <ac:inkMk id="342" creationId="{A39AAD20-4A4A-44FE-9969-C6E4D1E5D94C}"/>
          </ac:inkMkLst>
        </pc:inkChg>
        <pc:inkChg chg="add del mod">
          <ac:chgData name="navdeep kaur" userId="316cb8011218e377" providerId="LiveId" clId="{3021308C-1251-445D-8D48-6A8E53E67A8F}" dt="2020-01-26T05:58:31.551" v="1219"/>
          <ac:inkMkLst>
            <pc:docMk/>
            <pc:sldMk cId="2006678505" sldId="2010"/>
            <ac:inkMk id="343" creationId="{5E7DD1E6-5ADA-4C04-9607-28EC0E7D6500}"/>
          </ac:inkMkLst>
        </pc:inkChg>
        <pc:inkChg chg="add del mod">
          <ac:chgData name="navdeep kaur" userId="316cb8011218e377" providerId="LiveId" clId="{3021308C-1251-445D-8D48-6A8E53E67A8F}" dt="2020-01-26T05:58:31.551" v="1221"/>
          <ac:inkMkLst>
            <pc:docMk/>
            <pc:sldMk cId="2006678505" sldId="2010"/>
            <ac:inkMk id="344" creationId="{A6043728-2F41-4771-967A-F5E2C6EFF4B7}"/>
          </ac:inkMkLst>
        </pc:inkChg>
        <pc:inkChg chg="add del mod">
          <ac:chgData name="navdeep kaur" userId="316cb8011218e377" providerId="LiveId" clId="{3021308C-1251-445D-8D48-6A8E53E67A8F}" dt="2020-01-26T05:58:31.551" v="1233"/>
          <ac:inkMkLst>
            <pc:docMk/>
            <pc:sldMk cId="2006678505" sldId="2010"/>
            <ac:inkMk id="345" creationId="{4C72EFC4-31FB-44CE-BDFD-D0E470DD61FA}"/>
          </ac:inkMkLst>
        </pc:inkChg>
        <pc:inkChg chg="add del mod">
          <ac:chgData name="navdeep kaur" userId="316cb8011218e377" providerId="LiveId" clId="{3021308C-1251-445D-8D48-6A8E53E67A8F}" dt="2020-01-26T05:58:31.551" v="1216"/>
          <ac:inkMkLst>
            <pc:docMk/>
            <pc:sldMk cId="2006678505" sldId="2010"/>
            <ac:inkMk id="346" creationId="{4FD3C177-D55E-425D-967E-FDC104AB2401}"/>
          </ac:inkMkLst>
        </pc:inkChg>
        <pc:inkChg chg="add del mod">
          <ac:chgData name="navdeep kaur" userId="316cb8011218e377" providerId="LiveId" clId="{3021308C-1251-445D-8D48-6A8E53E67A8F}" dt="2020-01-26T05:58:31.551" v="1236"/>
          <ac:inkMkLst>
            <pc:docMk/>
            <pc:sldMk cId="2006678505" sldId="2010"/>
            <ac:inkMk id="347" creationId="{FB346488-E886-4318-8375-B5B089EE691B}"/>
          </ac:inkMkLst>
        </pc:inkChg>
        <pc:inkChg chg="add del mod">
          <ac:chgData name="navdeep kaur" userId="316cb8011218e377" providerId="LiveId" clId="{3021308C-1251-445D-8D48-6A8E53E67A8F}" dt="2020-01-26T05:58:31.551" v="1225"/>
          <ac:inkMkLst>
            <pc:docMk/>
            <pc:sldMk cId="2006678505" sldId="2010"/>
            <ac:inkMk id="348" creationId="{C8BCF33B-1D4E-4986-BB93-1EAB71B3E9B5}"/>
          </ac:inkMkLst>
        </pc:inkChg>
        <pc:inkChg chg="add del mod">
          <ac:chgData name="navdeep kaur" userId="316cb8011218e377" providerId="LiveId" clId="{3021308C-1251-445D-8D48-6A8E53E67A8F}" dt="2020-01-26T05:58:31.551" v="1223"/>
          <ac:inkMkLst>
            <pc:docMk/>
            <pc:sldMk cId="2006678505" sldId="2010"/>
            <ac:inkMk id="349" creationId="{8EAD14D1-1010-4E4C-BCFD-222275B29F8C}"/>
          </ac:inkMkLst>
        </pc:inkChg>
        <pc:inkChg chg="add del mod">
          <ac:chgData name="navdeep kaur" userId="316cb8011218e377" providerId="LiveId" clId="{3021308C-1251-445D-8D48-6A8E53E67A8F}" dt="2020-01-26T05:58:31.536" v="1211"/>
          <ac:inkMkLst>
            <pc:docMk/>
            <pc:sldMk cId="2006678505" sldId="2010"/>
            <ac:inkMk id="350" creationId="{B9E89531-BC02-41FF-9AB6-32269430BC52}"/>
          </ac:inkMkLst>
        </pc:inkChg>
        <pc:inkChg chg="add del mod">
          <ac:chgData name="navdeep kaur" userId="316cb8011218e377" providerId="LiveId" clId="{3021308C-1251-445D-8D48-6A8E53E67A8F}" dt="2020-01-26T05:58:31.536" v="1200"/>
          <ac:inkMkLst>
            <pc:docMk/>
            <pc:sldMk cId="2006678505" sldId="2010"/>
            <ac:inkMk id="351" creationId="{CC01F1C9-0B77-44C5-B65A-FB8ACE036B48}"/>
          </ac:inkMkLst>
        </pc:inkChg>
        <pc:inkChg chg="add del mod">
          <ac:chgData name="navdeep kaur" userId="316cb8011218e377" providerId="LiveId" clId="{3021308C-1251-445D-8D48-6A8E53E67A8F}" dt="2020-01-26T05:58:31.551" v="1224"/>
          <ac:inkMkLst>
            <pc:docMk/>
            <pc:sldMk cId="2006678505" sldId="2010"/>
            <ac:inkMk id="352" creationId="{D3E1D5AF-CAF3-4504-8466-25474C02880D}"/>
          </ac:inkMkLst>
        </pc:inkChg>
        <pc:inkChg chg="add del mod">
          <ac:chgData name="navdeep kaur" userId="316cb8011218e377" providerId="LiveId" clId="{3021308C-1251-445D-8D48-6A8E53E67A8F}" dt="2020-01-26T05:58:31.551" v="1232"/>
          <ac:inkMkLst>
            <pc:docMk/>
            <pc:sldMk cId="2006678505" sldId="2010"/>
            <ac:inkMk id="353" creationId="{C83FFDBF-C3BF-491B-B791-14F005CC3246}"/>
          </ac:inkMkLst>
        </pc:inkChg>
        <pc:inkChg chg="add del mod">
          <ac:chgData name="navdeep kaur" userId="316cb8011218e377" providerId="LiveId" clId="{3021308C-1251-445D-8D48-6A8E53E67A8F}" dt="2020-01-26T05:58:31.551" v="1235"/>
          <ac:inkMkLst>
            <pc:docMk/>
            <pc:sldMk cId="2006678505" sldId="2010"/>
            <ac:inkMk id="355" creationId="{C1F18138-567C-4403-B282-973BE7C0F669}"/>
          </ac:inkMkLst>
        </pc:inkChg>
        <pc:inkChg chg="add del mod">
          <ac:chgData name="navdeep kaur" userId="316cb8011218e377" providerId="LiveId" clId="{3021308C-1251-445D-8D48-6A8E53E67A8F}" dt="2020-01-26T05:58:31.536" v="1204"/>
          <ac:inkMkLst>
            <pc:docMk/>
            <pc:sldMk cId="2006678505" sldId="2010"/>
            <ac:inkMk id="356" creationId="{BE53165C-D083-4AAD-B8B0-2DB1B124612D}"/>
          </ac:inkMkLst>
        </pc:inkChg>
        <pc:inkChg chg="add del mod">
          <ac:chgData name="navdeep kaur" userId="316cb8011218e377" providerId="LiveId" clId="{3021308C-1251-445D-8D48-6A8E53E67A8F}" dt="2020-01-26T05:58:31.536" v="1199"/>
          <ac:inkMkLst>
            <pc:docMk/>
            <pc:sldMk cId="2006678505" sldId="2010"/>
            <ac:inkMk id="357" creationId="{DD4E26F1-7880-4C28-A150-55532C14C7C4}"/>
          </ac:inkMkLst>
        </pc:inkChg>
        <pc:inkChg chg="add del mod">
          <ac:chgData name="navdeep kaur" userId="316cb8011218e377" providerId="LiveId" clId="{3021308C-1251-445D-8D48-6A8E53E67A8F}" dt="2020-01-26T05:58:31.536" v="1208"/>
          <ac:inkMkLst>
            <pc:docMk/>
            <pc:sldMk cId="2006678505" sldId="2010"/>
            <ac:inkMk id="358" creationId="{D1EC820D-92E4-472A-8FF4-BE7F388E8EF6}"/>
          </ac:inkMkLst>
        </pc:inkChg>
        <pc:inkChg chg="add del mod">
          <ac:chgData name="navdeep kaur" userId="316cb8011218e377" providerId="LiveId" clId="{3021308C-1251-445D-8D48-6A8E53E67A8F}" dt="2020-01-26T05:58:31.551" v="1220"/>
          <ac:inkMkLst>
            <pc:docMk/>
            <pc:sldMk cId="2006678505" sldId="2010"/>
            <ac:inkMk id="359" creationId="{5884DB40-EF71-4463-87BB-81359F1B5739}"/>
          </ac:inkMkLst>
        </pc:inkChg>
        <pc:inkChg chg="add del mod">
          <ac:chgData name="navdeep kaur" userId="316cb8011218e377" providerId="LiveId" clId="{3021308C-1251-445D-8D48-6A8E53E67A8F}" dt="2020-01-26T05:58:31.551" v="1229"/>
          <ac:inkMkLst>
            <pc:docMk/>
            <pc:sldMk cId="2006678505" sldId="2010"/>
            <ac:inkMk id="360" creationId="{B5B1224E-D757-484C-A18B-B46CFB5E44FA}"/>
          </ac:inkMkLst>
        </pc:inkChg>
        <pc:inkChg chg="add del mod">
          <ac:chgData name="navdeep kaur" userId="316cb8011218e377" providerId="LiveId" clId="{3021308C-1251-445D-8D48-6A8E53E67A8F}" dt="2020-01-26T05:58:31.536" v="1196"/>
          <ac:inkMkLst>
            <pc:docMk/>
            <pc:sldMk cId="2006678505" sldId="2010"/>
            <ac:inkMk id="361" creationId="{E6FDAE3A-BD6B-4BBA-A917-F02D15C59748}"/>
          </ac:inkMkLst>
        </pc:inkChg>
        <pc:inkChg chg="add del mod">
          <ac:chgData name="navdeep kaur" userId="316cb8011218e377" providerId="LiveId" clId="{3021308C-1251-445D-8D48-6A8E53E67A8F}" dt="2020-01-26T05:58:31.551" v="1217"/>
          <ac:inkMkLst>
            <pc:docMk/>
            <pc:sldMk cId="2006678505" sldId="2010"/>
            <ac:inkMk id="362" creationId="{06B7F04E-CB9D-4B8B-A053-61C95DB7DBF3}"/>
          </ac:inkMkLst>
        </pc:inkChg>
        <pc:inkChg chg="add del mod">
          <ac:chgData name="navdeep kaur" userId="316cb8011218e377" providerId="LiveId" clId="{3021308C-1251-445D-8D48-6A8E53E67A8F}" dt="2020-01-26T05:58:31.551" v="1238"/>
          <ac:inkMkLst>
            <pc:docMk/>
            <pc:sldMk cId="2006678505" sldId="2010"/>
            <ac:inkMk id="363" creationId="{2419AA21-FCB1-48DE-8AC4-523D8F2286BF}"/>
          </ac:inkMkLst>
        </pc:inkChg>
        <pc:inkChg chg="add del mod">
          <ac:chgData name="navdeep kaur" userId="316cb8011218e377" providerId="LiveId" clId="{3021308C-1251-445D-8D48-6A8E53E67A8F}" dt="2020-01-26T05:58:31.551" v="1240"/>
          <ac:inkMkLst>
            <pc:docMk/>
            <pc:sldMk cId="2006678505" sldId="2010"/>
            <ac:inkMk id="365" creationId="{D9621514-130A-4BEE-A2AF-421595744072}"/>
          </ac:inkMkLst>
        </pc:inkChg>
        <pc:inkChg chg="add del mod">
          <ac:chgData name="navdeep kaur" userId="316cb8011218e377" providerId="LiveId" clId="{3021308C-1251-445D-8D48-6A8E53E67A8F}" dt="2020-01-26T05:58:31.551" v="1215"/>
          <ac:inkMkLst>
            <pc:docMk/>
            <pc:sldMk cId="2006678505" sldId="2010"/>
            <ac:inkMk id="366" creationId="{8829E94D-B9D3-48D8-9472-188700CF48E0}"/>
          </ac:inkMkLst>
        </pc:inkChg>
        <pc:inkChg chg="add del mod">
          <ac:chgData name="navdeep kaur" userId="316cb8011218e377" providerId="LiveId" clId="{3021308C-1251-445D-8D48-6A8E53E67A8F}" dt="2020-01-26T05:58:31.551" v="1231"/>
          <ac:inkMkLst>
            <pc:docMk/>
            <pc:sldMk cId="2006678505" sldId="2010"/>
            <ac:inkMk id="367" creationId="{92EA216B-B93C-4DE5-BC73-C6597B5B48E7}"/>
          </ac:inkMkLst>
        </pc:inkChg>
        <pc:inkChg chg="add del mod">
          <ac:chgData name="navdeep kaur" userId="316cb8011218e377" providerId="LiveId" clId="{3021308C-1251-445D-8D48-6A8E53E67A8F}" dt="2020-01-26T05:58:31.536" v="1210"/>
          <ac:inkMkLst>
            <pc:docMk/>
            <pc:sldMk cId="2006678505" sldId="2010"/>
            <ac:inkMk id="369" creationId="{A2FBF762-C1FF-4646-80FD-A1C139BB2236}"/>
          </ac:inkMkLst>
        </pc:inkChg>
        <pc:inkChg chg="add del mod">
          <ac:chgData name="navdeep kaur" userId="316cb8011218e377" providerId="LiveId" clId="{3021308C-1251-445D-8D48-6A8E53E67A8F}" dt="2020-01-26T05:58:31.551" v="1214"/>
          <ac:inkMkLst>
            <pc:docMk/>
            <pc:sldMk cId="2006678505" sldId="2010"/>
            <ac:inkMk id="370" creationId="{1612EE83-2E48-4F35-8945-15BCEF4E8E1F}"/>
          </ac:inkMkLst>
        </pc:inkChg>
        <pc:inkChg chg="add del mod">
          <ac:chgData name="navdeep kaur" userId="316cb8011218e377" providerId="LiveId" clId="{3021308C-1251-445D-8D48-6A8E53E67A8F}" dt="2020-01-26T05:58:31.536" v="1207"/>
          <ac:inkMkLst>
            <pc:docMk/>
            <pc:sldMk cId="2006678505" sldId="2010"/>
            <ac:inkMk id="371" creationId="{8BB99257-CDFE-425C-AC5B-75D79142085F}"/>
          </ac:inkMkLst>
        </pc:inkChg>
        <pc:inkChg chg="add del mod">
          <ac:chgData name="navdeep kaur" userId="316cb8011218e377" providerId="LiveId" clId="{3021308C-1251-445D-8D48-6A8E53E67A8F}" dt="2020-01-26T05:58:31.551" v="1227"/>
          <ac:inkMkLst>
            <pc:docMk/>
            <pc:sldMk cId="2006678505" sldId="2010"/>
            <ac:inkMk id="372" creationId="{C544AC83-896E-48C1-9F6C-BB7456B46CEF}"/>
          </ac:inkMkLst>
        </pc:inkChg>
        <pc:inkChg chg="add del mod">
          <ac:chgData name="navdeep kaur" userId="316cb8011218e377" providerId="LiveId" clId="{3021308C-1251-445D-8D48-6A8E53E67A8F}" dt="2020-01-26T05:58:31.536" v="1195"/>
          <ac:inkMkLst>
            <pc:docMk/>
            <pc:sldMk cId="2006678505" sldId="2010"/>
            <ac:inkMk id="373" creationId="{C54736A1-D5C4-46D0-A7D0-001495B77C7C}"/>
          </ac:inkMkLst>
        </pc:inkChg>
        <pc:inkChg chg="add del mod">
          <ac:chgData name="navdeep kaur" userId="316cb8011218e377" providerId="LiveId" clId="{3021308C-1251-445D-8D48-6A8E53E67A8F}" dt="2020-01-26T05:58:31.536" v="1203"/>
          <ac:inkMkLst>
            <pc:docMk/>
            <pc:sldMk cId="2006678505" sldId="2010"/>
            <ac:inkMk id="374" creationId="{7EA2FFB9-D565-4059-A258-AF827E97C5A3}"/>
          </ac:inkMkLst>
        </pc:inkChg>
        <pc:inkChg chg="add del mod">
          <ac:chgData name="navdeep kaur" userId="316cb8011218e377" providerId="LiveId" clId="{3021308C-1251-445D-8D48-6A8E53E67A8F}" dt="2020-01-26T05:58:31.551" v="1230"/>
          <ac:inkMkLst>
            <pc:docMk/>
            <pc:sldMk cId="2006678505" sldId="2010"/>
            <ac:inkMk id="375" creationId="{1DCF96E1-C847-4BDC-A846-BCEF673CFAAC}"/>
          </ac:inkMkLst>
        </pc:inkChg>
        <pc:inkChg chg="add del mod">
          <ac:chgData name="navdeep kaur" userId="316cb8011218e377" providerId="LiveId" clId="{3021308C-1251-445D-8D48-6A8E53E67A8F}" dt="2020-01-26T05:58:31.551" v="1213"/>
          <ac:inkMkLst>
            <pc:docMk/>
            <pc:sldMk cId="2006678505" sldId="2010"/>
            <ac:inkMk id="377" creationId="{A010BD71-48C0-4B0B-8920-181B8BBDED8B}"/>
          </ac:inkMkLst>
        </pc:inkChg>
        <pc:inkChg chg="add del mod">
          <ac:chgData name="navdeep kaur" userId="316cb8011218e377" providerId="LiveId" clId="{3021308C-1251-445D-8D48-6A8E53E67A8F}" dt="2020-01-26T05:58:31.536" v="1198"/>
          <ac:inkMkLst>
            <pc:docMk/>
            <pc:sldMk cId="2006678505" sldId="2010"/>
            <ac:inkMk id="378" creationId="{12DA3417-7CDF-4663-AA37-060970F28AB8}"/>
          </ac:inkMkLst>
        </pc:inkChg>
        <pc:inkChg chg="add del mod">
          <ac:chgData name="navdeep kaur" userId="316cb8011218e377" providerId="LiveId" clId="{3021308C-1251-445D-8D48-6A8E53E67A8F}" dt="2020-01-26T05:58:31.536" v="1206"/>
          <ac:inkMkLst>
            <pc:docMk/>
            <pc:sldMk cId="2006678505" sldId="2010"/>
            <ac:inkMk id="379" creationId="{2EE8A041-62E9-46BF-8CF2-A4D4680D4287}"/>
          </ac:inkMkLst>
        </pc:inkChg>
        <pc:inkChg chg="add del mod">
          <ac:chgData name="navdeep kaur" userId="316cb8011218e377" providerId="LiveId" clId="{3021308C-1251-445D-8D48-6A8E53E67A8F}" dt="2020-01-26T05:58:31.551" v="1226"/>
          <ac:inkMkLst>
            <pc:docMk/>
            <pc:sldMk cId="2006678505" sldId="2010"/>
            <ac:inkMk id="380" creationId="{5DA4976C-EE6B-4132-BBDA-E3217AB912A5}"/>
          </ac:inkMkLst>
        </pc:inkChg>
        <pc:inkChg chg="add del mod">
          <ac:chgData name="navdeep kaur" userId="316cb8011218e377" providerId="LiveId" clId="{3021308C-1251-445D-8D48-6A8E53E67A8F}" dt="2020-01-26T05:58:31.536" v="1209"/>
          <ac:inkMkLst>
            <pc:docMk/>
            <pc:sldMk cId="2006678505" sldId="2010"/>
            <ac:inkMk id="381" creationId="{5BBF4124-BD35-4985-839F-0C8E6DEC777B}"/>
          </ac:inkMkLst>
        </pc:inkChg>
        <pc:inkChg chg="add del mod">
          <ac:chgData name="navdeep kaur" userId="316cb8011218e377" providerId="LiveId" clId="{3021308C-1251-445D-8D48-6A8E53E67A8F}" dt="2020-01-26T05:58:31.551" v="1228"/>
          <ac:inkMkLst>
            <pc:docMk/>
            <pc:sldMk cId="2006678505" sldId="2010"/>
            <ac:inkMk id="383" creationId="{B4365439-5FE9-4BCB-8382-FC99300FDD86}"/>
          </ac:inkMkLst>
        </pc:inkChg>
        <pc:inkChg chg="add del mod">
          <ac:chgData name="navdeep kaur" userId="316cb8011218e377" providerId="LiveId" clId="{3021308C-1251-445D-8D48-6A8E53E67A8F}" dt="2020-01-26T05:58:31.536" v="1201"/>
          <ac:inkMkLst>
            <pc:docMk/>
            <pc:sldMk cId="2006678505" sldId="2010"/>
            <ac:inkMk id="384" creationId="{08D4B9CD-48E1-4CA5-8D7A-1C7571916BAE}"/>
          </ac:inkMkLst>
        </pc:inkChg>
        <pc:inkChg chg="add del mod">
          <ac:chgData name="navdeep kaur" userId="316cb8011218e377" providerId="LiveId" clId="{3021308C-1251-445D-8D48-6A8E53E67A8F}" dt="2020-01-26T05:58:31.551" v="1234"/>
          <ac:inkMkLst>
            <pc:docMk/>
            <pc:sldMk cId="2006678505" sldId="2010"/>
            <ac:inkMk id="385" creationId="{F73C2E39-526C-4974-A5C0-E376F35E25E5}"/>
          </ac:inkMkLst>
        </pc:inkChg>
        <pc:inkChg chg="add del mod">
          <ac:chgData name="navdeep kaur" userId="316cb8011218e377" providerId="LiveId" clId="{3021308C-1251-445D-8D48-6A8E53E67A8F}" dt="2020-01-26T05:58:31.551" v="1218"/>
          <ac:inkMkLst>
            <pc:docMk/>
            <pc:sldMk cId="2006678505" sldId="2010"/>
            <ac:inkMk id="386" creationId="{4D4C1540-F3F9-41EF-B3EB-439D68F2E631}"/>
          </ac:inkMkLst>
        </pc:inkChg>
        <pc:inkChg chg="add del mod">
          <ac:chgData name="navdeep kaur" userId="316cb8011218e377" providerId="LiveId" clId="{3021308C-1251-445D-8D48-6A8E53E67A8F}" dt="2020-01-26T05:58:31.551" v="1239"/>
          <ac:inkMkLst>
            <pc:docMk/>
            <pc:sldMk cId="2006678505" sldId="2010"/>
            <ac:inkMk id="387" creationId="{06252A5D-1139-4230-98E3-B40292301671}"/>
          </ac:inkMkLst>
        </pc:inkChg>
        <pc:inkChg chg="add del mod">
          <ac:chgData name="navdeep kaur" userId="316cb8011218e377" providerId="LiveId" clId="{3021308C-1251-445D-8D48-6A8E53E67A8F}" dt="2020-01-26T05:58:31.551" v="1237"/>
          <ac:inkMkLst>
            <pc:docMk/>
            <pc:sldMk cId="2006678505" sldId="2010"/>
            <ac:inkMk id="388" creationId="{61C146ED-A3C0-49C3-A360-E1D98BC895D8}"/>
          </ac:inkMkLst>
        </pc:inkChg>
        <pc:inkChg chg="add del mod">
          <ac:chgData name="navdeep kaur" userId="316cb8011218e377" providerId="LiveId" clId="{3021308C-1251-445D-8D48-6A8E53E67A8F}" dt="2020-01-26T05:58:31.536" v="1197"/>
          <ac:inkMkLst>
            <pc:docMk/>
            <pc:sldMk cId="2006678505" sldId="2010"/>
            <ac:inkMk id="389" creationId="{1A3BAFE6-2DAE-4D65-A246-1D1D3FC805E6}"/>
          </ac:inkMkLst>
        </pc:inkChg>
        <pc:inkChg chg="add del mod">
          <ac:chgData name="navdeep kaur" userId="316cb8011218e377" providerId="LiveId" clId="{3021308C-1251-445D-8D48-6A8E53E67A8F}" dt="2020-01-26T05:58:31.536" v="1202"/>
          <ac:inkMkLst>
            <pc:docMk/>
            <pc:sldMk cId="2006678505" sldId="2010"/>
            <ac:inkMk id="390" creationId="{FD4C4039-0105-482F-94A2-A5987407FB0A}"/>
          </ac:inkMkLst>
        </pc:inkChg>
        <pc:inkChg chg="add del mod">
          <ac:chgData name="navdeep kaur" userId="316cb8011218e377" providerId="LiveId" clId="{3021308C-1251-445D-8D48-6A8E53E67A8F}" dt="2020-01-26T05:59:47.070" v="1267"/>
          <ac:inkMkLst>
            <pc:docMk/>
            <pc:sldMk cId="2006678505" sldId="2010"/>
            <ac:inkMk id="393" creationId="{BAB24046-5DB6-4DCA-86D7-1DBD8CCF5C10}"/>
          </ac:inkMkLst>
        </pc:inkChg>
        <pc:inkChg chg="add del mod">
          <ac:chgData name="navdeep kaur" userId="316cb8011218e377" providerId="LiveId" clId="{3021308C-1251-445D-8D48-6A8E53E67A8F}" dt="2020-01-26T05:59:47.070" v="1268"/>
          <ac:inkMkLst>
            <pc:docMk/>
            <pc:sldMk cId="2006678505" sldId="2010"/>
            <ac:inkMk id="394" creationId="{5643BD83-5374-4B59-B05F-3D97EF9B4516}"/>
          </ac:inkMkLst>
        </pc:inkChg>
        <pc:inkChg chg="add del mod">
          <ac:chgData name="navdeep kaur" userId="316cb8011218e377" providerId="LiveId" clId="{3021308C-1251-445D-8D48-6A8E53E67A8F}" dt="2020-01-26T06:00:57.577" v="1343"/>
          <ac:inkMkLst>
            <pc:docMk/>
            <pc:sldMk cId="2006678505" sldId="2010"/>
            <ac:inkMk id="396" creationId="{3824E145-680D-4851-969E-A09300FA1725}"/>
          </ac:inkMkLst>
        </pc:inkChg>
        <pc:inkChg chg="add del mod">
          <ac:chgData name="navdeep kaur" userId="316cb8011218e377" providerId="LiveId" clId="{3021308C-1251-445D-8D48-6A8E53E67A8F}" dt="2020-01-26T06:00:57.577" v="1342"/>
          <ac:inkMkLst>
            <pc:docMk/>
            <pc:sldMk cId="2006678505" sldId="2010"/>
            <ac:inkMk id="397" creationId="{362318EC-1129-4414-AF67-B8EC74DD9D58}"/>
          </ac:inkMkLst>
        </pc:inkChg>
        <pc:inkChg chg="add del mod">
          <ac:chgData name="navdeep kaur" userId="316cb8011218e377" providerId="LiveId" clId="{3021308C-1251-445D-8D48-6A8E53E67A8F}" dt="2020-01-26T06:00:57.577" v="1341"/>
          <ac:inkMkLst>
            <pc:docMk/>
            <pc:sldMk cId="2006678505" sldId="2010"/>
            <ac:inkMk id="398" creationId="{E8EEB924-0C24-4B93-B296-AB3832A16921}"/>
          </ac:inkMkLst>
        </pc:inkChg>
        <pc:inkChg chg="add del mod">
          <ac:chgData name="navdeep kaur" userId="316cb8011218e377" providerId="LiveId" clId="{3021308C-1251-445D-8D48-6A8E53E67A8F}" dt="2020-01-26T06:00:57.577" v="1340"/>
          <ac:inkMkLst>
            <pc:docMk/>
            <pc:sldMk cId="2006678505" sldId="2010"/>
            <ac:inkMk id="399" creationId="{E60E2282-1253-4DAA-A414-8783FF330474}"/>
          </ac:inkMkLst>
        </pc:inkChg>
        <pc:inkChg chg="add del mod">
          <ac:chgData name="navdeep kaur" userId="316cb8011218e377" providerId="LiveId" clId="{3021308C-1251-445D-8D48-6A8E53E67A8F}" dt="2020-01-26T06:00:57.577" v="1339"/>
          <ac:inkMkLst>
            <pc:docMk/>
            <pc:sldMk cId="2006678505" sldId="2010"/>
            <ac:inkMk id="400" creationId="{5BA3E309-B620-4302-9793-37E05B7E577D}"/>
          </ac:inkMkLst>
        </pc:inkChg>
        <pc:inkChg chg="add del mod">
          <ac:chgData name="navdeep kaur" userId="316cb8011218e377" providerId="LiveId" clId="{3021308C-1251-445D-8D48-6A8E53E67A8F}" dt="2020-01-26T06:00:57.561" v="1338"/>
          <ac:inkMkLst>
            <pc:docMk/>
            <pc:sldMk cId="2006678505" sldId="2010"/>
            <ac:inkMk id="401" creationId="{1B1742A7-8E16-4045-926E-5693D413F1A1}"/>
          </ac:inkMkLst>
        </pc:inkChg>
        <pc:inkChg chg="add del mod">
          <ac:chgData name="navdeep kaur" userId="316cb8011218e377" providerId="LiveId" clId="{3021308C-1251-445D-8D48-6A8E53E67A8F}" dt="2020-01-26T06:00:57.561" v="1337"/>
          <ac:inkMkLst>
            <pc:docMk/>
            <pc:sldMk cId="2006678505" sldId="2010"/>
            <ac:inkMk id="402" creationId="{107E77B8-AF49-4684-84AE-E09C1EF02489}"/>
          </ac:inkMkLst>
        </pc:inkChg>
        <pc:inkChg chg="add del mod">
          <ac:chgData name="navdeep kaur" userId="316cb8011218e377" providerId="LiveId" clId="{3021308C-1251-445D-8D48-6A8E53E67A8F}" dt="2020-01-26T06:00:57.561" v="1336"/>
          <ac:inkMkLst>
            <pc:docMk/>
            <pc:sldMk cId="2006678505" sldId="2010"/>
            <ac:inkMk id="403" creationId="{41B86BF6-5513-4460-B7E1-31E8EB4BD597}"/>
          </ac:inkMkLst>
        </pc:inkChg>
        <pc:inkChg chg="add del mod">
          <ac:chgData name="navdeep kaur" userId="316cb8011218e377" providerId="LiveId" clId="{3021308C-1251-445D-8D48-6A8E53E67A8F}" dt="2020-01-26T06:00:57.561" v="1335"/>
          <ac:inkMkLst>
            <pc:docMk/>
            <pc:sldMk cId="2006678505" sldId="2010"/>
            <ac:inkMk id="404" creationId="{CA72B774-3054-4D9C-8F9A-940F9BEBCC8B}"/>
          </ac:inkMkLst>
        </pc:inkChg>
        <pc:inkChg chg="add del mod">
          <ac:chgData name="navdeep kaur" userId="316cb8011218e377" providerId="LiveId" clId="{3021308C-1251-445D-8D48-6A8E53E67A8F}" dt="2020-01-26T06:00:57.561" v="1334"/>
          <ac:inkMkLst>
            <pc:docMk/>
            <pc:sldMk cId="2006678505" sldId="2010"/>
            <ac:inkMk id="405" creationId="{0CF05236-6456-44ED-9F2B-0E27CAEB3C53}"/>
          </ac:inkMkLst>
        </pc:inkChg>
        <pc:inkChg chg="add del mod">
          <ac:chgData name="navdeep kaur" userId="316cb8011218e377" providerId="LiveId" clId="{3021308C-1251-445D-8D48-6A8E53E67A8F}" dt="2020-01-26T06:00:57.561" v="1333"/>
          <ac:inkMkLst>
            <pc:docMk/>
            <pc:sldMk cId="2006678505" sldId="2010"/>
            <ac:inkMk id="406" creationId="{FE4CB461-E05D-405B-9B8B-58A6E0B3824A}"/>
          </ac:inkMkLst>
        </pc:inkChg>
        <pc:inkChg chg="add del mod">
          <ac:chgData name="navdeep kaur" userId="316cb8011218e377" providerId="LiveId" clId="{3021308C-1251-445D-8D48-6A8E53E67A8F}" dt="2020-01-26T06:00:57.561" v="1332"/>
          <ac:inkMkLst>
            <pc:docMk/>
            <pc:sldMk cId="2006678505" sldId="2010"/>
            <ac:inkMk id="407" creationId="{69AB337B-E67F-4F8C-A803-BF24B6DAC214}"/>
          </ac:inkMkLst>
        </pc:inkChg>
        <pc:inkChg chg="add del mod">
          <ac:chgData name="navdeep kaur" userId="316cb8011218e377" providerId="LiveId" clId="{3021308C-1251-445D-8D48-6A8E53E67A8F}" dt="2020-01-26T06:00:57.561" v="1331"/>
          <ac:inkMkLst>
            <pc:docMk/>
            <pc:sldMk cId="2006678505" sldId="2010"/>
            <ac:inkMk id="408" creationId="{E2B3159B-9BC8-4ADA-8A81-5EEFEACD4165}"/>
          </ac:inkMkLst>
        </pc:inkChg>
        <pc:inkChg chg="add del mod">
          <ac:chgData name="navdeep kaur" userId="316cb8011218e377" providerId="LiveId" clId="{3021308C-1251-445D-8D48-6A8E53E67A8F}" dt="2020-01-26T06:00:57.546" v="1330"/>
          <ac:inkMkLst>
            <pc:docMk/>
            <pc:sldMk cId="2006678505" sldId="2010"/>
            <ac:inkMk id="410" creationId="{E3275EF0-881A-47B2-88B1-8D4004813850}"/>
          </ac:inkMkLst>
        </pc:inkChg>
        <pc:inkChg chg="add del mod">
          <ac:chgData name="navdeep kaur" userId="316cb8011218e377" providerId="LiveId" clId="{3021308C-1251-445D-8D48-6A8E53E67A8F}" dt="2020-01-26T06:00:57.546" v="1329"/>
          <ac:inkMkLst>
            <pc:docMk/>
            <pc:sldMk cId="2006678505" sldId="2010"/>
            <ac:inkMk id="411" creationId="{0544D88E-926C-452E-BE97-4ED472E97FA2}"/>
          </ac:inkMkLst>
        </pc:inkChg>
        <pc:inkChg chg="add del mod">
          <ac:chgData name="navdeep kaur" userId="316cb8011218e377" providerId="LiveId" clId="{3021308C-1251-445D-8D48-6A8E53E67A8F}" dt="2020-01-26T06:00:40.205" v="1328" actId="9405"/>
          <ac:inkMkLst>
            <pc:docMk/>
            <pc:sldMk cId="2006678505" sldId="2010"/>
            <ac:inkMk id="412" creationId="{2618E2CE-DF09-496B-95D9-E88F722C97E3}"/>
          </ac:inkMkLst>
        </pc:inkChg>
        <pc:inkChg chg="add del mod">
          <ac:chgData name="navdeep kaur" userId="316cb8011218e377" providerId="LiveId" clId="{3021308C-1251-445D-8D48-6A8E53E67A8F}" dt="2020-01-26T06:00:40.016" v="1327" actId="9405"/>
          <ac:inkMkLst>
            <pc:docMk/>
            <pc:sldMk cId="2006678505" sldId="2010"/>
            <ac:inkMk id="413" creationId="{FBAE748C-A3D3-44D8-BE82-FE67AD804F7E}"/>
          </ac:inkMkLst>
        </pc:inkChg>
        <pc:inkChg chg="add del mod">
          <ac:chgData name="navdeep kaur" userId="316cb8011218e377" providerId="LiveId" clId="{3021308C-1251-445D-8D48-6A8E53E67A8F}" dt="2020-01-26T06:00:39.766" v="1326" actId="9405"/>
          <ac:inkMkLst>
            <pc:docMk/>
            <pc:sldMk cId="2006678505" sldId="2010"/>
            <ac:inkMk id="414" creationId="{BE852680-67E4-47B2-8E52-104CC8AEF250}"/>
          </ac:inkMkLst>
        </pc:inkChg>
        <pc:inkChg chg="add del mod">
          <ac:chgData name="navdeep kaur" userId="316cb8011218e377" providerId="LiveId" clId="{3021308C-1251-445D-8D48-6A8E53E67A8F}" dt="2020-01-26T06:00:39.438" v="1325" actId="9405"/>
          <ac:inkMkLst>
            <pc:docMk/>
            <pc:sldMk cId="2006678505" sldId="2010"/>
            <ac:inkMk id="415" creationId="{21EAA5FD-23CD-4D35-833F-46B36905B2D6}"/>
          </ac:inkMkLst>
        </pc:inkChg>
        <pc:inkChg chg="add del mod">
          <ac:chgData name="navdeep kaur" userId="316cb8011218e377" providerId="LiveId" clId="{3021308C-1251-445D-8D48-6A8E53E67A8F}" dt="2020-01-26T06:00:39.391" v="1324" actId="9405"/>
          <ac:inkMkLst>
            <pc:docMk/>
            <pc:sldMk cId="2006678505" sldId="2010"/>
            <ac:inkMk id="416" creationId="{5DDF14D1-0D68-41DE-99B8-C48BA89FCF0A}"/>
          </ac:inkMkLst>
        </pc:inkChg>
        <pc:inkChg chg="add del mod">
          <ac:chgData name="navdeep kaur" userId="316cb8011218e377" providerId="LiveId" clId="{3021308C-1251-445D-8D48-6A8E53E67A8F}" dt="2020-01-26T06:00:39.360" v="1323" actId="9405"/>
          <ac:inkMkLst>
            <pc:docMk/>
            <pc:sldMk cId="2006678505" sldId="2010"/>
            <ac:inkMk id="417" creationId="{9EF992EC-FE7B-4AFE-850B-E80C3B3BCFEE}"/>
          </ac:inkMkLst>
        </pc:inkChg>
        <pc:inkChg chg="add del mod">
          <ac:chgData name="navdeep kaur" userId="316cb8011218e377" providerId="LiveId" clId="{3021308C-1251-445D-8D48-6A8E53E67A8F}" dt="2020-01-26T06:00:38.845" v="1322" actId="9405"/>
          <ac:inkMkLst>
            <pc:docMk/>
            <pc:sldMk cId="2006678505" sldId="2010"/>
            <ac:inkMk id="418" creationId="{27A00BA1-9685-4CC4-8432-0FFE53961E92}"/>
          </ac:inkMkLst>
        </pc:inkChg>
        <pc:inkChg chg="add del mod">
          <ac:chgData name="navdeep kaur" userId="316cb8011218e377" providerId="LiveId" clId="{3021308C-1251-445D-8D48-6A8E53E67A8F}" dt="2020-01-26T06:00:38.657" v="1321" actId="9405"/>
          <ac:inkMkLst>
            <pc:docMk/>
            <pc:sldMk cId="2006678505" sldId="2010"/>
            <ac:inkMk id="419" creationId="{B7B1212A-A4FF-4CD5-A67D-32FBA0AC9337}"/>
          </ac:inkMkLst>
        </pc:inkChg>
        <pc:inkChg chg="add del mod">
          <ac:chgData name="navdeep kaur" userId="316cb8011218e377" providerId="LiveId" clId="{3021308C-1251-445D-8D48-6A8E53E67A8F}" dt="2020-01-26T06:00:38.451" v="1320" actId="9405"/>
          <ac:inkMkLst>
            <pc:docMk/>
            <pc:sldMk cId="2006678505" sldId="2010"/>
            <ac:inkMk id="420" creationId="{01FFB01B-B231-41DF-81B6-046CC698F434}"/>
          </ac:inkMkLst>
        </pc:inkChg>
        <pc:inkChg chg="add del mod">
          <ac:chgData name="navdeep kaur" userId="316cb8011218e377" providerId="LiveId" clId="{3021308C-1251-445D-8D48-6A8E53E67A8F}" dt="2020-01-26T06:00:38.248" v="1319" actId="9405"/>
          <ac:inkMkLst>
            <pc:docMk/>
            <pc:sldMk cId="2006678505" sldId="2010"/>
            <ac:inkMk id="421" creationId="{090A978B-E812-4805-BAA3-E248A1594D3D}"/>
          </ac:inkMkLst>
        </pc:inkChg>
        <pc:inkChg chg="add del mod">
          <ac:chgData name="navdeep kaur" userId="316cb8011218e377" providerId="LiveId" clId="{3021308C-1251-445D-8D48-6A8E53E67A8F}" dt="2020-01-26T06:00:38.045" v="1318"/>
          <ac:inkMkLst>
            <pc:docMk/>
            <pc:sldMk cId="2006678505" sldId="2010"/>
            <ac:inkMk id="422" creationId="{87D0CA7D-879A-485B-B7C0-50D7DD7EE393}"/>
          </ac:inkMkLst>
        </pc:inkChg>
        <pc:inkChg chg="add del mod">
          <ac:chgData name="navdeep kaur" userId="316cb8011218e377" providerId="LiveId" clId="{3021308C-1251-445D-8D48-6A8E53E67A8F}" dt="2020-01-26T06:00:37.858" v="1316" actId="9405"/>
          <ac:inkMkLst>
            <pc:docMk/>
            <pc:sldMk cId="2006678505" sldId="2010"/>
            <ac:inkMk id="424" creationId="{805460D6-34B0-42C7-8454-6A33AF9429CD}"/>
          </ac:inkMkLst>
        </pc:inkChg>
        <pc:inkChg chg="add del mod">
          <ac:chgData name="navdeep kaur" userId="316cb8011218e377" providerId="LiveId" clId="{3021308C-1251-445D-8D48-6A8E53E67A8F}" dt="2020-01-26T06:00:37.623" v="1315" actId="9405"/>
          <ac:inkMkLst>
            <pc:docMk/>
            <pc:sldMk cId="2006678505" sldId="2010"/>
            <ac:inkMk id="425" creationId="{CFE2228A-CD7A-41E3-9AC6-48E34ACF207A}"/>
          </ac:inkMkLst>
        </pc:inkChg>
        <pc:inkChg chg="add del mod">
          <ac:chgData name="navdeep kaur" userId="316cb8011218e377" providerId="LiveId" clId="{3021308C-1251-445D-8D48-6A8E53E67A8F}" dt="2020-01-26T06:00:37.452" v="1314" actId="9405"/>
          <ac:inkMkLst>
            <pc:docMk/>
            <pc:sldMk cId="2006678505" sldId="2010"/>
            <ac:inkMk id="426" creationId="{E1D81985-9C0D-47CB-AF90-91EC74D983B7}"/>
          </ac:inkMkLst>
        </pc:inkChg>
        <pc:inkChg chg="add del mod">
          <ac:chgData name="navdeep kaur" userId="316cb8011218e377" providerId="LiveId" clId="{3021308C-1251-445D-8D48-6A8E53E67A8F}" dt="2020-01-26T06:00:37.217" v="1313" actId="9405"/>
          <ac:inkMkLst>
            <pc:docMk/>
            <pc:sldMk cId="2006678505" sldId="2010"/>
            <ac:inkMk id="427" creationId="{BD32AEAF-7A4D-40D4-9335-0649E40B1E2C}"/>
          </ac:inkMkLst>
        </pc:inkChg>
        <pc:inkChg chg="add del mod">
          <ac:chgData name="navdeep kaur" userId="316cb8011218e377" providerId="LiveId" clId="{3021308C-1251-445D-8D48-6A8E53E67A8F}" dt="2020-01-26T06:00:36.998" v="1312" actId="9405"/>
          <ac:inkMkLst>
            <pc:docMk/>
            <pc:sldMk cId="2006678505" sldId="2010"/>
            <ac:inkMk id="428" creationId="{5577316B-3C1F-42B9-A268-9279B8D8B576}"/>
          </ac:inkMkLst>
        </pc:inkChg>
        <pc:inkChg chg="add del mod">
          <ac:chgData name="navdeep kaur" userId="316cb8011218e377" providerId="LiveId" clId="{3021308C-1251-445D-8D48-6A8E53E67A8F}" dt="2020-01-26T06:00:36.702" v="1311" actId="9405"/>
          <ac:inkMkLst>
            <pc:docMk/>
            <pc:sldMk cId="2006678505" sldId="2010"/>
            <ac:inkMk id="429" creationId="{9E0AA3AB-1576-42B4-811B-08DD3EE97AF0}"/>
          </ac:inkMkLst>
        </pc:inkChg>
        <pc:inkChg chg="add del mod">
          <ac:chgData name="navdeep kaur" userId="316cb8011218e377" providerId="LiveId" clId="{3021308C-1251-445D-8D48-6A8E53E67A8F}" dt="2020-01-26T06:00:36.372" v="1310" actId="9405"/>
          <ac:inkMkLst>
            <pc:docMk/>
            <pc:sldMk cId="2006678505" sldId="2010"/>
            <ac:inkMk id="430" creationId="{83155BD1-959C-4340-B5C4-EEF6E23EC803}"/>
          </ac:inkMkLst>
        </pc:inkChg>
        <pc:inkChg chg="add del mod">
          <ac:chgData name="navdeep kaur" userId="316cb8011218e377" providerId="LiveId" clId="{3021308C-1251-445D-8D48-6A8E53E67A8F}" dt="2020-01-26T06:00:35.966" v="1309" actId="9405"/>
          <ac:inkMkLst>
            <pc:docMk/>
            <pc:sldMk cId="2006678505" sldId="2010"/>
            <ac:inkMk id="431" creationId="{4568CDE2-40CF-4B4B-AF47-978D47B563D7}"/>
          </ac:inkMkLst>
        </pc:inkChg>
        <pc:inkChg chg="add del mod">
          <ac:chgData name="navdeep kaur" userId="316cb8011218e377" providerId="LiveId" clId="{3021308C-1251-445D-8D48-6A8E53E67A8F}" dt="2020-01-26T06:00:35.590" v="1308"/>
          <ac:inkMkLst>
            <pc:docMk/>
            <pc:sldMk cId="2006678505" sldId="2010"/>
            <ac:inkMk id="432" creationId="{B3AE5138-8AE6-48F8-A5A3-0AD37EC44A4F}"/>
          </ac:inkMkLst>
        </pc:inkChg>
        <pc:inkChg chg="add del mod">
          <ac:chgData name="navdeep kaur" userId="316cb8011218e377" providerId="LiveId" clId="{3021308C-1251-445D-8D48-6A8E53E67A8F}" dt="2020-01-26T06:01:06.764" v="1352"/>
          <ac:inkMkLst>
            <pc:docMk/>
            <pc:sldMk cId="2006678505" sldId="2010"/>
            <ac:inkMk id="434" creationId="{1B0CF196-F945-4860-A8CA-A2B4B8DCECFE}"/>
          </ac:inkMkLst>
        </pc:inkChg>
        <pc:inkChg chg="add">
          <ac:chgData name="navdeep kaur" userId="316cb8011218e377" providerId="LiveId" clId="{3021308C-1251-445D-8D48-6A8E53E67A8F}" dt="2020-01-26T06:00:57.577" v="1344"/>
          <ac:inkMkLst>
            <pc:docMk/>
            <pc:sldMk cId="2006678505" sldId="2010"/>
            <ac:inkMk id="435" creationId="{C05D79A2-599F-42D1-B610-C1FC8DFE508F}"/>
          </ac:inkMkLst>
        </pc:inkChg>
        <pc:inkChg chg="add del">
          <ac:chgData name="navdeep kaur" userId="316cb8011218e377" providerId="LiveId" clId="{3021308C-1251-445D-8D48-6A8E53E67A8F}" dt="2020-01-26T06:07:29.684" v="1573"/>
          <ac:inkMkLst>
            <pc:docMk/>
            <pc:sldMk cId="2006678505" sldId="2010"/>
            <ac:inkMk id="436" creationId="{9C41B14B-01F0-458D-960D-00DDE7E2E63B}"/>
          </ac:inkMkLst>
        </pc:inkChg>
        <pc:inkChg chg="add del">
          <ac:chgData name="navdeep kaur" userId="316cb8011218e377" providerId="LiveId" clId="{3021308C-1251-445D-8D48-6A8E53E67A8F}" dt="2020-01-26T06:01:00.254" v="1348"/>
          <ac:inkMkLst>
            <pc:docMk/>
            <pc:sldMk cId="2006678505" sldId="2010"/>
            <ac:inkMk id="437" creationId="{BC4017C6-E2A4-480C-9458-938CE451F267}"/>
          </ac:inkMkLst>
        </pc:inkChg>
        <pc:inkChg chg="add del">
          <ac:chgData name="navdeep kaur" userId="316cb8011218e377" providerId="LiveId" clId="{3021308C-1251-445D-8D48-6A8E53E67A8F}" dt="2020-01-26T06:01:04.552" v="1351"/>
          <ac:inkMkLst>
            <pc:docMk/>
            <pc:sldMk cId="2006678505" sldId="2010"/>
            <ac:inkMk id="438" creationId="{384ADC22-D875-433A-8531-D8043813C4F8}"/>
          </ac:inkMkLst>
        </pc:inkChg>
        <pc:inkChg chg="add del">
          <ac:chgData name="navdeep kaur" userId="316cb8011218e377" providerId="LiveId" clId="{3021308C-1251-445D-8D48-6A8E53E67A8F}" dt="2020-01-26T06:01:04.552" v="1351"/>
          <ac:inkMkLst>
            <pc:docMk/>
            <pc:sldMk cId="2006678505" sldId="2010"/>
            <ac:inkMk id="439" creationId="{857AFC04-3C70-4371-8AD2-0381DE36DC2D}"/>
          </ac:inkMkLst>
        </pc:inkChg>
        <pc:inkChg chg="add">
          <ac:chgData name="navdeep kaur" userId="316cb8011218e377" providerId="LiveId" clId="{3021308C-1251-445D-8D48-6A8E53E67A8F}" dt="2020-01-26T06:01:06.764" v="1352"/>
          <ac:inkMkLst>
            <pc:docMk/>
            <pc:sldMk cId="2006678505" sldId="2010"/>
            <ac:inkMk id="440" creationId="{72C74B29-9DFE-4A9A-8717-8A1CB6EAA271}"/>
          </ac:inkMkLst>
        </pc:inkChg>
        <pc:inkChg chg="add del">
          <ac:chgData name="navdeep kaur" userId="316cb8011218e377" providerId="LiveId" clId="{3021308C-1251-445D-8D48-6A8E53E67A8F}" dt="2020-01-26T06:02:13.821" v="1360" actId="9405"/>
          <ac:inkMkLst>
            <pc:docMk/>
            <pc:sldMk cId="2006678505" sldId="2010"/>
            <ac:inkMk id="441" creationId="{589DD021-8FED-478D-A25F-2EC0B91B1A9B}"/>
          </ac:inkMkLst>
        </pc:inkChg>
        <pc:inkChg chg="add del mod">
          <ac:chgData name="navdeep kaur" userId="316cb8011218e377" providerId="LiveId" clId="{3021308C-1251-445D-8D48-6A8E53E67A8F}" dt="2020-01-26T06:02:13.321" v="1359" actId="9405"/>
          <ac:inkMkLst>
            <pc:docMk/>
            <pc:sldMk cId="2006678505" sldId="2010"/>
            <ac:inkMk id="442" creationId="{2DEDB734-5937-4AEA-8A25-DCB30EE355B5}"/>
          </ac:inkMkLst>
        </pc:inkChg>
        <pc:inkChg chg="add del mod">
          <ac:chgData name="navdeep kaur" userId="316cb8011218e377" providerId="LiveId" clId="{3021308C-1251-445D-8D48-6A8E53E67A8F}" dt="2020-01-26T06:02:12.962" v="1358"/>
          <ac:inkMkLst>
            <pc:docMk/>
            <pc:sldMk cId="2006678505" sldId="2010"/>
            <ac:inkMk id="443" creationId="{3DFD6696-762D-409B-A0D2-5A72E6C99922}"/>
          </ac:inkMkLst>
        </pc:inkChg>
        <pc:inkChg chg="add del mod">
          <ac:chgData name="navdeep kaur" userId="316cb8011218e377" providerId="LiveId" clId="{3021308C-1251-445D-8D48-6A8E53E67A8F}" dt="2020-01-26T06:03:50.188" v="1449"/>
          <ac:inkMkLst>
            <pc:docMk/>
            <pc:sldMk cId="2006678505" sldId="2010"/>
            <ac:inkMk id="445" creationId="{4F713412-3847-4BB9-B2DD-B9343A4A159A}"/>
          </ac:inkMkLst>
        </pc:inkChg>
        <pc:inkChg chg="add del mod">
          <ac:chgData name="navdeep kaur" userId="316cb8011218e377" providerId="LiveId" clId="{3021308C-1251-445D-8D48-6A8E53E67A8F}" dt="2020-01-26T06:03:50.188" v="1453"/>
          <ac:inkMkLst>
            <pc:docMk/>
            <pc:sldMk cId="2006678505" sldId="2010"/>
            <ac:inkMk id="446" creationId="{6800A5A1-6A0A-49D2-B0F9-830040A193F5}"/>
          </ac:inkMkLst>
        </pc:inkChg>
        <pc:inkChg chg="add del mod">
          <ac:chgData name="navdeep kaur" userId="316cb8011218e377" providerId="LiveId" clId="{3021308C-1251-445D-8D48-6A8E53E67A8F}" dt="2020-01-26T06:03:50.172" v="1442"/>
          <ac:inkMkLst>
            <pc:docMk/>
            <pc:sldMk cId="2006678505" sldId="2010"/>
            <ac:inkMk id="447" creationId="{7EBBD1E6-585E-4C2B-A258-3B8801CF09FE}"/>
          </ac:inkMkLst>
        </pc:inkChg>
        <pc:inkChg chg="add del mod">
          <ac:chgData name="navdeep kaur" userId="316cb8011218e377" providerId="LiveId" clId="{3021308C-1251-445D-8D48-6A8E53E67A8F}" dt="2020-01-26T06:03:50.172" v="1435"/>
          <ac:inkMkLst>
            <pc:docMk/>
            <pc:sldMk cId="2006678505" sldId="2010"/>
            <ac:inkMk id="449" creationId="{1CFCFE14-40BB-4C73-859C-0EB847AA2296}"/>
          </ac:inkMkLst>
        </pc:inkChg>
        <pc:inkChg chg="add del mod">
          <ac:chgData name="navdeep kaur" userId="316cb8011218e377" providerId="LiveId" clId="{3021308C-1251-445D-8D48-6A8E53E67A8F}" dt="2020-01-26T06:03:50.188" v="1445"/>
          <ac:inkMkLst>
            <pc:docMk/>
            <pc:sldMk cId="2006678505" sldId="2010"/>
            <ac:inkMk id="450" creationId="{5C75B675-83B5-4AD9-B5A0-C2252B78F3CF}"/>
          </ac:inkMkLst>
        </pc:inkChg>
        <pc:inkChg chg="add del mod">
          <ac:chgData name="navdeep kaur" userId="316cb8011218e377" providerId="LiveId" clId="{3021308C-1251-445D-8D48-6A8E53E67A8F}" dt="2020-01-26T06:03:50.188" v="1463"/>
          <ac:inkMkLst>
            <pc:docMk/>
            <pc:sldMk cId="2006678505" sldId="2010"/>
            <ac:inkMk id="451" creationId="{A393CA93-EA30-4BD1-BCB7-1D31DF44D643}"/>
          </ac:inkMkLst>
        </pc:inkChg>
        <pc:inkChg chg="add del mod">
          <ac:chgData name="navdeep kaur" userId="316cb8011218e377" providerId="LiveId" clId="{3021308C-1251-445D-8D48-6A8E53E67A8F}" dt="2020-01-26T06:03:50.188" v="1456"/>
          <ac:inkMkLst>
            <pc:docMk/>
            <pc:sldMk cId="2006678505" sldId="2010"/>
            <ac:inkMk id="452" creationId="{350AAB3E-9859-4DE5-9F96-1728F43EB29E}"/>
          </ac:inkMkLst>
        </pc:inkChg>
        <pc:inkChg chg="add del mod">
          <ac:chgData name="navdeep kaur" userId="316cb8011218e377" providerId="LiveId" clId="{3021308C-1251-445D-8D48-6A8E53E67A8F}" dt="2020-01-26T06:03:50.188" v="1443"/>
          <ac:inkMkLst>
            <pc:docMk/>
            <pc:sldMk cId="2006678505" sldId="2010"/>
            <ac:inkMk id="453" creationId="{41F77452-0AF4-4A7B-BB35-CBDCE1ABA6A5}"/>
          </ac:inkMkLst>
        </pc:inkChg>
        <pc:inkChg chg="add del mod">
          <ac:chgData name="navdeep kaur" userId="316cb8011218e377" providerId="LiveId" clId="{3021308C-1251-445D-8D48-6A8E53E67A8F}" dt="2020-01-26T06:03:50.188" v="1461"/>
          <ac:inkMkLst>
            <pc:docMk/>
            <pc:sldMk cId="2006678505" sldId="2010"/>
            <ac:inkMk id="454" creationId="{136A539F-0114-4010-8192-77386BBD0B95}"/>
          </ac:inkMkLst>
        </pc:inkChg>
        <pc:inkChg chg="add del mod">
          <ac:chgData name="navdeep kaur" userId="316cb8011218e377" providerId="LiveId" clId="{3021308C-1251-445D-8D48-6A8E53E67A8F}" dt="2020-01-26T06:03:50.188" v="1444"/>
          <ac:inkMkLst>
            <pc:docMk/>
            <pc:sldMk cId="2006678505" sldId="2010"/>
            <ac:inkMk id="455" creationId="{7D8E74EB-44C0-425E-9C93-800280B6203E}"/>
          </ac:inkMkLst>
        </pc:inkChg>
        <pc:inkChg chg="add del mod">
          <ac:chgData name="navdeep kaur" userId="316cb8011218e377" providerId="LiveId" clId="{3021308C-1251-445D-8D48-6A8E53E67A8F}" dt="2020-01-26T06:03:50.172" v="1441"/>
          <ac:inkMkLst>
            <pc:docMk/>
            <pc:sldMk cId="2006678505" sldId="2010"/>
            <ac:inkMk id="457" creationId="{119FDBC7-CE58-45B1-97D4-F9C9279E67B3}"/>
          </ac:inkMkLst>
        </pc:inkChg>
        <pc:inkChg chg="add del mod">
          <ac:chgData name="navdeep kaur" userId="316cb8011218e377" providerId="LiveId" clId="{3021308C-1251-445D-8D48-6A8E53E67A8F}" dt="2020-01-26T06:03:50.188" v="1458"/>
          <ac:inkMkLst>
            <pc:docMk/>
            <pc:sldMk cId="2006678505" sldId="2010"/>
            <ac:inkMk id="458" creationId="{41A3E89F-A6CF-4395-97FC-0068C09361AF}"/>
          </ac:inkMkLst>
        </pc:inkChg>
        <pc:inkChg chg="add del mod">
          <ac:chgData name="navdeep kaur" userId="316cb8011218e377" providerId="LiveId" clId="{3021308C-1251-445D-8D48-6A8E53E67A8F}" dt="2020-01-26T06:03:50.188" v="1455"/>
          <ac:inkMkLst>
            <pc:docMk/>
            <pc:sldMk cId="2006678505" sldId="2010"/>
            <ac:inkMk id="460" creationId="{47BD63F4-F265-4456-BF13-5D1C6C641B8D}"/>
          </ac:inkMkLst>
        </pc:inkChg>
        <pc:inkChg chg="add del mod">
          <ac:chgData name="navdeep kaur" userId="316cb8011218e377" providerId="LiveId" clId="{3021308C-1251-445D-8D48-6A8E53E67A8F}" dt="2020-01-26T06:03:50.172" v="1438"/>
          <ac:inkMkLst>
            <pc:docMk/>
            <pc:sldMk cId="2006678505" sldId="2010"/>
            <ac:inkMk id="461" creationId="{6BA78B50-7F3E-47CC-8FEA-8974353C815B}"/>
          </ac:inkMkLst>
        </pc:inkChg>
        <pc:inkChg chg="add del mod">
          <ac:chgData name="navdeep kaur" userId="316cb8011218e377" providerId="LiveId" clId="{3021308C-1251-445D-8D48-6A8E53E67A8F}" dt="2020-01-26T06:03:50.172" v="1428"/>
          <ac:inkMkLst>
            <pc:docMk/>
            <pc:sldMk cId="2006678505" sldId="2010"/>
            <ac:inkMk id="462" creationId="{E57AEA15-7A63-4723-8A21-018E2B79ACFB}"/>
          </ac:inkMkLst>
        </pc:inkChg>
        <pc:inkChg chg="add del mod">
          <ac:chgData name="navdeep kaur" userId="316cb8011218e377" providerId="LiveId" clId="{3021308C-1251-445D-8D48-6A8E53E67A8F}" dt="2020-01-26T06:03:50.188" v="1460"/>
          <ac:inkMkLst>
            <pc:docMk/>
            <pc:sldMk cId="2006678505" sldId="2010"/>
            <ac:inkMk id="463" creationId="{3BDCDEFB-AA4E-4EB5-9F86-6A7AA27E5961}"/>
          </ac:inkMkLst>
        </pc:inkChg>
        <pc:inkChg chg="add del mod">
          <ac:chgData name="navdeep kaur" userId="316cb8011218e377" providerId="LiveId" clId="{3021308C-1251-445D-8D48-6A8E53E67A8F}" dt="2020-01-26T06:03:50.172" v="1437"/>
          <ac:inkMkLst>
            <pc:docMk/>
            <pc:sldMk cId="2006678505" sldId="2010"/>
            <ac:inkMk id="464" creationId="{08A287CB-C981-4234-9A89-9F0AA85F5218}"/>
          </ac:inkMkLst>
        </pc:inkChg>
        <pc:inkChg chg="add del mod">
          <ac:chgData name="navdeep kaur" userId="316cb8011218e377" providerId="LiveId" clId="{3021308C-1251-445D-8D48-6A8E53E67A8F}" dt="2020-01-26T06:03:50.172" v="1432"/>
          <ac:inkMkLst>
            <pc:docMk/>
            <pc:sldMk cId="2006678505" sldId="2010"/>
            <ac:inkMk id="465" creationId="{6043C968-ED20-4C24-BF3F-D8DB5DB425EF}"/>
          </ac:inkMkLst>
        </pc:inkChg>
        <pc:inkChg chg="add del mod">
          <ac:chgData name="navdeep kaur" userId="316cb8011218e377" providerId="LiveId" clId="{3021308C-1251-445D-8D48-6A8E53E67A8F}" dt="2020-01-26T06:03:50.188" v="1464"/>
          <ac:inkMkLst>
            <pc:docMk/>
            <pc:sldMk cId="2006678505" sldId="2010"/>
            <ac:inkMk id="466" creationId="{5B6FEE29-28EE-46A0-9605-83AB2AA7153A}"/>
          </ac:inkMkLst>
        </pc:inkChg>
        <pc:inkChg chg="add del mod">
          <ac:chgData name="navdeep kaur" userId="316cb8011218e377" providerId="LiveId" clId="{3021308C-1251-445D-8D48-6A8E53E67A8F}" dt="2020-01-26T06:03:50.172" v="1429"/>
          <ac:inkMkLst>
            <pc:docMk/>
            <pc:sldMk cId="2006678505" sldId="2010"/>
            <ac:inkMk id="468" creationId="{AB2EB401-E378-4676-ACC0-66180509F755}"/>
          </ac:inkMkLst>
        </pc:inkChg>
        <pc:inkChg chg="add del mod">
          <ac:chgData name="navdeep kaur" userId="316cb8011218e377" providerId="LiveId" clId="{3021308C-1251-445D-8D48-6A8E53E67A8F}" dt="2020-01-26T06:03:50.172" v="1434"/>
          <ac:inkMkLst>
            <pc:docMk/>
            <pc:sldMk cId="2006678505" sldId="2010"/>
            <ac:inkMk id="469" creationId="{0127742A-AEED-4AFD-95F2-59FCDFC0CA69}"/>
          </ac:inkMkLst>
        </pc:inkChg>
        <pc:inkChg chg="add del mod">
          <ac:chgData name="navdeep kaur" userId="316cb8011218e377" providerId="LiveId" clId="{3021308C-1251-445D-8D48-6A8E53E67A8F}" dt="2020-01-26T06:02:37.328" v="1391" actId="9405"/>
          <ac:inkMkLst>
            <pc:docMk/>
            <pc:sldMk cId="2006678505" sldId="2010"/>
            <ac:inkMk id="470" creationId="{25EACEE7-A9EE-4C63-8CA2-0C57F680C010}"/>
          </ac:inkMkLst>
        </pc:inkChg>
        <pc:inkChg chg="add del mod">
          <ac:chgData name="navdeep kaur" userId="316cb8011218e377" providerId="LiveId" clId="{3021308C-1251-445D-8D48-6A8E53E67A8F}" dt="2020-01-26T06:02:36.894" v="1390"/>
          <ac:inkMkLst>
            <pc:docMk/>
            <pc:sldMk cId="2006678505" sldId="2010"/>
            <ac:inkMk id="471" creationId="{DF6DC221-A608-4530-BE09-2D8AEB1FF184}"/>
          </ac:inkMkLst>
        </pc:inkChg>
        <pc:inkChg chg="add del mod">
          <ac:chgData name="navdeep kaur" userId="316cb8011218e377" providerId="LiveId" clId="{3021308C-1251-445D-8D48-6A8E53E67A8F}" dt="2020-01-26T06:03:50.172" v="1436"/>
          <ac:inkMkLst>
            <pc:docMk/>
            <pc:sldMk cId="2006678505" sldId="2010"/>
            <ac:inkMk id="473" creationId="{66A0B03E-2109-42DB-A9B9-3DD52647A319}"/>
          </ac:inkMkLst>
        </pc:inkChg>
        <pc:inkChg chg="add del mod">
          <ac:chgData name="navdeep kaur" userId="316cb8011218e377" providerId="LiveId" clId="{3021308C-1251-445D-8D48-6A8E53E67A8F}" dt="2020-01-26T06:03:50.172" v="1440"/>
          <ac:inkMkLst>
            <pc:docMk/>
            <pc:sldMk cId="2006678505" sldId="2010"/>
            <ac:inkMk id="474" creationId="{C7342B12-D2CD-49B1-9F45-4CF0337F24FC}"/>
          </ac:inkMkLst>
        </pc:inkChg>
        <pc:inkChg chg="add del mod">
          <ac:chgData name="navdeep kaur" userId="316cb8011218e377" providerId="LiveId" clId="{3021308C-1251-445D-8D48-6A8E53E67A8F}" dt="2020-01-26T06:03:50.188" v="1457"/>
          <ac:inkMkLst>
            <pc:docMk/>
            <pc:sldMk cId="2006678505" sldId="2010"/>
            <ac:inkMk id="475" creationId="{AA6E1159-0B5B-4FEA-9B1D-F6E96E54C524}"/>
          </ac:inkMkLst>
        </pc:inkChg>
        <pc:inkChg chg="add del mod">
          <ac:chgData name="navdeep kaur" userId="316cb8011218e377" providerId="LiveId" clId="{3021308C-1251-445D-8D48-6A8E53E67A8F}" dt="2020-01-26T06:03:50.172" v="1430"/>
          <ac:inkMkLst>
            <pc:docMk/>
            <pc:sldMk cId="2006678505" sldId="2010"/>
            <ac:inkMk id="476" creationId="{345F681A-C2DD-47AB-978D-C551D921E470}"/>
          </ac:inkMkLst>
        </pc:inkChg>
        <pc:inkChg chg="add del mod">
          <ac:chgData name="navdeep kaur" userId="316cb8011218e377" providerId="LiveId" clId="{3021308C-1251-445D-8D48-6A8E53E67A8F}" dt="2020-01-26T06:03:50.188" v="1446"/>
          <ac:inkMkLst>
            <pc:docMk/>
            <pc:sldMk cId="2006678505" sldId="2010"/>
            <ac:inkMk id="477" creationId="{A3686B20-FDEC-4AC2-BE88-2B011EB37F26}"/>
          </ac:inkMkLst>
        </pc:inkChg>
        <pc:inkChg chg="add del mod">
          <ac:chgData name="navdeep kaur" userId="316cb8011218e377" providerId="LiveId" clId="{3021308C-1251-445D-8D48-6A8E53E67A8F}" dt="2020-01-26T06:03:50.188" v="1454"/>
          <ac:inkMkLst>
            <pc:docMk/>
            <pc:sldMk cId="2006678505" sldId="2010"/>
            <ac:inkMk id="479" creationId="{46B31F02-B00B-4B81-9C06-B1EC67C7BB2A}"/>
          </ac:inkMkLst>
        </pc:inkChg>
        <pc:inkChg chg="add del mod">
          <ac:chgData name="navdeep kaur" userId="316cb8011218e377" providerId="LiveId" clId="{3021308C-1251-445D-8D48-6A8E53E67A8F}" dt="2020-01-26T06:03:50.188" v="1451"/>
          <ac:inkMkLst>
            <pc:docMk/>
            <pc:sldMk cId="2006678505" sldId="2010"/>
            <ac:inkMk id="480" creationId="{3182C085-C82A-4589-846E-FD10D517FB8F}"/>
          </ac:inkMkLst>
        </pc:inkChg>
        <pc:inkChg chg="add del mod">
          <ac:chgData name="navdeep kaur" userId="316cb8011218e377" providerId="LiveId" clId="{3021308C-1251-445D-8D48-6A8E53E67A8F}" dt="2020-01-26T06:02:50.805" v="1406" actId="9405"/>
          <ac:inkMkLst>
            <pc:docMk/>
            <pc:sldMk cId="2006678505" sldId="2010"/>
            <ac:inkMk id="482" creationId="{871FB4FA-834B-4FDD-A9B1-FDFAAD5D7CD8}"/>
          </ac:inkMkLst>
        </pc:inkChg>
        <pc:inkChg chg="add del mod">
          <ac:chgData name="navdeep kaur" userId="316cb8011218e377" providerId="LiveId" clId="{3021308C-1251-445D-8D48-6A8E53E67A8F}" dt="2020-01-26T06:02:49.752" v="1405"/>
          <ac:inkMkLst>
            <pc:docMk/>
            <pc:sldMk cId="2006678505" sldId="2010"/>
            <ac:inkMk id="483" creationId="{9FAE23B8-CDD6-4E04-9393-B90713B8CBB7}"/>
          </ac:inkMkLst>
        </pc:inkChg>
        <pc:inkChg chg="add del mod">
          <ac:chgData name="navdeep kaur" userId="316cb8011218e377" providerId="LiveId" clId="{3021308C-1251-445D-8D48-6A8E53E67A8F}" dt="2020-01-26T06:03:50.188" v="1462"/>
          <ac:inkMkLst>
            <pc:docMk/>
            <pc:sldMk cId="2006678505" sldId="2010"/>
            <ac:inkMk id="485" creationId="{8691A462-F249-4559-B998-1A98B3D70D6B}"/>
          </ac:inkMkLst>
        </pc:inkChg>
        <pc:inkChg chg="add del mod">
          <ac:chgData name="navdeep kaur" userId="316cb8011218e377" providerId="LiveId" clId="{3021308C-1251-445D-8D48-6A8E53E67A8F}" dt="2020-01-26T06:03:50.172" v="1439"/>
          <ac:inkMkLst>
            <pc:docMk/>
            <pc:sldMk cId="2006678505" sldId="2010"/>
            <ac:inkMk id="486" creationId="{5EF5CB2D-B2E4-4715-9E4B-EBEB113F40BA}"/>
          </ac:inkMkLst>
        </pc:inkChg>
        <pc:inkChg chg="add del mod">
          <ac:chgData name="navdeep kaur" userId="316cb8011218e377" providerId="LiveId" clId="{3021308C-1251-445D-8D48-6A8E53E67A8F}" dt="2020-01-26T06:03:50.188" v="1450"/>
          <ac:inkMkLst>
            <pc:docMk/>
            <pc:sldMk cId="2006678505" sldId="2010"/>
            <ac:inkMk id="487" creationId="{C4F60515-7256-4E00-985D-AEC541C7FE36}"/>
          </ac:inkMkLst>
        </pc:inkChg>
        <pc:inkChg chg="add del mod">
          <ac:chgData name="navdeep kaur" userId="316cb8011218e377" providerId="LiveId" clId="{3021308C-1251-445D-8D48-6A8E53E67A8F}" dt="2020-01-26T06:03:50.188" v="1452"/>
          <ac:inkMkLst>
            <pc:docMk/>
            <pc:sldMk cId="2006678505" sldId="2010"/>
            <ac:inkMk id="488" creationId="{BA5F64C4-6C2A-4A62-88DD-5061221EF8D5}"/>
          </ac:inkMkLst>
        </pc:inkChg>
        <pc:inkChg chg="add del mod">
          <ac:chgData name="navdeep kaur" userId="316cb8011218e377" providerId="LiveId" clId="{3021308C-1251-445D-8D48-6A8E53E67A8F}" dt="2020-01-26T06:03:50.172" v="1431"/>
          <ac:inkMkLst>
            <pc:docMk/>
            <pc:sldMk cId="2006678505" sldId="2010"/>
            <ac:inkMk id="489" creationId="{5826AC7C-E1EA-46AB-88F7-0AD04BFEA50B}"/>
          </ac:inkMkLst>
        </pc:inkChg>
        <pc:inkChg chg="add del mod">
          <ac:chgData name="navdeep kaur" userId="316cb8011218e377" providerId="LiveId" clId="{3021308C-1251-445D-8D48-6A8E53E67A8F}" dt="2020-01-26T06:03:50.188" v="1448"/>
          <ac:inkMkLst>
            <pc:docMk/>
            <pc:sldMk cId="2006678505" sldId="2010"/>
            <ac:inkMk id="490" creationId="{E9912C36-6510-4F65-952B-D1A0880F4D52}"/>
          </ac:inkMkLst>
        </pc:inkChg>
        <pc:inkChg chg="add del mod">
          <ac:chgData name="navdeep kaur" userId="316cb8011218e377" providerId="LiveId" clId="{3021308C-1251-445D-8D48-6A8E53E67A8F}" dt="2020-01-26T06:03:50.172" v="1433"/>
          <ac:inkMkLst>
            <pc:docMk/>
            <pc:sldMk cId="2006678505" sldId="2010"/>
            <ac:inkMk id="491" creationId="{3EBFE074-74CE-41CB-A0DF-669E3F550B2A}"/>
          </ac:inkMkLst>
        </pc:inkChg>
        <pc:inkChg chg="add del mod">
          <ac:chgData name="navdeep kaur" userId="316cb8011218e377" providerId="LiveId" clId="{3021308C-1251-445D-8D48-6A8E53E67A8F}" dt="2020-01-26T06:03:50.188" v="1447"/>
          <ac:inkMkLst>
            <pc:docMk/>
            <pc:sldMk cId="2006678505" sldId="2010"/>
            <ac:inkMk id="492" creationId="{957074F1-74ED-4FC5-B2B3-8839667CB2F1}"/>
          </ac:inkMkLst>
        </pc:inkChg>
        <pc:inkChg chg="add del mod">
          <ac:chgData name="navdeep kaur" userId="316cb8011218e377" providerId="LiveId" clId="{3021308C-1251-445D-8D48-6A8E53E67A8F}" dt="2020-01-26T06:03:50.188" v="1459"/>
          <ac:inkMkLst>
            <pc:docMk/>
            <pc:sldMk cId="2006678505" sldId="2010"/>
            <ac:inkMk id="493" creationId="{AE95A530-4389-4D62-9810-9406554556FE}"/>
          </ac:inkMkLst>
        </pc:inkChg>
        <pc:inkChg chg="add del mod">
          <ac:chgData name="navdeep kaur" userId="316cb8011218e377" providerId="LiveId" clId="{3021308C-1251-445D-8D48-6A8E53E67A8F}" dt="2020-01-26T06:03:38.791" v="1427" actId="9405"/>
          <ac:inkMkLst>
            <pc:docMk/>
            <pc:sldMk cId="2006678505" sldId="2010"/>
            <ac:inkMk id="494" creationId="{FC3E123E-3C6F-40E1-B162-223272FE94EC}"/>
          </ac:inkMkLst>
        </pc:inkChg>
        <pc:inkChg chg="add del mod">
          <ac:chgData name="navdeep kaur" userId="316cb8011218e377" providerId="LiveId" clId="{3021308C-1251-445D-8D48-6A8E53E67A8F}" dt="2020-01-26T06:03:37.448" v="1426" actId="9405"/>
          <ac:inkMkLst>
            <pc:docMk/>
            <pc:sldMk cId="2006678505" sldId="2010"/>
            <ac:inkMk id="495" creationId="{32340E94-433C-4DD6-9CBD-329C6C32D49C}"/>
          </ac:inkMkLst>
        </pc:inkChg>
        <pc:inkChg chg="add del mod">
          <ac:chgData name="navdeep kaur" userId="316cb8011218e377" providerId="LiveId" clId="{3021308C-1251-445D-8D48-6A8E53E67A8F}" dt="2020-01-26T06:03:25.159" v="1425" actId="9405"/>
          <ac:inkMkLst>
            <pc:docMk/>
            <pc:sldMk cId="2006678505" sldId="2010"/>
            <ac:inkMk id="496" creationId="{26AD2678-1A97-4DAC-ADC2-AE8E6DB5887E}"/>
          </ac:inkMkLst>
        </pc:inkChg>
        <pc:inkChg chg="add del mod">
          <ac:chgData name="navdeep kaur" userId="316cb8011218e377" providerId="LiveId" clId="{3021308C-1251-445D-8D48-6A8E53E67A8F}" dt="2020-01-26T06:03:09.616" v="1422"/>
          <ac:inkMkLst>
            <pc:docMk/>
            <pc:sldMk cId="2006678505" sldId="2010"/>
            <ac:inkMk id="497" creationId="{5C7F055D-48C6-44C0-BEB3-4D203B279E71}"/>
          </ac:inkMkLst>
        </pc:inkChg>
        <pc:inkChg chg="add del">
          <ac:chgData name="navdeep kaur" userId="316cb8011218e377" providerId="LiveId" clId="{3021308C-1251-445D-8D48-6A8E53E67A8F}" dt="2020-01-26T06:03:13.261" v="1424" actId="9405"/>
          <ac:inkMkLst>
            <pc:docMk/>
            <pc:sldMk cId="2006678505" sldId="2010"/>
            <ac:inkMk id="500" creationId="{11B53D83-4645-4FD4-83AD-52C60E3DC1AC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01" creationId="{A29B2C31-5EDF-47F0-AE3C-5D4DE2683CEC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02" creationId="{C232D135-FD3C-4498-9B2B-2A429B7D62E6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03" creationId="{73D4D73C-A60A-4B7C-B748-F4A90099A5B6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05" creationId="{4B22F694-39EB-4C0C-94C8-64B177608607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06" creationId="{9F6574E9-9D09-48CD-B49D-9832FBF52434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07" creationId="{6AF2ACB3-A687-42C5-86F4-9E5A0204E0AA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08" creationId="{BCA088E7-B019-40DB-AF4D-D1FF995099B0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09" creationId="{EF2A97E3-E1C9-4CA5-A4CF-381E0083FE5D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10" creationId="{DD2E8B48-45B6-48F0-9C91-1A3F7265C141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12" creationId="{3BC390D9-2101-491D-9B8C-E2B48E5EC5D9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13" creationId="{869F10CC-29AE-4785-84F0-D1BD17882714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15" creationId="{A8A91DEB-15DA-4492-8E32-7BA5116267EA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16" creationId="{33AFA857-E346-4532-99F9-8959E7381206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17" creationId="{49DF1A78-C759-459D-A02E-0969B5ECEC87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18" creationId="{BEA825B1-CDD7-4552-9E0C-29995A99CE17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19" creationId="{831B7BAC-C161-4976-8D5D-EB07ED9CA884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20" creationId="{A0226803-1B6C-4A84-948E-981E83B829A7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21" creationId="{DEAEE405-6743-491D-8CFE-31A26AA3DA97}"/>
          </ac:inkMkLst>
        </pc:inkChg>
        <pc:inkChg chg="add del mod">
          <ac:chgData name="navdeep kaur" userId="316cb8011218e377" providerId="LiveId" clId="{3021308C-1251-445D-8D48-6A8E53E67A8F}" dt="2020-01-26T06:08:44.588" v="1594"/>
          <ac:inkMkLst>
            <pc:docMk/>
            <pc:sldMk cId="2006678505" sldId="2010"/>
            <ac:inkMk id="523" creationId="{349E3254-CFBB-41ED-9529-8C0A8FD303E0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24" creationId="{83797943-773C-4BCF-8220-F9454C6C6560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26" creationId="{734CC41D-48D6-43D3-A3BB-C151E26129DC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27" creationId="{82983C08-75DC-4171-8D28-02E6E075B348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28" creationId="{6AF2DD19-E7DC-427C-A478-AFFE0E153972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29" creationId="{D66DC5FF-FBA6-497C-9E17-26C251D03256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30" creationId="{D12EC249-F34A-408E-A295-89591AAC484A}"/>
          </ac:inkMkLst>
        </pc:inkChg>
        <pc:inkChg chg="add del mod">
          <ac:chgData name="navdeep kaur" userId="316cb8011218e377" providerId="LiveId" clId="{3021308C-1251-445D-8D48-6A8E53E67A8F}" dt="2020-01-26T06:08:44.588" v="1593"/>
          <ac:inkMkLst>
            <pc:docMk/>
            <pc:sldMk cId="2006678505" sldId="2010"/>
            <ac:inkMk id="532" creationId="{F061FE31-36BF-491D-810E-77BFC73B21E8}"/>
          </ac:inkMkLst>
        </pc:inkChg>
        <pc:inkChg chg="add del mod">
          <ac:chgData name="navdeep kaur" userId="316cb8011218e377" providerId="LiveId" clId="{3021308C-1251-445D-8D48-6A8E53E67A8F}" dt="2020-01-26T06:10:27.716" v="1660"/>
          <ac:inkMkLst>
            <pc:docMk/>
            <pc:sldMk cId="2006678505" sldId="2010"/>
            <ac:inkMk id="533" creationId="{4955BAC3-5873-4C91-BD14-D6DBAE97B6E2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35" creationId="{BABD1F74-AD17-406A-A5F4-0AE2DD1023D9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36" creationId="{10325DAC-4E45-409B-9A00-38E90D40D622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37" creationId="{F94D4E0B-5E68-48BD-8EC9-5DAE7F2ABF13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38" creationId="{6760A6DC-2003-4F3C-9BD1-F6E0F522501F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39" creationId="{A1903FDE-A007-4BBD-93AF-E646565EB8D6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40" creationId="{C496A0A6-50A8-439B-9680-A3A2D988E0DA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41" creationId="{18DD05BB-CE1A-4ED0-9764-BE0110B056AA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42" creationId="{979137D5-3144-4101-AB67-8AB42E7C9EED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43" creationId="{300B3892-840C-4E48-B71F-EEF209DE8BC2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44" creationId="{7A050713-EB07-4F97-9BB5-95B15DE82E20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45" creationId="{7AEAF948-B0A0-4B90-ABF8-48B047396190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46" creationId="{D004BFE6-3270-4277-9C0C-52474383BFC9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47" creationId="{53889DE3-A432-446E-827D-03C3E9978298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48" creationId="{B293F22F-51CA-47B3-A521-1F113F38EE15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49" creationId="{FEDB657A-E9AB-46B8-BBD8-4AD15C9CE0FD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50" creationId="{FB2B503D-B543-4372-84BB-C35015F254FD}"/>
          </ac:inkMkLst>
        </pc:inkChg>
        <pc:inkChg chg="add mod">
          <ac:chgData name="navdeep kaur" userId="316cb8011218e377" providerId="LiveId" clId="{3021308C-1251-445D-8D48-6A8E53E67A8F}" dt="2020-01-26T06:05:47.906" v="1525" actId="164"/>
          <ac:inkMkLst>
            <pc:docMk/>
            <pc:sldMk cId="2006678505" sldId="2010"/>
            <ac:inkMk id="551" creationId="{C9F71CF1-4433-47A8-951C-6CC95BF740B7}"/>
          </ac:inkMkLst>
        </pc:inkChg>
        <pc:inkChg chg="add del">
          <ac:chgData name="navdeep kaur" userId="316cb8011218e377" providerId="LiveId" clId="{3021308C-1251-445D-8D48-6A8E53E67A8F}" dt="2020-01-26T06:07:05.892" v="1561" actId="9405"/>
          <ac:inkMkLst>
            <pc:docMk/>
            <pc:sldMk cId="2006678505" sldId="2010"/>
            <ac:inkMk id="556" creationId="{CD36D5F4-5F33-42BA-AD41-9D5549961E88}"/>
          </ac:inkMkLst>
        </pc:inkChg>
        <pc:inkChg chg="add del">
          <ac:chgData name="navdeep kaur" userId="316cb8011218e377" providerId="LiveId" clId="{3021308C-1251-445D-8D48-6A8E53E67A8F}" dt="2020-01-26T06:07:25.914" v="1569"/>
          <ac:inkMkLst>
            <pc:docMk/>
            <pc:sldMk cId="2006678505" sldId="2010"/>
            <ac:inkMk id="557" creationId="{C09F6582-EDF0-4E8F-B229-88DA0B3F1F9D}"/>
          </ac:inkMkLst>
        </pc:inkChg>
        <pc:inkChg chg="add del">
          <ac:chgData name="navdeep kaur" userId="316cb8011218e377" providerId="LiveId" clId="{3021308C-1251-445D-8D48-6A8E53E67A8F}" dt="2020-01-26T06:07:25.914" v="1569"/>
          <ac:inkMkLst>
            <pc:docMk/>
            <pc:sldMk cId="2006678505" sldId="2010"/>
            <ac:inkMk id="558" creationId="{F89F3458-45F4-4B58-A483-7B5566781ACF}"/>
          </ac:inkMkLst>
        </pc:inkChg>
        <pc:inkChg chg="add del">
          <ac:chgData name="navdeep kaur" userId="316cb8011218e377" providerId="LiveId" clId="{3021308C-1251-445D-8D48-6A8E53E67A8F}" dt="2020-01-26T06:07:28.213" v="1572"/>
          <ac:inkMkLst>
            <pc:docMk/>
            <pc:sldMk cId="2006678505" sldId="2010"/>
            <ac:inkMk id="559" creationId="{F4C6463B-FAAE-48B5-974F-9FE5DF74459B}"/>
          </ac:inkMkLst>
        </pc:inkChg>
        <pc:inkChg chg="add del">
          <ac:chgData name="navdeep kaur" userId="316cb8011218e377" providerId="LiveId" clId="{3021308C-1251-445D-8D48-6A8E53E67A8F}" dt="2020-01-26T06:07:28.213" v="1572"/>
          <ac:inkMkLst>
            <pc:docMk/>
            <pc:sldMk cId="2006678505" sldId="2010"/>
            <ac:inkMk id="560" creationId="{EA9F7AE6-AB25-4AF8-931C-B7598FC3E460}"/>
          </ac:inkMkLst>
        </pc:inkChg>
        <pc:inkChg chg="add">
          <ac:chgData name="navdeep kaur" userId="316cb8011218e377" providerId="LiveId" clId="{3021308C-1251-445D-8D48-6A8E53E67A8F}" dt="2020-01-26T06:07:29.684" v="1573"/>
          <ac:inkMkLst>
            <pc:docMk/>
            <pc:sldMk cId="2006678505" sldId="2010"/>
            <ac:inkMk id="561" creationId="{3FCD4278-12F1-4384-8DAA-CBD3C03BFD82}"/>
          </ac:inkMkLst>
        </pc:inkChg>
        <pc:inkChg chg="add del mod">
          <ac:chgData name="navdeep kaur" userId="316cb8011218e377" providerId="LiveId" clId="{3021308C-1251-445D-8D48-6A8E53E67A8F}" dt="2020-01-26T06:08:44.635" v="1615"/>
          <ac:inkMkLst>
            <pc:docMk/>
            <pc:sldMk cId="2006678505" sldId="2010"/>
            <ac:inkMk id="562" creationId="{1FAC906E-32AB-47F5-A451-3C3F2E0AB963}"/>
          </ac:inkMkLst>
        </pc:inkChg>
        <pc:inkChg chg="add del">
          <ac:chgData name="navdeep kaur" userId="316cb8011218e377" providerId="LiveId" clId="{3021308C-1251-445D-8D48-6A8E53E67A8F}" dt="2020-01-26T06:07:49.167" v="1576" actId="9405"/>
          <ac:inkMkLst>
            <pc:docMk/>
            <pc:sldMk cId="2006678505" sldId="2010"/>
            <ac:inkMk id="563" creationId="{49BFF64B-7328-4480-8E78-A322FA2C7401}"/>
          </ac:inkMkLst>
        </pc:inkChg>
        <pc:inkChg chg="add del">
          <ac:chgData name="navdeep kaur" userId="316cb8011218e377" providerId="LiveId" clId="{3021308C-1251-445D-8D48-6A8E53E67A8F}" dt="2020-01-26T06:10:27.716" v="1660"/>
          <ac:inkMkLst>
            <pc:docMk/>
            <pc:sldMk cId="2006678505" sldId="2010"/>
            <ac:inkMk id="565" creationId="{5E0F36FD-014C-4DE4-9A1E-E0411FF73DAA}"/>
          </ac:inkMkLst>
        </pc:inkChg>
        <pc:inkChg chg="add">
          <ac:chgData name="navdeep kaur" userId="316cb8011218e377" providerId="LiveId" clId="{3021308C-1251-445D-8D48-6A8E53E67A8F}" dt="2020-01-26T06:08:44.588" v="1594"/>
          <ac:inkMkLst>
            <pc:docMk/>
            <pc:sldMk cId="2006678505" sldId="2010"/>
            <ac:inkMk id="566" creationId="{E4DCFDDB-FA7A-4937-AC3B-53950DD7436B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67" creationId="{87E5EF92-FBE4-4AF8-A4CF-52B8626F95DF}"/>
          </ac:inkMkLst>
        </pc:inkChg>
        <pc:inkChg chg="add">
          <ac:chgData name="navdeep kaur" userId="316cb8011218e377" providerId="LiveId" clId="{3021308C-1251-445D-8D48-6A8E53E67A8F}" dt="2020-01-26T06:08:44.651" v="1617"/>
          <ac:inkMkLst>
            <pc:docMk/>
            <pc:sldMk cId="2006678505" sldId="2010"/>
            <ac:inkMk id="568" creationId="{0E841BE6-2735-4CBD-BA70-1ADB9F17D6C1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69" creationId="{25460D43-0561-45E1-A297-09C99B235A88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70" creationId="{9BDA326D-6600-4395-BCFE-C23BDBEABFFE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72" creationId="{8A1B90DF-31E1-4BDB-B4B6-4840DB2F9B88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73" creationId="{8866E728-61F0-4F83-80B6-060D74FD3163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74" creationId="{CFC92CE8-3D70-475A-A846-6F38034302FC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75" creationId="{6ADE8FA5-04B5-4502-8459-6B6456549DF1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76" creationId="{85C76AFD-C469-4F2A-B724-B14A7F892656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77" creationId="{6610A63F-7939-4D4D-BDBA-5B0F3CD1C9A8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78" creationId="{C748C8EE-6A77-4E50-A1E7-C8827777C266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79" creationId="{5E0908FA-6CE3-4F85-A628-7F060348E5A3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80" creationId="{104948DE-73E5-4E72-A52D-3D9359652A9A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81" creationId="{6AEBC9C2-A4CC-4C14-8399-8B826FB692F4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82" creationId="{EA32C734-FDA7-4360-AF37-12BCBA1D2D5E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83" creationId="{FA982B6B-A0F1-4D4C-94F6-20C9B44FD2C2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84" creationId="{085A05E4-11BB-44BC-AD35-5C8EC62ACED9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85" creationId="{C54EC840-4E16-4FA3-976A-907C0F891025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86" creationId="{B30F9CD8-925C-4232-B351-3F39CBB7A77F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87" creationId="{04AD6159-3C04-4233-87F3-B88A32C0B688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88" creationId="{0E62D67E-3B0C-4B1D-A916-A177053E1035}"/>
          </ac:inkMkLst>
        </pc:inkChg>
        <pc:inkChg chg="add mod">
          <ac:chgData name="navdeep kaur" userId="316cb8011218e377" providerId="LiveId" clId="{3021308C-1251-445D-8D48-6A8E53E67A8F}" dt="2020-01-26T06:09:42.906" v="1647" actId="164"/>
          <ac:inkMkLst>
            <pc:docMk/>
            <pc:sldMk cId="2006678505" sldId="2010"/>
            <ac:inkMk id="589" creationId="{344F0B63-2383-4A56-84EA-DF34F42F7409}"/>
          </ac:inkMkLst>
        </pc:inkChg>
        <pc:inkChg chg="add del mod">
          <ac:chgData name="navdeep kaur" userId="316cb8011218e377" providerId="LiveId" clId="{3021308C-1251-445D-8D48-6A8E53E67A8F}" dt="2020-01-26T06:09:33.122" v="1646"/>
          <ac:inkMkLst>
            <pc:docMk/>
            <pc:sldMk cId="2006678505" sldId="2010"/>
            <ac:inkMk id="591" creationId="{3568FE37-149D-488E-9F78-1F6546FB59A7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594" creationId="{E44711A9-A3FC-487C-984D-63F1B3C1FAD8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595" creationId="{5FA69C71-C8E4-4384-B407-BFF21C888430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596" creationId="{9BBB0F47-2184-45A0-A801-CB9F2D859FC7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597" creationId="{59E32A32-95DE-4BBF-8838-A5D08850A4C0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598" creationId="{FF9AB5F0-60E0-4141-9291-2D041D4CCF89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599" creationId="{3DC30932-0DCF-4ED8-B11D-0DDD5620ED63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00" creationId="{0874ABC8-067C-4948-A136-C1D12E744EA5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01" creationId="{50C8AA3C-58AC-4A49-83E8-12CDF876C9AA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03" creationId="{E42C4AC8-92F9-42F3-A6AD-AAEFDCE486B3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04" creationId="{11E5E214-3A6B-4CE8-80E8-CF570CDD2966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05" creationId="{A0B7A1FF-9EEB-48C5-8892-31A1A7868E37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06" creationId="{8AB9ED5B-24ED-4129-93A5-378BD128734F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07" creationId="{37C9094D-675F-47F5-BC80-DC810E9C350C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08" creationId="{D0843DBC-F3E1-4F66-9C2F-7829597DD408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09" creationId="{63EED843-43E1-4136-A211-8607AE5CD6FE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10" creationId="{67488894-6CB4-4777-9675-FCCCE52B29CA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11" creationId="{7D8C2693-CB0E-4DE0-8D1A-0A8AEF1287E3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12" creationId="{EBAE0753-468A-4342-97FC-3EAA92AC1883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13" creationId="{80429BB8-5369-44E4-9BA3-2666D1689F6A}"/>
          </ac:inkMkLst>
        </pc:inkChg>
        <pc:inkChg chg="add mod">
          <ac:chgData name="navdeep kaur" userId="316cb8011218e377" providerId="LiveId" clId="{3021308C-1251-445D-8D48-6A8E53E67A8F}" dt="2020-01-26T06:11:22.991" v="1705"/>
          <ac:inkMkLst>
            <pc:docMk/>
            <pc:sldMk cId="2006678505" sldId="2010"/>
            <ac:inkMk id="614" creationId="{A3D46E97-FF36-4526-A1AA-81142C92846A}"/>
          </ac:inkMkLst>
        </pc:inkChg>
        <pc:inkChg chg="add del mod">
          <ac:chgData name="navdeep kaur" userId="316cb8011218e377" providerId="LiveId" clId="{3021308C-1251-445D-8D48-6A8E53E67A8F}" dt="2020-01-26T07:30:45.860" v="1750" actId="9405"/>
          <ac:inkMkLst>
            <pc:docMk/>
            <pc:sldMk cId="2006678505" sldId="2010"/>
            <ac:inkMk id="617" creationId="{544B44CF-04FB-44A9-A654-60B97FBE84C9}"/>
          </ac:inkMkLst>
        </pc:inkChg>
        <pc:inkChg chg="add del mod">
          <ac:chgData name="navdeep kaur" userId="316cb8011218e377" providerId="LiveId" clId="{3021308C-1251-445D-8D48-6A8E53E67A8F}" dt="2020-01-26T07:30:45.506" v="1749" actId="9405"/>
          <ac:inkMkLst>
            <pc:docMk/>
            <pc:sldMk cId="2006678505" sldId="2010"/>
            <ac:inkMk id="618" creationId="{19DFC5A0-5C81-460B-A415-C51F260AA6D8}"/>
          </ac:inkMkLst>
        </pc:inkChg>
        <pc:inkChg chg="add del mod">
          <ac:chgData name="navdeep kaur" userId="316cb8011218e377" providerId="LiveId" clId="{3021308C-1251-445D-8D48-6A8E53E67A8F}" dt="2020-01-26T07:30:45.327" v="1748" actId="9405"/>
          <ac:inkMkLst>
            <pc:docMk/>
            <pc:sldMk cId="2006678505" sldId="2010"/>
            <ac:inkMk id="619" creationId="{BB4E67EF-5F95-4D51-BE5C-4C0538D5E3C2}"/>
          </ac:inkMkLst>
        </pc:inkChg>
        <pc:inkChg chg="add del mod">
          <ac:chgData name="navdeep kaur" userId="316cb8011218e377" providerId="LiveId" clId="{3021308C-1251-445D-8D48-6A8E53E67A8F}" dt="2020-01-26T07:30:45.150" v="1747" actId="9405"/>
          <ac:inkMkLst>
            <pc:docMk/>
            <pc:sldMk cId="2006678505" sldId="2010"/>
            <ac:inkMk id="620" creationId="{BC221DE1-9177-472B-9461-99023BD728C2}"/>
          </ac:inkMkLst>
        </pc:inkChg>
        <pc:inkChg chg="add del mod">
          <ac:chgData name="navdeep kaur" userId="316cb8011218e377" providerId="LiveId" clId="{3021308C-1251-445D-8D48-6A8E53E67A8F}" dt="2020-01-26T07:30:44.924" v="1746" actId="9405"/>
          <ac:inkMkLst>
            <pc:docMk/>
            <pc:sldMk cId="2006678505" sldId="2010"/>
            <ac:inkMk id="621" creationId="{7BEC8202-1C61-4D1A-AF04-6D8116046398}"/>
          </ac:inkMkLst>
        </pc:inkChg>
        <pc:inkChg chg="add del mod">
          <ac:chgData name="navdeep kaur" userId="316cb8011218e377" providerId="LiveId" clId="{3021308C-1251-445D-8D48-6A8E53E67A8F}" dt="2020-01-26T07:30:44.751" v="1745" actId="9405"/>
          <ac:inkMkLst>
            <pc:docMk/>
            <pc:sldMk cId="2006678505" sldId="2010"/>
            <ac:inkMk id="622" creationId="{50663153-94C6-48D3-A085-C2EE3DB1537C}"/>
          </ac:inkMkLst>
        </pc:inkChg>
        <pc:inkChg chg="add del mod">
          <ac:chgData name="navdeep kaur" userId="316cb8011218e377" providerId="LiveId" clId="{3021308C-1251-445D-8D48-6A8E53E67A8F}" dt="2020-01-26T07:30:44.548" v="1744" actId="9405"/>
          <ac:inkMkLst>
            <pc:docMk/>
            <pc:sldMk cId="2006678505" sldId="2010"/>
            <ac:inkMk id="623" creationId="{22E49680-2D61-4D65-8192-4E05AFE771BC}"/>
          </ac:inkMkLst>
        </pc:inkChg>
        <pc:inkChg chg="add del mod">
          <ac:chgData name="navdeep kaur" userId="316cb8011218e377" providerId="LiveId" clId="{3021308C-1251-445D-8D48-6A8E53E67A8F}" dt="2020-01-26T07:30:44.375" v="1743" actId="9405"/>
          <ac:inkMkLst>
            <pc:docMk/>
            <pc:sldMk cId="2006678505" sldId="2010"/>
            <ac:inkMk id="624" creationId="{F14AFDC6-EE67-4EFC-B3F6-E3970CACC073}"/>
          </ac:inkMkLst>
        </pc:inkChg>
        <pc:inkChg chg="add del mod">
          <ac:chgData name="navdeep kaur" userId="316cb8011218e377" providerId="LiveId" clId="{3021308C-1251-445D-8D48-6A8E53E67A8F}" dt="2020-01-26T07:30:44.138" v="1742" actId="9405"/>
          <ac:inkMkLst>
            <pc:docMk/>
            <pc:sldMk cId="2006678505" sldId="2010"/>
            <ac:inkMk id="625" creationId="{9D449860-D804-4BB7-A65F-B88AA98F2A8F}"/>
          </ac:inkMkLst>
        </pc:inkChg>
        <pc:inkChg chg="add del mod">
          <ac:chgData name="navdeep kaur" userId="316cb8011218e377" providerId="LiveId" clId="{3021308C-1251-445D-8D48-6A8E53E67A8F}" dt="2020-01-26T07:30:43.957" v="1741" actId="9405"/>
          <ac:inkMkLst>
            <pc:docMk/>
            <pc:sldMk cId="2006678505" sldId="2010"/>
            <ac:inkMk id="626" creationId="{96E4312A-EBF1-429D-A45B-A2FD6742009E}"/>
          </ac:inkMkLst>
        </pc:inkChg>
        <pc:inkChg chg="add del mod">
          <ac:chgData name="navdeep kaur" userId="316cb8011218e377" providerId="LiveId" clId="{3021308C-1251-445D-8D48-6A8E53E67A8F}" dt="2020-01-26T07:30:43.734" v="1740" actId="9405"/>
          <ac:inkMkLst>
            <pc:docMk/>
            <pc:sldMk cId="2006678505" sldId="2010"/>
            <ac:inkMk id="627" creationId="{0739B8D6-6D71-4A25-8994-BF1578271FAF}"/>
          </ac:inkMkLst>
        </pc:inkChg>
        <pc:inkChg chg="add del mod">
          <ac:chgData name="navdeep kaur" userId="316cb8011218e377" providerId="LiveId" clId="{3021308C-1251-445D-8D48-6A8E53E67A8F}" dt="2020-01-26T07:30:43.473" v="1739" actId="9405"/>
          <ac:inkMkLst>
            <pc:docMk/>
            <pc:sldMk cId="2006678505" sldId="2010"/>
            <ac:inkMk id="628" creationId="{0F5BCA0C-D096-40FD-9EC1-2DEFDAB9025E}"/>
          </ac:inkMkLst>
        </pc:inkChg>
        <pc:inkChg chg="add del mod">
          <ac:chgData name="navdeep kaur" userId="316cb8011218e377" providerId="LiveId" clId="{3021308C-1251-445D-8D48-6A8E53E67A8F}" dt="2020-01-26T07:30:43.110" v="1738"/>
          <ac:inkMkLst>
            <pc:docMk/>
            <pc:sldMk cId="2006678505" sldId="2010"/>
            <ac:inkMk id="629" creationId="{92EAF026-1CBB-4226-BC94-66EA2067164C}"/>
          </ac:inkMkLst>
        </pc:inkChg>
        <pc:inkChg chg="add del">
          <ac:chgData name="navdeep kaur" userId="316cb8011218e377" providerId="LiveId" clId="{3021308C-1251-445D-8D48-6A8E53E67A8F}" dt="2020-01-26T07:31:06.693" v="1752" actId="9405"/>
          <ac:inkMkLst>
            <pc:docMk/>
            <pc:sldMk cId="2006678505" sldId="2010"/>
            <ac:inkMk id="631" creationId="{DA849C99-22C8-494B-B4CE-275EF20E3DE2}"/>
          </ac:inkMkLst>
        </pc:inkChg>
        <pc:inkChg chg="add del mod">
          <ac:chgData name="navdeep kaur" userId="316cb8011218e377" providerId="LiveId" clId="{3021308C-1251-445D-8D48-6A8E53E67A8F}" dt="2020-01-26T07:31:23.278" v="1782" actId="9405"/>
          <ac:inkMkLst>
            <pc:docMk/>
            <pc:sldMk cId="2006678505" sldId="2010"/>
            <ac:inkMk id="632" creationId="{80BE9B0D-02D4-4A2D-BF37-ACDC5CBA1912}"/>
          </ac:inkMkLst>
        </pc:inkChg>
        <pc:inkChg chg="add del mod">
          <ac:chgData name="navdeep kaur" userId="316cb8011218e377" providerId="LiveId" clId="{3021308C-1251-445D-8D48-6A8E53E67A8F}" dt="2020-01-26T07:31:22.876" v="1781" actId="9405"/>
          <ac:inkMkLst>
            <pc:docMk/>
            <pc:sldMk cId="2006678505" sldId="2010"/>
            <ac:inkMk id="633" creationId="{AEF302B7-A435-496F-81C6-92BC16086AD8}"/>
          </ac:inkMkLst>
        </pc:inkChg>
        <pc:inkChg chg="add del mod">
          <ac:chgData name="navdeep kaur" userId="316cb8011218e377" providerId="LiveId" clId="{3021308C-1251-445D-8D48-6A8E53E67A8F}" dt="2020-01-26T07:31:22.702" v="1780" actId="9405"/>
          <ac:inkMkLst>
            <pc:docMk/>
            <pc:sldMk cId="2006678505" sldId="2010"/>
            <ac:inkMk id="634" creationId="{F9D21B60-B821-4E54-80AD-787CE34BBE58}"/>
          </ac:inkMkLst>
        </pc:inkChg>
        <pc:inkChg chg="add del mod">
          <ac:chgData name="navdeep kaur" userId="316cb8011218e377" providerId="LiveId" clId="{3021308C-1251-445D-8D48-6A8E53E67A8F}" dt="2020-01-26T07:31:22.500" v="1779" actId="9405"/>
          <ac:inkMkLst>
            <pc:docMk/>
            <pc:sldMk cId="2006678505" sldId="2010"/>
            <ac:inkMk id="635" creationId="{7E8AFD33-6535-463B-9515-72EF12F69D42}"/>
          </ac:inkMkLst>
        </pc:inkChg>
        <pc:inkChg chg="add del mod">
          <ac:chgData name="navdeep kaur" userId="316cb8011218e377" providerId="LiveId" clId="{3021308C-1251-445D-8D48-6A8E53E67A8F}" dt="2020-01-26T07:31:22.344" v="1778" actId="9405"/>
          <ac:inkMkLst>
            <pc:docMk/>
            <pc:sldMk cId="2006678505" sldId="2010"/>
            <ac:inkMk id="636" creationId="{6C5BC089-D1B9-46ED-8B1D-B33756A8D780}"/>
          </ac:inkMkLst>
        </pc:inkChg>
        <pc:inkChg chg="add del mod">
          <ac:chgData name="navdeep kaur" userId="316cb8011218e377" providerId="LiveId" clId="{3021308C-1251-445D-8D48-6A8E53E67A8F}" dt="2020-01-26T07:31:22.117" v="1777" actId="9405"/>
          <ac:inkMkLst>
            <pc:docMk/>
            <pc:sldMk cId="2006678505" sldId="2010"/>
            <ac:inkMk id="637" creationId="{42F21BC9-7266-4F10-93DC-95DC5D520A6A}"/>
          </ac:inkMkLst>
        </pc:inkChg>
        <pc:inkChg chg="add del mod">
          <ac:chgData name="navdeep kaur" userId="316cb8011218e377" providerId="LiveId" clId="{3021308C-1251-445D-8D48-6A8E53E67A8F}" dt="2020-01-26T07:31:21.962" v="1776" actId="9405"/>
          <ac:inkMkLst>
            <pc:docMk/>
            <pc:sldMk cId="2006678505" sldId="2010"/>
            <ac:inkMk id="638" creationId="{2425358A-60E4-44BF-AB2E-19F030FAFC4D}"/>
          </ac:inkMkLst>
        </pc:inkChg>
        <pc:inkChg chg="add del mod">
          <ac:chgData name="navdeep kaur" userId="316cb8011218e377" providerId="LiveId" clId="{3021308C-1251-445D-8D48-6A8E53E67A8F}" dt="2020-01-26T07:31:21.786" v="1775" actId="9405"/>
          <ac:inkMkLst>
            <pc:docMk/>
            <pc:sldMk cId="2006678505" sldId="2010"/>
            <ac:inkMk id="639" creationId="{8A5D41C7-E55E-4987-82AF-74A0925E8DB1}"/>
          </ac:inkMkLst>
        </pc:inkChg>
        <pc:inkChg chg="add del mod">
          <ac:chgData name="navdeep kaur" userId="316cb8011218e377" providerId="LiveId" clId="{3021308C-1251-445D-8D48-6A8E53E67A8F}" dt="2020-01-26T07:31:21.607" v="1774" actId="9405"/>
          <ac:inkMkLst>
            <pc:docMk/>
            <pc:sldMk cId="2006678505" sldId="2010"/>
            <ac:inkMk id="640" creationId="{1BAB8DD0-24C0-472C-B8E2-18C6498EFE96}"/>
          </ac:inkMkLst>
        </pc:inkChg>
        <pc:inkChg chg="add del mod">
          <ac:chgData name="navdeep kaur" userId="316cb8011218e377" providerId="LiveId" clId="{3021308C-1251-445D-8D48-6A8E53E67A8F}" dt="2020-01-26T07:31:21.453" v="1773" actId="9405"/>
          <ac:inkMkLst>
            <pc:docMk/>
            <pc:sldMk cId="2006678505" sldId="2010"/>
            <ac:inkMk id="641" creationId="{3D1D94E0-86EB-4852-944D-6A5C8D402695}"/>
          </ac:inkMkLst>
        </pc:inkChg>
        <pc:inkChg chg="add del mod">
          <ac:chgData name="navdeep kaur" userId="316cb8011218e377" providerId="LiveId" clId="{3021308C-1251-445D-8D48-6A8E53E67A8F}" dt="2020-01-26T07:31:21.271" v="1772" actId="9405"/>
          <ac:inkMkLst>
            <pc:docMk/>
            <pc:sldMk cId="2006678505" sldId="2010"/>
            <ac:inkMk id="642" creationId="{EFF0EE30-840C-411B-963C-7E4BA8968E29}"/>
          </ac:inkMkLst>
        </pc:inkChg>
        <pc:inkChg chg="add del mod">
          <ac:chgData name="navdeep kaur" userId="316cb8011218e377" providerId="LiveId" clId="{3021308C-1251-445D-8D48-6A8E53E67A8F}" dt="2020-01-26T07:31:21.048" v="1771" actId="9405"/>
          <ac:inkMkLst>
            <pc:docMk/>
            <pc:sldMk cId="2006678505" sldId="2010"/>
            <ac:inkMk id="643" creationId="{00DC9462-BCC8-492E-A1C6-FC541A5DC255}"/>
          </ac:inkMkLst>
        </pc:inkChg>
        <pc:inkChg chg="add del mod">
          <ac:chgData name="navdeep kaur" userId="316cb8011218e377" providerId="LiveId" clId="{3021308C-1251-445D-8D48-6A8E53E67A8F}" dt="2020-01-26T07:31:20.668" v="1770" actId="9405"/>
          <ac:inkMkLst>
            <pc:docMk/>
            <pc:sldMk cId="2006678505" sldId="2010"/>
            <ac:inkMk id="644" creationId="{9926239F-4D52-476A-9D4E-1E69BC77BE37}"/>
          </ac:inkMkLst>
        </pc:inkChg>
        <pc:inkChg chg="add del mod">
          <ac:chgData name="navdeep kaur" userId="316cb8011218e377" providerId="LiveId" clId="{3021308C-1251-445D-8D48-6A8E53E67A8F}" dt="2020-01-26T07:31:20.290" v="1769"/>
          <ac:inkMkLst>
            <pc:docMk/>
            <pc:sldMk cId="2006678505" sldId="2010"/>
            <ac:inkMk id="645" creationId="{801CB35C-6C89-4982-8C60-47FBB35BD031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47" creationId="{62528AFA-8A49-44CD-BCD9-D6E7F549118C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48" creationId="{26ABE18F-1B8D-45AB-8751-795D6B9249DB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49" creationId="{C39AE78F-5596-493D-8E52-4A7CF345D994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50" creationId="{029BD0D3-6B23-46A8-A715-0481D19902C1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51" creationId="{463B8D0B-DC2A-44F8-A2AB-77A74A8BDA9F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52" creationId="{CD2B658D-0C07-4965-B9E1-8D9DB29EDAA2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53" creationId="{7D0A0B6C-E786-42BB-A426-779C6EDA0C77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54" creationId="{9763EB36-7F91-4E62-A5F0-661F7D4FE668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55" creationId="{89E88503-60C7-41B4-B96C-20239754A278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56" creationId="{2FF65A69-F4B3-4AE6-9A84-E2F32A6FFB6D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57" creationId="{F9EF65CE-6916-4607-983C-A42C1128666C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58" creationId="{76369153-2926-4276-9544-6ED9BE1206BE}"/>
          </ac:inkMkLst>
        </pc:inkChg>
        <pc:inkChg chg="add mod">
          <ac:chgData name="navdeep kaur" userId="316cb8011218e377" providerId="LiveId" clId="{3021308C-1251-445D-8D48-6A8E53E67A8F}" dt="2020-01-26T07:31:38.323" v="1797"/>
          <ac:inkMkLst>
            <pc:docMk/>
            <pc:sldMk cId="2006678505" sldId="2010"/>
            <ac:inkMk id="660" creationId="{575F8612-C455-4443-8FC4-E64C0D008E41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62" creationId="{307F279B-2CC9-4361-803D-BDE64B2963FF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63" creationId="{BFE7384E-0F74-42DB-B7A3-CBAA986BF3A5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64" creationId="{7DB6F536-3FB1-4AD8-BEB7-51C5D85F5273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65" creationId="{1D82254D-B661-41DB-8C2D-1582980A811E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66" creationId="{C4DD1A0F-AC14-416F-A63C-4EB7982C3589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67" creationId="{1F65E365-DE87-4D25-83B6-C6F16E37697B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68" creationId="{14AF410E-97F6-4569-967A-07B49C5C8EF4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69" creationId="{D2A675E5-4C37-49C6-B8DF-58BF3CA93A2D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70" creationId="{E5D7A9AE-7412-49E8-9CD9-C4E619BCCD6C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71" creationId="{B5D88AA8-673E-4449-8368-EC8B2090E3E5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72" creationId="{0B0C7030-60AA-43DB-9111-1DD8199BF9AF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73" creationId="{86E57782-C0B3-4F85-9657-5D09B79308E6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74" creationId="{57791C48-E7E0-42DD-B4DC-0BACC5383E71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75" creationId="{D2E3F5BB-FF0F-44E5-90F5-DBFF57FA1D55}"/>
          </ac:inkMkLst>
        </pc:inkChg>
        <pc:inkChg chg="add mod">
          <ac:chgData name="navdeep kaur" userId="316cb8011218e377" providerId="LiveId" clId="{3021308C-1251-445D-8D48-6A8E53E67A8F}" dt="2020-01-26T07:31:48.068" v="1813"/>
          <ac:inkMkLst>
            <pc:docMk/>
            <pc:sldMk cId="2006678505" sldId="2010"/>
            <ac:inkMk id="676" creationId="{EB0C3AE0-C1F5-4554-92E2-6DA2A1303EA1}"/>
          </ac:inkMkLst>
        </pc:inkChg>
        <pc:inkChg chg="add del mod">
          <ac:chgData name="navdeep kaur" userId="316cb8011218e377" providerId="LiveId" clId="{3021308C-1251-445D-8D48-6A8E53E67A8F}" dt="2020-01-26T07:31:59.561" v="1831" actId="9405"/>
          <ac:inkMkLst>
            <pc:docMk/>
            <pc:sldMk cId="2006678505" sldId="2010"/>
            <ac:inkMk id="678" creationId="{01144079-F33B-47F7-BA21-AC08231F2FFC}"/>
          </ac:inkMkLst>
        </pc:inkChg>
        <pc:inkChg chg="add del mod">
          <ac:chgData name="navdeep kaur" userId="316cb8011218e377" providerId="LiveId" clId="{3021308C-1251-445D-8D48-6A8E53E67A8F}" dt="2020-01-26T07:31:59.291" v="1830" actId="9405"/>
          <ac:inkMkLst>
            <pc:docMk/>
            <pc:sldMk cId="2006678505" sldId="2010"/>
            <ac:inkMk id="679" creationId="{5DA43C29-ABE0-45F8-BAF5-12D84D4F2EAE}"/>
          </ac:inkMkLst>
        </pc:inkChg>
        <pc:inkChg chg="add del mod">
          <ac:chgData name="navdeep kaur" userId="316cb8011218e377" providerId="LiveId" clId="{3021308C-1251-445D-8D48-6A8E53E67A8F}" dt="2020-01-26T07:31:59.086" v="1829" actId="9405"/>
          <ac:inkMkLst>
            <pc:docMk/>
            <pc:sldMk cId="2006678505" sldId="2010"/>
            <ac:inkMk id="680" creationId="{2EB7D5C3-43C6-48F0-BF97-8E0E294CB838}"/>
          </ac:inkMkLst>
        </pc:inkChg>
        <pc:inkChg chg="add del mod">
          <ac:chgData name="navdeep kaur" userId="316cb8011218e377" providerId="LiveId" clId="{3021308C-1251-445D-8D48-6A8E53E67A8F}" dt="2020-01-26T07:31:58.868" v="1828" actId="9405"/>
          <ac:inkMkLst>
            <pc:docMk/>
            <pc:sldMk cId="2006678505" sldId="2010"/>
            <ac:inkMk id="681" creationId="{0972E8E4-845B-48ED-9550-609E89D36854}"/>
          </ac:inkMkLst>
        </pc:inkChg>
        <pc:inkChg chg="add del mod">
          <ac:chgData name="navdeep kaur" userId="316cb8011218e377" providerId="LiveId" clId="{3021308C-1251-445D-8D48-6A8E53E67A8F}" dt="2020-01-26T07:31:58.620" v="1827" actId="9405"/>
          <ac:inkMkLst>
            <pc:docMk/>
            <pc:sldMk cId="2006678505" sldId="2010"/>
            <ac:inkMk id="682" creationId="{AAED4050-55D5-4C54-AECD-C9F3AFAA7929}"/>
          </ac:inkMkLst>
        </pc:inkChg>
        <pc:inkChg chg="add del mod">
          <ac:chgData name="navdeep kaur" userId="316cb8011218e377" providerId="LiveId" clId="{3021308C-1251-445D-8D48-6A8E53E67A8F}" dt="2020-01-26T07:31:58.354" v="1826" actId="9405"/>
          <ac:inkMkLst>
            <pc:docMk/>
            <pc:sldMk cId="2006678505" sldId="2010"/>
            <ac:inkMk id="683" creationId="{06C56720-45FA-42F6-BE1B-4C55C5F9281B}"/>
          </ac:inkMkLst>
        </pc:inkChg>
        <pc:inkChg chg="add del mod">
          <ac:chgData name="navdeep kaur" userId="316cb8011218e377" providerId="LiveId" clId="{3021308C-1251-445D-8D48-6A8E53E67A8F}" dt="2020-01-26T07:31:57.976" v="1825" actId="9405"/>
          <ac:inkMkLst>
            <pc:docMk/>
            <pc:sldMk cId="2006678505" sldId="2010"/>
            <ac:inkMk id="684" creationId="{9B9C60D2-CA0B-4698-8938-2DB6E3AB83A1}"/>
          </ac:inkMkLst>
        </pc:inkChg>
        <pc:inkChg chg="add del mod">
          <ac:chgData name="navdeep kaur" userId="316cb8011218e377" providerId="LiveId" clId="{3021308C-1251-445D-8D48-6A8E53E67A8F}" dt="2020-01-26T07:31:57.660" v="1824"/>
          <ac:inkMkLst>
            <pc:docMk/>
            <pc:sldMk cId="2006678505" sldId="2010"/>
            <ac:inkMk id="685" creationId="{DD054E16-FC6A-48A9-849A-2A086185C62D}"/>
          </ac:inkMkLst>
        </pc:inkChg>
        <pc:inkChg chg="add del mod">
          <ac:chgData name="navdeep kaur" userId="316cb8011218e377" providerId="LiveId" clId="{3021308C-1251-445D-8D48-6A8E53E67A8F}" dt="2020-01-26T07:32:07.471" v="1839" actId="9405"/>
          <ac:inkMkLst>
            <pc:docMk/>
            <pc:sldMk cId="2006678505" sldId="2010"/>
            <ac:inkMk id="687" creationId="{11F6469D-7CE0-41E1-AFE9-CB34FF1B14CE}"/>
          </ac:inkMkLst>
        </pc:inkChg>
        <pc:inkChg chg="add del mod">
          <ac:chgData name="navdeep kaur" userId="316cb8011218e377" providerId="LiveId" clId="{3021308C-1251-445D-8D48-6A8E53E67A8F}" dt="2020-01-26T07:32:07.226" v="1838" actId="9405"/>
          <ac:inkMkLst>
            <pc:docMk/>
            <pc:sldMk cId="2006678505" sldId="2010"/>
            <ac:inkMk id="688" creationId="{628A3EE6-4B83-44FD-BA5D-A023654B193D}"/>
          </ac:inkMkLst>
        </pc:inkChg>
        <pc:inkChg chg="add del mod">
          <ac:chgData name="navdeep kaur" userId="316cb8011218e377" providerId="LiveId" clId="{3021308C-1251-445D-8D48-6A8E53E67A8F}" dt="2020-01-26T07:32:06.936" v="1837"/>
          <ac:inkMkLst>
            <pc:docMk/>
            <pc:sldMk cId="2006678505" sldId="2010"/>
            <ac:inkMk id="689" creationId="{386C93FC-A4A0-49AD-A625-9E62C1CF9152}"/>
          </ac:inkMkLst>
        </pc:inkChg>
        <pc:inkChg chg="add mod">
          <ac:chgData name="navdeep kaur" userId="316cb8011218e377" providerId="LiveId" clId="{3021308C-1251-445D-8D48-6A8E53E67A8F}" dt="2020-01-26T07:32:17.605" v="1849"/>
          <ac:inkMkLst>
            <pc:docMk/>
            <pc:sldMk cId="2006678505" sldId="2010"/>
            <ac:inkMk id="691" creationId="{AEED7CA1-C039-4930-A397-62020AC697A0}"/>
          </ac:inkMkLst>
        </pc:inkChg>
        <pc:inkChg chg="add mod">
          <ac:chgData name="navdeep kaur" userId="316cb8011218e377" providerId="LiveId" clId="{3021308C-1251-445D-8D48-6A8E53E67A8F}" dt="2020-01-26T07:32:17.605" v="1849"/>
          <ac:inkMkLst>
            <pc:docMk/>
            <pc:sldMk cId="2006678505" sldId="2010"/>
            <ac:inkMk id="692" creationId="{E5AAE6BC-6B89-4E77-A1D9-A2A7AAEAA6D9}"/>
          </ac:inkMkLst>
        </pc:inkChg>
        <pc:inkChg chg="add mod">
          <ac:chgData name="navdeep kaur" userId="316cb8011218e377" providerId="LiveId" clId="{3021308C-1251-445D-8D48-6A8E53E67A8F}" dt="2020-01-26T07:32:17.605" v="1849"/>
          <ac:inkMkLst>
            <pc:docMk/>
            <pc:sldMk cId="2006678505" sldId="2010"/>
            <ac:inkMk id="693" creationId="{6F2F19E3-EB94-47C9-BC02-B6C0884CA209}"/>
          </ac:inkMkLst>
        </pc:inkChg>
        <pc:inkChg chg="add mod">
          <ac:chgData name="navdeep kaur" userId="316cb8011218e377" providerId="LiveId" clId="{3021308C-1251-445D-8D48-6A8E53E67A8F}" dt="2020-01-26T07:32:17.605" v="1849"/>
          <ac:inkMkLst>
            <pc:docMk/>
            <pc:sldMk cId="2006678505" sldId="2010"/>
            <ac:inkMk id="694" creationId="{F10F3DDB-62B6-408A-955B-0396FAE057E2}"/>
          </ac:inkMkLst>
        </pc:inkChg>
        <pc:inkChg chg="add mod">
          <ac:chgData name="navdeep kaur" userId="316cb8011218e377" providerId="LiveId" clId="{3021308C-1251-445D-8D48-6A8E53E67A8F}" dt="2020-01-26T07:32:17.605" v="1849"/>
          <ac:inkMkLst>
            <pc:docMk/>
            <pc:sldMk cId="2006678505" sldId="2010"/>
            <ac:inkMk id="695" creationId="{27BE0A36-D2A3-4BC2-B94E-5855391B3D26}"/>
          </ac:inkMkLst>
        </pc:inkChg>
        <pc:inkChg chg="add mod">
          <ac:chgData name="navdeep kaur" userId="316cb8011218e377" providerId="LiveId" clId="{3021308C-1251-445D-8D48-6A8E53E67A8F}" dt="2020-01-26T07:32:17.605" v="1849"/>
          <ac:inkMkLst>
            <pc:docMk/>
            <pc:sldMk cId="2006678505" sldId="2010"/>
            <ac:inkMk id="696" creationId="{1E71D603-52D8-4DE2-89AE-61DF92A72556}"/>
          </ac:inkMkLst>
        </pc:inkChg>
        <pc:inkChg chg="add mod">
          <ac:chgData name="navdeep kaur" userId="316cb8011218e377" providerId="LiveId" clId="{3021308C-1251-445D-8D48-6A8E53E67A8F}" dt="2020-01-26T07:32:17.605" v="1849"/>
          <ac:inkMkLst>
            <pc:docMk/>
            <pc:sldMk cId="2006678505" sldId="2010"/>
            <ac:inkMk id="697" creationId="{01BA0065-6F59-45C3-8C47-1344B5F07BD7}"/>
          </ac:inkMkLst>
        </pc:inkChg>
        <pc:inkChg chg="add mod">
          <ac:chgData name="navdeep kaur" userId="316cb8011218e377" providerId="LiveId" clId="{3021308C-1251-445D-8D48-6A8E53E67A8F}" dt="2020-01-26T07:32:17.605" v="1849"/>
          <ac:inkMkLst>
            <pc:docMk/>
            <pc:sldMk cId="2006678505" sldId="2010"/>
            <ac:inkMk id="698" creationId="{721987B2-B3DC-4290-81D6-5F41BAAFCA79}"/>
          </ac:inkMkLst>
        </pc:inkChg>
        <pc:inkChg chg="add mod">
          <ac:chgData name="navdeep kaur" userId="316cb8011218e377" providerId="LiveId" clId="{3021308C-1251-445D-8D48-6A8E53E67A8F}" dt="2020-01-26T07:32:17.605" v="1849"/>
          <ac:inkMkLst>
            <pc:docMk/>
            <pc:sldMk cId="2006678505" sldId="2010"/>
            <ac:inkMk id="699" creationId="{388B7B25-1E85-4D5A-AC28-E49008131925}"/>
          </ac:inkMkLst>
        </pc:inkChg>
        <pc:inkChg chg="add del">
          <ac:chgData name="navdeep kaur" userId="316cb8011218e377" providerId="LiveId" clId="{3021308C-1251-445D-8D48-6A8E53E67A8F}" dt="2020-01-26T07:33:19.243" v="1853" actId="9405"/>
          <ac:inkMkLst>
            <pc:docMk/>
            <pc:sldMk cId="2006678505" sldId="2010"/>
            <ac:inkMk id="701" creationId="{B6EB2D14-1D3A-4C3C-9BF7-B4957A15008F}"/>
          </ac:inkMkLst>
        </pc:inkChg>
      </pc:sldChg>
      <pc:sldChg chg="addSp delSp modSp ord modAnim">
        <pc:chgData name="navdeep kaur" userId="316cb8011218e377" providerId="LiveId" clId="{3021308C-1251-445D-8D48-6A8E53E67A8F}" dt="2020-01-26T07:29:48.938" v="1720" actId="14100"/>
        <pc:sldMkLst>
          <pc:docMk/>
          <pc:sldMk cId="249293203" sldId="2015"/>
        </pc:sldMkLst>
        <pc:spChg chg="add mod">
          <ac:chgData name="navdeep kaur" userId="316cb8011218e377" providerId="LiveId" clId="{3021308C-1251-445D-8D48-6A8E53E67A8F}" dt="2020-01-26T05:26:36.455" v="205" actId="1076"/>
          <ac:spMkLst>
            <pc:docMk/>
            <pc:sldMk cId="249293203" sldId="2015"/>
            <ac:spMk id="2" creationId="{AB1D41AA-1A50-4D84-A69C-0079F22A891F}"/>
          </ac:spMkLst>
        </pc:spChg>
        <pc:spChg chg="del">
          <ac:chgData name="navdeep kaur" userId="316cb8011218e377" providerId="LiveId" clId="{3021308C-1251-445D-8D48-6A8E53E67A8F}" dt="2020-01-26T05:19:09.761" v="14"/>
          <ac:spMkLst>
            <pc:docMk/>
            <pc:sldMk cId="249293203" sldId="2015"/>
            <ac:spMk id="10" creationId="{00000000-0000-0000-0000-000000000000}"/>
          </ac:spMkLst>
        </pc:spChg>
        <pc:spChg chg="del">
          <ac:chgData name="navdeep kaur" userId="316cb8011218e377" providerId="LiveId" clId="{3021308C-1251-445D-8D48-6A8E53E67A8F}" dt="2020-01-26T05:19:50.364" v="30"/>
          <ac:spMkLst>
            <pc:docMk/>
            <pc:sldMk cId="249293203" sldId="2015"/>
            <ac:spMk id="11" creationId="{00000000-0000-0000-0000-000000000000}"/>
          </ac:spMkLst>
        </pc:spChg>
        <pc:spChg chg="del mod">
          <ac:chgData name="navdeep kaur" userId="316cb8011218e377" providerId="LiveId" clId="{3021308C-1251-445D-8D48-6A8E53E67A8F}" dt="2020-01-26T05:21:50.936" v="45"/>
          <ac:spMkLst>
            <pc:docMk/>
            <pc:sldMk cId="249293203" sldId="2015"/>
            <ac:spMk id="12" creationId="{00000000-0000-0000-0000-000000000000}"/>
          </ac:spMkLst>
        </pc:spChg>
        <pc:spChg chg="del">
          <ac:chgData name="navdeep kaur" userId="316cb8011218e377" providerId="LiveId" clId="{3021308C-1251-445D-8D48-6A8E53E67A8F}" dt="2020-01-26T05:23:13.689" v="52"/>
          <ac:spMkLst>
            <pc:docMk/>
            <pc:sldMk cId="249293203" sldId="2015"/>
            <ac:spMk id="13" creationId="{F13223EF-3C28-CD44-8631-B0D3A78B67DB}"/>
          </ac:spMkLst>
        </pc:spChg>
        <pc:spChg chg="del">
          <ac:chgData name="navdeep kaur" userId="316cb8011218e377" providerId="LiveId" clId="{3021308C-1251-445D-8D48-6A8E53E67A8F}" dt="2020-01-26T05:23:04.612" v="51"/>
          <ac:spMkLst>
            <pc:docMk/>
            <pc:sldMk cId="249293203" sldId="2015"/>
            <ac:spMk id="14" creationId="{00000000-0000-0000-0000-000000000000}"/>
          </ac:spMkLst>
        </pc:spChg>
        <pc:spChg chg="del">
          <ac:chgData name="navdeep kaur" userId="316cb8011218e377" providerId="LiveId" clId="{3021308C-1251-445D-8D48-6A8E53E67A8F}" dt="2020-01-26T05:23:00.969" v="50"/>
          <ac:spMkLst>
            <pc:docMk/>
            <pc:sldMk cId="249293203" sldId="2015"/>
            <ac:spMk id="15" creationId="{00000000-0000-0000-0000-000000000000}"/>
          </ac:spMkLst>
        </pc:spChg>
        <pc:spChg chg="add mod">
          <ac:chgData name="navdeep kaur" userId="316cb8011218e377" providerId="LiveId" clId="{3021308C-1251-445D-8D48-6A8E53E67A8F}" dt="2020-01-26T05:26:44.094" v="207" actId="1076"/>
          <ac:spMkLst>
            <pc:docMk/>
            <pc:sldMk cId="249293203" sldId="2015"/>
            <ac:spMk id="16" creationId="{9B1BF373-7570-4422-A8AD-0D424F87ADE2}"/>
          </ac:spMkLst>
        </pc:spChg>
        <pc:spChg chg="del">
          <ac:chgData name="navdeep kaur" userId="316cb8011218e377" providerId="LiveId" clId="{3021308C-1251-445D-8D48-6A8E53E67A8F}" dt="2020-01-26T05:22:57.205" v="49"/>
          <ac:spMkLst>
            <pc:docMk/>
            <pc:sldMk cId="249293203" sldId="2015"/>
            <ac:spMk id="18" creationId="{00000000-0000-0000-0000-000000000000}"/>
          </ac:spMkLst>
        </pc:spChg>
        <pc:grpChg chg="del mod">
          <ac:chgData name="navdeep kaur" userId="316cb8011218e377" providerId="LiveId" clId="{3021308C-1251-445D-8D48-6A8E53E67A8F}" dt="2020-01-26T05:25:29.179" v="89"/>
          <ac:grpSpMkLst>
            <pc:docMk/>
            <pc:sldMk cId="249293203" sldId="2015"/>
            <ac:grpSpMk id="5" creationId="{BE3041DA-E910-4471-847C-E882330737B3}"/>
          </ac:grpSpMkLst>
        </pc:grpChg>
        <pc:grpChg chg="del mod">
          <ac:chgData name="navdeep kaur" userId="316cb8011218e377" providerId="LiveId" clId="{3021308C-1251-445D-8D48-6A8E53E67A8F}" dt="2020-01-26T05:25:29.179" v="89"/>
          <ac:grpSpMkLst>
            <pc:docMk/>
            <pc:sldMk cId="249293203" sldId="2015"/>
            <ac:grpSpMk id="19" creationId="{1300F2B1-3A3C-4074-9EEC-30BCC4693E2E}"/>
          </ac:grpSpMkLst>
        </pc:grpChg>
        <pc:grpChg chg="del mod">
          <ac:chgData name="navdeep kaur" userId="316cb8011218e377" providerId="LiveId" clId="{3021308C-1251-445D-8D48-6A8E53E67A8F}" dt="2020-01-26T05:26:29.236" v="199"/>
          <ac:grpSpMkLst>
            <pc:docMk/>
            <pc:sldMk cId="249293203" sldId="2015"/>
            <ac:grpSpMk id="30" creationId="{B6DD01C6-4C05-4B1F-B284-FFB4C035F8FC}"/>
          </ac:grpSpMkLst>
        </pc:grpChg>
        <pc:grpChg chg="del mod">
          <ac:chgData name="navdeep kaur" userId="316cb8011218e377" providerId="LiveId" clId="{3021308C-1251-445D-8D48-6A8E53E67A8F}" dt="2020-01-26T05:26:29.224" v="152"/>
          <ac:grpSpMkLst>
            <pc:docMk/>
            <pc:sldMk cId="249293203" sldId="2015"/>
            <ac:grpSpMk id="33" creationId="{C3FA5853-E0B6-4E98-985E-BBBF83CD8E1D}"/>
          </ac:grpSpMkLst>
        </pc:grpChg>
        <pc:grpChg chg="del mod">
          <ac:chgData name="navdeep kaur" userId="316cb8011218e377" providerId="LiveId" clId="{3021308C-1251-445D-8D48-6A8E53E67A8F}" dt="2020-01-26T05:25:48.491" v="111"/>
          <ac:grpSpMkLst>
            <pc:docMk/>
            <pc:sldMk cId="249293203" sldId="2015"/>
            <ac:grpSpMk id="36" creationId="{F9BDCC0B-5429-46DA-B25A-E73BE0974247}"/>
          </ac:grpSpMkLst>
        </pc:grpChg>
        <pc:grpChg chg="del mod">
          <ac:chgData name="navdeep kaur" userId="316cb8011218e377" providerId="LiveId" clId="{3021308C-1251-445D-8D48-6A8E53E67A8F}" dt="2020-01-26T05:25:48.491" v="111"/>
          <ac:grpSpMkLst>
            <pc:docMk/>
            <pc:sldMk cId="249293203" sldId="2015"/>
            <ac:grpSpMk id="52" creationId="{32B6F403-B02B-4C1B-BCBA-EC46AE37A3B9}"/>
          </ac:grpSpMkLst>
        </pc:grpChg>
        <pc:grpChg chg="del mod">
          <ac:chgData name="navdeep kaur" userId="316cb8011218e377" providerId="LiveId" clId="{3021308C-1251-445D-8D48-6A8E53E67A8F}" dt="2020-01-26T05:26:02.134" v="127"/>
          <ac:grpSpMkLst>
            <pc:docMk/>
            <pc:sldMk cId="249293203" sldId="2015"/>
            <ac:grpSpMk id="53" creationId="{0FFDDDD4-3B08-4A0C-9964-141EAEA1C64D}"/>
          </ac:grpSpMkLst>
        </pc:grpChg>
        <pc:grpChg chg="del mod">
          <ac:chgData name="navdeep kaur" userId="316cb8011218e377" providerId="LiveId" clId="{3021308C-1251-445D-8D48-6A8E53E67A8F}" dt="2020-01-26T05:26:29.236" v="196"/>
          <ac:grpSpMkLst>
            <pc:docMk/>
            <pc:sldMk cId="249293203" sldId="2015"/>
            <ac:grpSpMk id="69" creationId="{DAF4D82A-273B-481D-8501-C4C08C08ECBB}"/>
          </ac:grpSpMkLst>
        </pc:grpChg>
        <pc:grpChg chg="del mod">
          <ac:chgData name="navdeep kaur" userId="316cb8011218e377" providerId="LiveId" clId="{3021308C-1251-445D-8D48-6A8E53E67A8F}" dt="2020-01-26T05:26:29.236" v="194"/>
          <ac:grpSpMkLst>
            <pc:docMk/>
            <pc:sldMk cId="249293203" sldId="2015"/>
            <ac:grpSpMk id="78" creationId="{63E93084-945B-4D3B-A18B-0DD5E741A8FE}"/>
          </ac:grpSpMkLst>
        </pc:grpChg>
        <pc:grpChg chg="del mod">
          <ac:chgData name="navdeep kaur" userId="316cb8011218e377" providerId="LiveId" clId="{3021308C-1251-445D-8D48-6A8E53E67A8F}" dt="2020-01-26T05:26:29.236" v="198"/>
          <ac:grpSpMkLst>
            <pc:docMk/>
            <pc:sldMk cId="249293203" sldId="2015"/>
            <ac:grpSpMk id="84" creationId="{FAC1DB36-F8F6-47FD-A159-2D85E9CA9E0A}"/>
          </ac:grpSpMkLst>
        </pc:grpChg>
        <pc:grpChg chg="mod">
          <ac:chgData name="navdeep kaur" userId="316cb8011218e377" providerId="LiveId" clId="{3021308C-1251-445D-8D48-6A8E53E67A8F}" dt="2020-01-26T05:28:20.256" v="275" actId="164"/>
          <ac:grpSpMkLst>
            <pc:docMk/>
            <pc:sldMk cId="249293203" sldId="2015"/>
            <ac:grpSpMk id="98" creationId="{5A808FFC-ADF7-4A8C-BEB8-9B10836C1B37}"/>
          </ac:grpSpMkLst>
        </pc:grpChg>
        <pc:grpChg chg="mod">
          <ac:chgData name="navdeep kaur" userId="316cb8011218e377" providerId="LiveId" clId="{3021308C-1251-445D-8D48-6A8E53E67A8F}" dt="2020-01-26T05:28:20.256" v="275" actId="164"/>
          <ac:grpSpMkLst>
            <pc:docMk/>
            <pc:sldMk cId="249293203" sldId="2015"/>
            <ac:grpSpMk id="99" creationId="{AA59A1B2-63CD-45B4-9E55-439F5AD0EA21}"/>
          </ac:grpSpMkLst>
        </pc:grpChg>
        <pc:grpChg chg="mod">
          <ac:chgData name="navdeep kaur" userId="316cb8011218e377" providerId="LiveId" clId="{3021308C-1251-445D-8D48-6A8E53E67A8F}" dt="2020-01-26T05:28:48.167" v="280" actId="164"/>
          <ac:grpSpMkLst>
            <pc:docMk/>
            <pc:sldMk cId="249293203" sldId="2015"/>
            <ac:grpSpMk id="106" creationId="{69863E71-7A1C-4B63-AAB3-3F7052FE9B4F}"/>
          </ac:grpSpMkLst>
        </pc:grpChg>
        <pc:grpChg chg="del mod">
          <ac:chgData name="navdeep kaur" userId="316cb8011218e377" providerId="LiveId" clId="{3021308C-1251-445D-8D48-6A8E53E67A8F}" dt="2020-01-26T05:27:28.141" v="254"/>
          <ac:grpSpMkLst>
            <pc:docMk/>
            <pc:sldMk cId="249293203" sldId="2015"/>
            <ac:grpSpMk id="132" creationId="{15E98356-1D88-460E-9CDB-BDFE31821B7E}"/>
          </ac:grpSpMkLst>
        </pc:grpChg>
        <pc:grpChg chg="mod">
          <ac:chgData name="navdeep kaur" userId="316cb8011218e377" providerId="LiveId" clId="{3021308C-1251-445D-8D48-6A8E53E67A8F}" dt="2020-01-26T05:28:48.167" v="280" actId="164"/>
          <ac:grpSpMkLst>
            <pc:docMk/>
            <pc:sldMk cId="249293203" sldId="2015"/>
            <ac:grpSpMk id="133" creationId="{C502D50F-3525-4BD5-AAA0-60A30D4454AE}"/>
          </ac:grpSpMkLst>
        </pc:grpChg>
        <pc:grpChg chg="del mod">
          <ac:chgData name="navdeep kaur" userId="316cb8011218e377" providerId="LiveId" clId="{3021308C-1251-445D-8D48-6A8E53E67A8F}" dt="2020-01-26T05:27:39.771" v="263"/>
          <ac:grpSpMkLst>
            <pc:docMk/>
            <pc:sldMk cId="249293203" sldId="2015"/>
            <ac:grpSpMk id="139" creationId="{51DA4547-6DA1-4B24-BF21-4FF78CAA8778}"/>
          </ac:grpSpMkLst>
        </pc:grpChg>
        <pc:grpChg chg="del mod">
          <ac:chgData name="navdeep kaur" userId="316cb8011218e377" providerId="LiveId" clId="{3021308C-1251-445D-8D48-6A8E53E67A8F}" dt="2020-01-26T05:27:43.260" v="271"/>
          <ac:grpSpMkLst>
            <pc:docMk/>
            <pc:sldMk cId="249293203" sldId="2015"/>
            <ac:grpSpMk id="142" creationId="{BC0B90B3-6A2D-4FBB-B332-C29260188034}"/>
          </ac:grpSpMkLst>
        </pc:grpChg>
        <pc:grpChg chg="mod">
          <ac:chgData name="navdeep kaur" userId="316cb8011218e377" providerId="LiveId" clId="{3021308C-1251-445D-8D48-6A8E53E67A8F}" dt="2020-01-26T05:28:48.167" v="280" actId="164"/>
          <ac:grpSpMkLst>
            <pc:docMk/>
            <pc:sldMk cId="249293203" sldId="2015"/>
            <ac:grpSpMk id="150" creationId="{963B5CA7-FC27-433A-9E6C-D773DB153789}"/>
          </ac:grpSpMkLst>
        </pc:grpChg>
        <pc:grpChg chg="mod">
          <ac:chgData name="navdeep kaur" userId="316cb8011218e377" providerId="LiveId" clId="{3021308C-1251-445D-8D48-6A8E53E67A8F}" dt="2020-01-26T05:28:20.256" v="275" actId="164"/>
          <ac:grpSpMkLst>
            <pc:docMk/>
            <pc:sldMk cId="249293203" sldId="2015"/>
            <ac:grpSpMk id="151" creationId="{95B88845-E57A-4ECA-8DE4-B311E95449D2}"/>
          </ac:grpSpMkLst>
        </pc:grpChg>
        <pc:grpChg chg="mod">
          <ac:chgData name="navdeep kaur" userId="316cb8011218e377" providerId="LiveId" clId="{3021308C-1251-445D-8D48-6A8E53E67A8F}" dt="2020-01-26T05:28:48.167" v="280" actId="164"/>
          <ac:grpSpMkLst>
            <pc:docMk/>
            <pc:sldMk cId="249293203" sldId="2015"/>
            <ac:grpSpMk id="153" creationId="{7C059AD8-D477-4DE7-90F4-3D31999086EE}"/>
          </ac:grpSpMkLst>
        </pc:grpChg>
        <pc:picChg chg="mod">
          <ac:chgData name="navdeep kaur" userId="316cb8011218e377" providerId="LiveId" clId="{3021308C-1251-445D-8D48-6A8E53E67A8F}" dt="2020-01-26T05:26:32.801" v="204" actId="1076"/>
          <ac:picMkLst>
            <pc:docMk/>
            <pc:sldMk cId="249293203" sldId="2015"/>
            <ac:picMk id="21" creationId="{A9B7B10C-F3F6-3C40-9A01-BC1557556AC2}"/>
          </ac:picMkLst>
        </pc:picChg>
        <pc:picChg chg="mod">
          <ac:chgData name="navdeep kaur" userId="316cb8011218e377" providerId="LiveId" clId="{3021308C-1251-445D-8D48-6A8E53E67A8F}" dt="2020-01-26T05:24:11.112" v="72" actId="1076"/>
          <ac:picMkLst>
            <pc:docMk/>
            <pc:sldMk cId="249293203" sldId="2015"/>
            <ac:picMk id="22" creationId="{9A9EE10A-9D51-E543-9DD8-C873349B2AD1}"/>
          </ac:picMkLst>
        </pc:picChg>
        <pc:picChg chg="add del mod">
          <ac:chgData name="navdeep kaur" userId="316cb8011218e377" providerId="LiveId" clId="{3021308C-1251-445D-8D48-6A8E53E67A8F}" dt="2020-01-26T05:26:40.255" v="206" actId="1076"/>
          <ac:picMkLst>
            <pc:docMk/>
            <pc:sldMk cId="249293203" sldId="2015"/>
            <ac:picMk id="23" creationId="{F74A2893-F82F-7F40-B5A4-E29D836C2DC4}"/>
          </ac:picMkLst>
        </pc:picChg>
        <pc:picChg chg="add mod">
          <ac:chgData name="navdeep kaur" userId="316cb8011218e377" providerId="LiveId" clId="{3021308C-1251-445D-8D48-6A8E53E67A8F}" dt="2020-01-26T07:29:48.938" v="1720" actId="14100"/>
          <ac:picMkLst>
            <pc:docMk/>
            <pc:sldMk cId="249293203" sldId="2015"/>
            <ac:picMk id="154" creationId="{567DE519-E70C-4455-B6AA-4CCD5CA95731}"/>
          </ac:picMkLst>
        </pc:picChg>
        <pc:inkChg chg="add del mod">
          <ac:chgData name="navdeep kaur" userId="316cb8011218e377" providerId="LiveId" clId="{3021308C-1251-445D-8D48-6A8E53E67A8F}" dt="2020-01-26T05:26:29.236" v="185"/>
          <ac:inkMkLst>
            <pc:docMk/>
            <pc:sldMk cId="249293203" sldId="2015"/>
            <ac:inkMk id="3" creationId="{DFD37F25-B7B3-4B54-B241-3343B6089AED}"/>
          </ac:inkMkLst>
        </pc:inkChg>
        <pc:inkChg chg="add del mod">
          <ac:chgData name="navdeep kaur" userId="316cb8011218e377" providerId="LiveId" clId="{3021308C-1251-445D-8D48-6A8E53E67A8F}" dt="2020-01-26T05:26:29.236" v="199"/>
          <ac:inkMkLst>
            <pc:docMk/>
            <pc:sldMk cId="249293203" sldId="2015"/>
            <ac:inkMk id="4" creationId="{1C320280-161A-4A4E-A009-8B6FEB0FBCCA}"/>
          </ac:inkMkLst>
        </pc:inkChg>
        <pc:inkChg chg="add del mod">
          <ac:chgData name="navdeep kaur" userId="316cb8011218e377" providerId="LiveId" clId="{3021308C-1251-445D-8D48-6A8E53E67A8F}" dt="2020-01-26T05:26:29.236" v="189"/>
          <ac:inkMkLst>
            <pc:docMk/>
            <pc:sldMk cId="249293203" sldId="2015"/>
            <ac:inkMk id="6" creationId="{F1656C72-46BF-4191-B41E-7E4BBFA0ED4B}"/>
          </ac:inkMkLst>
        </pc:inkChg>
        <pc:inkChg chg="add del mod">
          <ac:chgData name="navdeep kaur" userId="316cb8011218e377" providerId="LiveId" clId="{3021308C-1251-445D-8D48-6A8E53E67A8F}" dt="2020-01-26T05:26:29.226" v="165"/>
          <ac:inkMkLst>
            <pc:docMk/>
            <pc:sldMk cId="249293203" sldId="2015"/>
            <ac:inkMk id="7" creationId="{5D6872A1-805F-4CAB-AEE3-E7988E3C824A}"/>
          </ac:inkMkLst>
        </pc:inkChg>
        <pc:inkChg chg="add del mod">
          <ac:chgData name="navdeep kaur" userId="316cb8011218e377" providerId="LiveId" clId="{3021308C-1251-445D-8D48-6A8E53E67A8F}" dt="2020-01-26T05:26:29.226" v="175"/>
          <ac:inkMkLst>
            <pc:docMk/>
            <pc:sldMk cId="249293203" sldId="2015"/>
            <ac:inkMk id="8" creationId="{E2B6F088-78AD-40AA-A290-269C0436D8A5}"/>
          </ac:inkMkLst>
        </pc:inkChg>
        <pc:inkChg chg="add del mod">
          <ac:chgData name="navdeep kaur" userId="316cb8011218e377" providerId="LiveId" clId="{3021308C-1251-445D-8D48-6A8E53E67A8F}" dt="2020-01-26T05:26:29.216" v="145"/>
          <ac:inkMkLst>
            <pc:docMk/>
            <pc:sldMk cId="249293203" sldId="2015"/>
            <ac:inkMk id="9" creationId="{A1B3F2CF-4265-4D3A-B74E-E20CD18A8DE1}"/>
          </ac:inkMkLst>
        </pc:inkChg>
        <pc:inkChg chg="add del mod">
          <ac:chgData name="navdeep kaur" userId="316cb8011218e377" providerId="LiveId" clId="{3021308C-1251-445D-8D48-6A8E53E67A8F}" dt="2020-01-26T05:26:29.236" v="203"/>
          <ac:inkMkLst>
            <pc:docMk/>
            <pc:sldMk cId="249293203" sldId="2015"/>
            <ac:inkMk id="17" creationId="{76C92ADF-BFB7-4AAA-A5A9-AC51918D83DB}"/>
          </ac:inkMkLst>
        </pc:inkChg>
        <pc:inkChg chg="add del mod">
          <ac:chgData name="navdeep kaur" userId="316cb8011218e377" providerId="LiveId" clId="{3021308C-1251-445D-8D48-6A8E53E67A8F}" dt="2020-01-26T05:26:29.226" v="158"/>
          <ac:inkMkLst>
            <pc:docMk/>
            <pc:sldMk cId="249293203" sldId="2015"/>
            <ac:inkMk id="20" creationId="{2F597224-CB90-49CB-B33B-FB37DFAA1956}"/>
          </ac:inkMkLst>
        </pc:inkChg>
        <pc:inkChg chg="add del mod">
          <ac:chgData name="navdeep kaur" userId="316cb8011218e377" providerId="LiveId" clId="{3021308C-1251-445D-8D48-6A8E53E67A8F}" dt="2020-01-26T05:26:29.226" v="171"/>
          <ac:inkMkLst>
            <pc:docMk/>
            <pc:sldMk cId="249293203" sldId="2015"/>
            <ac:inkMk id="24" creationId="{AD37DD6E-5C99-4F54-8DCC-4824C669647F}"/>
          </ac:inkMkLst>
        </pc:inkChg>
        <pc:inkChg chg="add del mod">
          <ac:chgData name="navdeep kaur" userId="316cb8011218e377" providerId="LiveId" clId="{3021308C-1251-445D-8D48-6A8E53E67A8F}" dt="2020-01-26T05:26:29.226" v="173"/>
          <ac:inkMkLst>
            <pc:docMk/>
            <pc:sldMk cId="249293203" sldId="2015"/>
            <ac:inkMk id="25" creationId="{79A44EC9-BD4D-4671-B1C8-AB2F78089AA7}"/>
          </ac:inkMkLst>
        </pc:inkChg>
        <pc:inkChg chg="add del mod">
          <ac:chgData name="navdeep kaur" userId="316cb8011218e377" providerId="LiveId" clId="{3021308C-1251-445D-8D48-6A8E53E67A8F}" dt="2020-01-26T05:26:29.236" v="184"/>
          <ac:inkMkLst>
            <pc:docMk/>
            <pc:sldMk cId="249293203" sldId="2015"/>
            <ac:inkMk id="26" creationId="{A5BB4948-A3FF-469B-A786-585D283C6CC7}"/>
          </ac:inkMkLst>
        </pc:inkChg>
        <pc:inkChg chg="add del mod">
          <ac:chgData name="navdeep kaur" userId="316cb8011218e377" providerId="LiveId" clId="{3021308C-1251-445D-8D48-6A8E53E67A8F}" dt="2020-01-26T05:26:29.224" v="153"/>
          <ac:inkMkLst>
            <pc:docMk/>
            <pc:sldMk cId="249293203" sldId="2015"/>
            <ac:inkMk id="27" creationId="{61EE93E7-027E-42E0-AD03-A2922C9711DC}"/>
          </ac:inkMkLst>
        </pc:inkChg>
        <pc:inkChg chg="add del mod">
          <ac:chgData name="navdeep kaur" userId="316cb8011218e377" providerId="LiveId" clId="{3021308C-1251-445D-8D48-6A8E53E67A8F}" dt="2020-01-26T05:26:29.226" v="169"/>
          <ac:inkMkLst>
            <pc:docMk/>
            <pc:sldMk cId="249293203" sldId="2015"/>
            <ac:inkMk id="28" creationId="{C8429C3A-4D50-42BD-9C17-54295B623F8D}"/>
          </ac:inkMkLst>
        </pc:inkChg>
        <pc:inkChg chg="add del mod">
          <ac:chgData name="navdeep kaur" userId="316cb8011218e377" providerId="LiveId" clId="{3021308C-1251-445D-8D48-6A8E53E67A8F}" dt="2020-01-26T05:26:29.236" v="190"/>
          <ac:inkMkLst>
            <pc:docMk/>
            <pc:sldMk cId="249293203" sldId="2015"/>
            <ac:inkMk id="29" creationId="{4795DFCC-E2CF-4459-B83B-16612EE15E8B}"/>
          </ac:inkMkLst>
        </pc:inkChg>
        <pc:inkChg chg="add del mod">
          <ac:chgData name="navdeep kaur" userId="316cb8011218e377" providerId="LiveId" clId="{3021308C-1251-445D-8D48-6A8E53E67A8F}" dt="2020-01-26T05:26:29.224" v="152"/>
          <ac:inkMkLst>
            <pc:docMk/>
            <pc:sldMk cId="249293203" sldId="2015"/>
            <ac:inkMk id="31" creationId="{94FBB4BC-A09D-4B6D-A627-63F4109207B7}"/>
          </ac:inkMkLst>
        </pc:inkChg>
        <pc:inkChg chg="add del mod">
          <ac:chgData name="navdeep kaur" userId="316cb8011218e377" providerId="LiveId" clId="{3021308C-1251-445D-8D48-6A8E53E67A8F}" dt="2020-01-26T05:26:29.226" v="168"/>
          <ac:inkMkLst>
            <pc:docMk/>
            <pc:sldMk cId="249293203" sldId="2015"/>
            <ac:inkMk id="32" creationId="{B7DC21FF-5F75-455D-BCE5-51A0A2DE5CCF}"/>
          </ac:inkMkLst>
        </pc:inkChg>
        <pc:inkChg chg="add del mod">
          <ac:chgData name="navdeep kaur" userId="316cb8011218e377" providerId="LiveId" clId="{3021308C-1251-445D-8D48-6A8E53E67A8F}" dt="2020-01-26T05:26:29.226" v="160"/>
          <ac:inkMkLst>
            <pc:docMk/>
            <pc:sldMk cId="249293203" sldId="2015"/>
            <ac:inkMk id="34" creationId="{E4961020-593A-46B9-9F67-C57FA734F15C}"/>
          </ac:inkMkLst>
        </pc:inkChg>
        <pc:inkChg chg="add del mod">
          <ac:chgData name="navdeep kaur" userId="316cb8011218e377" providerId="LiveId" clId="{3021308C-1251-445D-8D48-6A8E53E67A8F}" dt="2020-01-26T05:26:29.234" v="178"/>
          <ac:inkMkLst>
            <pc:docMk/>
            <pc:sldMk cId="249293203" sldId="2015"/>
            <ac:inkMk id="35" creationId="{86C9DBED-E190-475C-8ECB-2E0F09420599}"/>
          </ac:inkMkLst>
        </pc:inkChg>
        <pc:inkChg chg="add del mod">
          <ac:chgData name="navdeep kaur" userId="316cb8011218e377" providerId="LiveId" clId="{3021308C-1251-445D-8D48-6A8E53E67A8F}" dt="2020-01-26T05:26:29.226" v="161"/>
          <ac:inkMkLst>
            <pc:docMk/>
            <pc:sldMk cId="249293203" sldId="2015"/>
            <ac:inkMk id="37" creationId="{65D010D4-360F-4D91-B6DA-CBBBFAE0D497}"/>
          </ac:inkMkLst>
        </pc:inkChg>
        <pc:inkChg chg="add del mod">
          <ac:chgData name="navdeep kaur" userId="316cb8011218e377" providerId="LiveId" clId="{3021308C-1251-445D-8D48-6A8E53E67A8F}" dt="2020-01-26T05:26:29.216" v="151"/>
          <ac:inkMkLst>
            <pc:docMk/>
            <pc:sldMk cId="249293203" sldId="2015"/>
            <ac:inkMk id="38" creationId="{0745A4E8-1404-4FE5-9A5A-97B0648BDC87}"/>
          </ac:inkMkLst>
        </pc:inkChg>
        <pc:inkChg chg="add del mod">
          <ac:chgData name="navdeep kaur" userId="316cb8011218e377" providerId="LiveId" clId="{3021308C-1251-445D-8D48-6A8E53E67A8F}" dt="2020-01-26T05:26:29.236" v="183"/>
          <ac:inkMkLst>
            <pc:docMk/>
            <pc:sldMk cId="249293203" sldId="2015"/>
            <ac:inkMk id="39" creationId="{4D83BF4E-6069-47C3-8CEB-245C98600AD1}"/>
          </ac:inkMkLst>
        </pc:inkChg>
        <pc:inkChg chg="add del mod">
          <ac:chgData name="navdeep kaur" userId="316cb8011218e377" providerId="LiveId" clId="{3021308C-1251-445D-8D48-6A8E53E67A8F}" dt="2020-01-26T05:26:29.236" v="197"/>
          <ac:inkMkLst>
            <pc:docMk/>
            <pc:sldMk cId="249293203" sldId="2015"/>
            <ac:inkMk id="40" creationId="{9F650362-41C4-4235-821E-F6BFD153F4C8}"/>
          </ac:inkMkLst>
        </pc:inkChg>
        <pc:inkChg chg="add del mod">
          <ac:chgData name="navdeep kaur" userId="316cb8011218e377" providerId="LiveId" clId="{3021308C-1251-445D-8D48-6A8E53E67A8F}" dt="2020-01-26T05:26:29.216" v="149"/>
          <ac:inkMkLst>
            <pc:docMk/>
            <pc:sldMk cId="249293203" sldId="2015"/>
            <ac:inkMk id="41" creationId="{D1D20077-C497-455E-8B45-6C274D94787D}"/>
          </ac:inkMkLst>
        </pc:inkChg>
        <pc:inkChg chg="add del mod">
          <ac:chgData name="navdeep kaur" userId="316cb8011218e377" providerId="LiveId" clId="{3021308C-1251-445D-8D48-6A8E53E67A8F}" dt="2020-01-26T05:26:29.234" v="181"/>
          <ac:inkMkLst>
            <pc:docMk/>
            <pc:sldMk cId="249293203" sldId="2015"/>
            <ac:inkMk id="42" creationId="{F1C45EA0-4333-4000-8552-F08FDC225B64}"/>
          </ac:inkMkLst>
        </pc:inkChg>
        <pc:inkChg chg="add del mod">
          <ac:chgData name="navdeep kaur" userId="316cb8011218e377" providerId="LiveId" clId="{3021308C-1251-445D-8D48-6A8E53E67A8F}" dt="2020-01-26T05:26:29.226" v="162"/>
          <ac:inkMkLst>
            <pc:docMk/>
            <pc:sldMk cId="249293203" sldId="2015"/>
            <ac:inkMk id="43" creationId="{7B0BEBFF-0A8E-4362-8E9A-9042EC53F2F8}"/>
          </ac:inkMkLst>
        </pc:inkChg>
        <pc:inkChg chg="add del mod">
          <ac:chgData name="navdeep kaur" userId="316cb8011218e377" providerId="LiveId" clId="{3021308C-1251-445D-8D48-6A8E53E67A8F}" dt="2020-01-26T05:26:29.236" v="188"/>
          <ac:inkMkLst>
            <pc:docMk/>
            <pc:sldMk cId="249293203" sldId="2015"/>
            <ac:inkMk id="44" creationId="{59027B39-BC9B-47B8-8505-FCCFDDA92ED3}"/>
          </ac:inkMkLst>
        </pc:inkChg>
        <pc:inkChg chg="add del mod">
          <ac:chgData name="navdeep kaur" userId="316cb8011218e377" providerId="LiveId" clId="{3021308C-1251-445D-8D48-6A8E53E67A8F}" dt="2020-01-26T05:26:29.224" v="154"/>
          <ac:inkMkLst>
            <pc:docMk/>
            <pc:sldMk cId="249293203" sldId="2015"/>
            <ac:inkMk id="45" creationId="{1E16B7CD-18A5-451A-ABA2-DB19644A5A94}"/>
          </ac:inkMkLst>
        </pc:inkChg>
        <pc:inkChg chg="add del mod">
          <ac:chgData name="navdeep kaur" userId="316cb8011218e377" providerId="LiveId" clId="{3021308C-1251-445D-8D48-6A8E53E67A8F}" dt="2020-01-26T05:26:29.224" v="156"/>
          <ac:inkMkLst>
            <pc:docMk/>
            <pc:sldMk cId="249293203" sldId="2015"/>
            <ac:inkMk id="46" creationId="{7B382296-4E2B-46AE-B68C-F59C93444884}"/>
          </ac:inkMkLst>
        </pc:inkChg>
        <pc:inkChg chg="add del mod">
          <ac:chgData name="navdeep kaur" userId="316cb8011218e377" providerId="LiveId" clId="{3021308C-1251-445D-8D48-6A8E53E67A8F}" dt="2020-01-26T05:26:29.226" v="166"/>
          <ac:inkMkLst>
            <pc:docMk/>
            <pc:sldMk cId="249293203" sldId="2015"/>
            <ac:inkMk id="47" creationId="{E26C3E37-B9A3-4ABB-884A-01413A093F0E}"/>
          </ac:inkMkLst>
        </pc:inkChg>
        <pc:inkChg chg="add del mod">
          <ac:chgData name="navdeep kaur" userId="316cb8011218e377" providerId="LiveId" clId="{3021308C-1251-445D-8D48-6A8E53E67A8F}" dt="2020-01-26T05:26:29.236" v="200"/>
          <ac:inkMkLst>
            <pc:docMk/>
            <pc:sldMk cId="249293203" sldId="2015"/>
            <ac:inkMk id="48" creationId="{8FAA4BD3-811F-4E05-A00C-C405B27102EE}"/>
          </ac:inkMkLst>
        </pc:inkChg>
        <pc:inkChg chg="add del mod">
          <ac:chgData name="navdeep kaur" userId="316cb8011218e377" providerId="LiveId" clId="{3021308C-1251-445D-8D48-6A8E53E67A8F}" dt="2020-01-26T05:26:29.226" v="174"/>
          <ac:inkMkLst>
            <pc:docMk/>
            <pc:sldMk cId="249293203" sldId="2015"/>
            <ac:inkMk id="49" creationId="{E54B8DA7-4920-49EA-B225-CDE7988039BD}"/>
          </ac:inkMkLst>
        </pc:inkChg>
        <pc:inkChg chg="add del mod">
          <ac:chgData name="navdeep kaur" userId="316cb8011218e377" providerId="LiveId" clId="{3021308C-1251-445D-8D48-6A8E53E67A8F}" dt="2020-01-26T05:26:29.224" v="155"/>
          <ac:inkMkLst>
            <pc:docMk/>
            <pc:sldMk cId="249293203" sldId="2015"/>
            <ac:inkMk id="50" creationId="{990F0059-3A57-46FD-956D-B514D892B113}"/>
          </ac:inkMkLst>
        </pc:inkChg>
        <pc:inkChg chg="add del mod">
          <ac:chgData name="navdeep kaur" userId="316cb8011218e377" providerId="LiveId" clId="{3021308C-1251-445D-8D48-6A8E53E67A8F}" dt="2020-01-26T05:26:29.226" v="170"/>
          <ac:inkMkLst>
            <pc:docMk/>
            <pc:sldMk cId="249293203" sldId="2015"/>
            <ac:inkMk id="51" creationId="{91C95A9E-DA44-424B-B2F5-D6CE5B58C511}"/>
          </ac:inkMkLst>
        </pc:inkChg>
        <pc:inkChg chg="add del mod">
          <ac:chgData name="navdeep kaur" userId="316cb8011218e377" providerId="LiveId" clId="{3021308C-1251-445D-8D48-6A8E53E67A8F}" dt="2020-01-26T05:26:29.226" v="172"/>
          <ac:inkMkLst>
            <pc:docMk/>
            <pc:sldMk cId="249293203" sldId="2015"/>
            <ac:inkMk id="54" creationId="{DD09356F-18DB-4735-8500-D9D37BEC91F7}"/>
          </ac:inkMkLst>
        </pc:inkChg>
        <pc:inkChg chg="add del mod">
          <ac:chgData name="navdeep kaur" userId="316cb8011218e377" providerId="LiveId" clId="{3021308C-1251-445D-8D48-6A8E53E67A8F}" dt="2020-01-26T05:26:29.236" v="191"/>
          <ac:inkMkLst>
            <pc:docMk/>
            <pc:sldMk cId="249293203" sldId="2015"/>
            <ac:inkMk id="55" creationId="{714F52FA-6257-43FB-9EED-726A5C15FEF7}"/>
          </ac:inkMkLst>
        </pc:inkChg>
        <pc:inkChg chg="add del mod">
          <ac:chgData name="navdeep kaur" userId="316cb8011218e377" providerId="LiveId" clId="{3021308C-1251-445D-8D48-6A8E53E67A8F}" dt="2020-01-26T05:26:29.216" v="143"/>
          <ac:inkMkLst>
            <pc:docMk/>
            <pc:sldMk cId="249293203" sldId="2015"/>
            <ac:inkMk id="56" creationId="{D7A14ACD-45F4-4941-A533-87EAFB7D444F}"/>
          </ac:inkMkLst>
        </pc:inkChg>
        <pc:inkChg chg="add del mod">
          <ac:chgData name="navdeep kaur" userId="316cb8011218e377" providerId="LiveId" clId="{3021308C-1251-445D-8D48-6A8E53E67A8F}" dt="2020-01-26T05:26:29.236" v="192"/>
          <ac:inkMkLst>
            <pc:docMk/>
            <pc:sldMk cId="249293203" sldId="2015"/>
            <ac:inkMk id="57" creationId="{1F2BFDC8-90E0-458C-B41F-92EA65D6069B}"/>
          </ac:inkMkLst>
        </pc:inkChg>
        <pc:inkChg chg="add del mod">
          <ac:chgData name="navdeep kaur" userId="316cb8011218e377" providerId="LiveId" clId="{3021308C-1251-445D-8D48-6A8E53E67A8F}" dt="2020-01-26T05:26:29.236" v="193"/>
          <ac:inkMkLst>
            <pc:docMk/>
            <pc:sldMk cId="249293203" sldId="2015"/>
            <ac:inkMk id="58" creationId="{683C7CAC-393A-44D8-8503-7D24E9FC5FDE}"/>
          </ac:inkMkLst>
        </pc:inkChg>
        <pc:inkChg chg="add del mod">
          <ac:chgData name="navdeep kaur" userId="316cb8011218e377" providerId="LiveId" clId="{3021308C-1251-445D-8D48-6A8E53E67A8F}" dt="2020-01-26T05:26:29.234" v="179"/>
          <ac:inkMkLst>
            <pc:docMk/>
            <pc:sldMk cId="249293203" sldId="2015"/>
            <ac:inkMk id="59" creationId="{23D1C2FE-ECC6-4C12-A2D7-27F52BD7FFF9}"/>
          </ac:inkMkLst>
        </pc:inkChg>
        <pc:inkChg chg="add del mod">
          <ac:chgData name="navdeep kaur" userId="316cb8011218e377" providerId="LiveId" clId="{3021308C-1251-445D-8D48-6A8E53E67A8F}" dt="2020-01-26T05:26:29.236" v="195"/>
          <ac:inkMkLst>
            <pc:docMk/>
            <pc:sldMk cId="249293203" sldId="2015"/>
            <ac:inkMk id="60" creationId="{3C731F15-509F-4A70-A8AE-A228C9FC948D}"/>
          </ac:inkMkLst>
        </pc:inkChg>
        <pc:inkChg chg="add del mod">
          <ac:chgData name="navdeep kaur" userId="316cb8011218e377" providerId="LiveId" clId="{3021308C-1251-445D-8D48-6A8E53E67A8F}" dt="2020-01-26T05:26:29.216" v="148"/>
          <ac:inkMkLst>
            <pc:docMk/>
            <pc:sldMk cId="249293203" sldId="2015"/>
            <ac:inkMk id="61" creationId="{3C15289A-1150-4210-8F54-6873F162785A}"/>
          </ac:inkMkLst>
        </pc:inkChg>
        <pc:inkChg chg="add del mod">
          <ac:chgData name="navdeep kaur" userId="316cb8011218e377" providerId="LiveId" clId="{3021308C-1251-445D-8D48-6A8E53E67A8F}" dt="2020-01-26T05:26:29.226" v="177"/>
          <ac:inkMkLst>
            <pc:docMk/>
            <pc:sldMk cId="249293203" sldId="2015"/>
            <ac:inkMk id="62" creationId="{D6BE10BF-348F-4AC6-B1AD-9B2CDA7E31E7}"/>
          </ac:inkMkLst>
        </pc:inkChg>
        <pc:inkChg chg="add del mod">
          <ac:chgData name="navdeep kaur" userId="316cb8011218e377" providerId="LiveId" clId="{3021308C-1251-445D-8D48-6A8E53E67A8F}" dt="2020-01-26T05:26:29.216" v="147"/>
          <ac:inkMkLst>
            <pc:docMk/>
            <pc:sldMk cId="249293203" sldId="2015"/>
            <ac:inkMk id="63" creationId="{4D6EC455-92AB-435E-9184-3A8A90109266}"/>
          </ac:inkMkLst>
        </pc:inkChg>
        <pc:inkChg chg="add del mod">
          <ac:chgData name="navdeep kaur" userId="316cb8011218e377" providerId="LiveId" clId="{3021308C-1251-445D-8D48-6A8E53E67A8F}" dt="2020-01-26T05:26:29.216" v="144"/>
          <ac:inkMkLst>
            <pc:docMk/>
            <pc:sldMk cId="249293203" sldId="2015"/>
            <ac:inkMk id="64" creationId="{E3DA4848-5374-4E28-A496-04C670161D72}"/>
          </ac:inkMkLst>
        </pc:inkChg>
        <pc:inkChg chg="add del mod">
          <ac:chgData name="navdeep kaur" userId="316cb8011218e377" providerId="LiveId" clId="{3021308C-1251-445D-8D48-6A8E53E67A8F}" dt="2020-01-26T05:26:29.234" v="180"/>
          <ac:inkMkLst>
            <pc:docMk/>
            <pc:sldMk cId="249293203" sldId="2015"/>
            <ac:inkMk id="65" creationId="{5BA4B151-9412-4181-A98B-FA988FDC8FA4}"/>
          </ac:inkMkLst>
        </pc:inkChg>
        <pc:inkChg chg="add del mod">
          <ac:chgData name="navdeep kaur" userId="316cb8011218e377" providerId="LiveId" clId="{3021308C-1251-445D-8D48-6A8E53E67A8F}" dt="2020-01-26T05:26:29.226" v="164"/>
          <ac:inkMkLst>
            <pc:docMk/>
            <pc:sldMk cId="249293203" sldId="2015"/>
            <ac:inkMk id="66" creationId="{71B2EABA-5EE2-4051-90FC-D77B8EA0188D}"/>
          </ac:inkMkLst>
        </pc:inkChg>
        <pc:inkChg chg="add del mod">
          <ac:chgData name="navdeep kaur" userId="316cb8011218e377" providerId="LiveId" clId="{3021308C-1251-445D-8D48-6A8E53E67A8F}" dt="2020-01-26T05:26:29.236" v="196"/>
          <ac:inkMkLst>
            <pc:docMk/>
            <pc:sldMk cId="249293203" sldId="2015"/>
            <ac:inkMk id="67" creationId="{8D77630A-255D-40B3-BD52-C8F9CA848506}"/>
          </ac:inkMkLst>
        </pc:inkChg>
        <pc:inkChg chg="add del mod">
          <ac:chgData name="navdeep kaur" userId="316cb8011218e377" providerId="LiveId" clId="{3021308C-1251-445D-8D48-6A8E53E67A8F}" dt="2020-01-26T05:26:29.216" v="150"/>
          <ac:inkMkLst>
            <pc:docMk/>
            <pc:sldMk cId="249293203" sldId="2015"/>
            <ac:inkMk id="68" creationId="{19CA3E45-5BDE-4371-A682-590E77D22B2C}"/>
          </ac:inkMkLst>
        </pc:inkChg>
        <pc:inkChg chg="add del mod">
          <ac:chgData name="navdeep kaur" userId="316cb8011218e377" providerId="LiveId" clId="{3021308C-1251-445D-8D48-6A8E53E67A8F}" dt="2020-01-26T05:26:29.236" v="201"/>
          <ac:inkMkLst>
            <pc:docMk/>
            <pc:sldMk cId="249293203" sldId="2015"/>
            <ac:inkMk id="70" creationId="{C8132EF9-DDC2-4889-A896-37C4494E8FA9}"/>
          </ac:inkMkLst>
        </pc:inkChg>
        <pc:inkChg chg="add del mod">
          <ac:chgData name="navdeep kaur" userId="316cb8011218e377" providerId="LiveId" clId="{3021308C-1251-445D-8D48-6A8E53E67A8F}" dt="2020-01-26T05:26:29.226" v="157"/>
          <ac:inkMkLst>
            <pc:docMk/>
            <pc:sldMk cId="249293203" sldId="2015"/>
            <ac:inkMk id="71" creationId="{E10B2E97-AFE4-4AAD-9F34-FEC74711884D}"/>
          </ac:inkMkLst>
        </pc:inkChg>
        <pc:inkChg chg="add del mod">
          <ac:chgData name="navdeep kaur" userId="316cb8011218e377" providerId="LiveId" clId="{3021308C-1251-445D-8D48-6A8E53E67A8F}" dt="2020-01-26T05:26:29.226" v="159"/>
          <ac:inkMkLst>
            <pc:docMk/>
            <pc:sldMk cId="249293203" sldId="2015"/>
            <ac:inkMk id="72" creationId="{333B06CB-FE1C-4C1D-A069-5D494E089C55}"/>
          </ac:inkMkLst>
        </pc:inkChg>
        <pc:inkChg chg="add del mod">
          <ac:chgData name="navdeep kaur" userId="316cb8011218e377" providerId="LiveId" clId="{3021308C-1251-445D-8D48-6A8E53E67A8F}" dt="2020-01-26T05:26:29.216" v="146"/>
          <ac:inkMkLst>
            <pc:docMk/>
            <pc:sldMk cId="249293203" sldId="2015"/>
            <ac:inkMk id="73" creationId="{DFD357BD-C14B-4383-92CF-073B942EDEEA}"/>
          </ac:inkMkLst>
        </pc:inkChg>
        <pc:inkChg chg="add del mod">
          <ac:chgData name="navdeep kaur" userId="316cb8011218e377" providerId="LiveId" clId="{3021308C-1251-445D-8D48-6A8E53E67A8F}" dt="2020-01-26T05:26:29.226" v="176"/>
          <ac:inkMkLst>
            <pc:docMk/>
            <pc:sldMk cId="249293203" sldId="2015"/>
            <ac:inkMk id="74" creationId="{B70EADA0-8F42-498D-9A21-50FAF5270885}"/>
          </ac:inkMkLst>
        </pc:inkChg>
        <pc:inkChg chg="add del mod">
          <ac:chgData name="navdeep kaur" userId="316cb8011218e377" providerId="LiveId" clId="{3021308C-1251-445D-8D48-6A8E53E67A8F}" dt="2020-01-26T05:26:29.236" v="194"/>
          <ac:inkMkLst>
            <pc:docMk/>
            <pc:sldMk cId="249293203" sldId="2015"/>
            <ac:inkMk id="75" creationId="{57288324-58FF-41BE-832B-E144BDE2CA03}"/>
          </ac:inkMkLst>
        </pc:inkChg>
        <pc:inkChg chg="add del mod">
          <ac:chgData name="navdeep kaur" userId="316cb8011218e377" providerId="LiveId" clId="{3021308C-1251-445D-8D48-6A8E53E67A8F}" dt="2020-01-26T05:26:29.226" v="163"/>
          <ac:inkMkLst>
            <pc:docMk/>
            <pc:sldMk cId="249293203" sldId="2015"/>
            <ac:inkMk id="76" creationId="{3E5A7486-DC3C-4BE0-86A8-60DBF7771202}"/>
          </ac:inkMkLst>
        </pc:inkChg>
        <pc:inkChg chg="add del mod">
          <ac:chgData name="navdeep kaur" userId="316cb8011218e377" providerId="LiveId" clId="{3021308C-1251-445D-8D48-6A8E53E67A8F}" dt="2020-01-26T05:26:29.234" v="182"/>
          <ac:inkMkLst>
            <pc:docMk/>
            <pc:sldMk cId="249293203" sldId="2015"/>
            <ac:inkMk id="77" creationId="{87AC0344-A269-4F78-B423-2E8D9594F59C}"/>
          </ac:inkMkLst>
        </pc:inkChg>
        <pc:inkChg chg="add del mod">
          <ac:chgData name="navdeep kaur" userId="316cb8011218e377" providerId="LiveId" clId="{3021308C-1251-445D-8D48-6A8E53E67A8F}" dt="2020-01-26T05:26:29.236" v="202"/>
          <ac:inkMkLst>
            <pc:docMk/>
            <pc:sldMk cId="249293203" sldId="2015"/>
            <ac:inkMk id="79" creationId="{209C5A36-F900-4445-83FF-93CAB96372A1}"/>
          </ac:inkMkLst>
        </pc:inkChg>
        <pc:inkChg chg="add del mod">
          <ac:chgData name="navdeep kaur" userId="316cb8011218e377" providerId="LiveId" clId="{3021308C-1251-445D-8D48-6A8E53E67A8F}" dt="2020-01-26T05:26:29.236" v="186"/>
          <ac:inkMkLst>
            <pc:docMk/>
            <pc:sldMk cId="249293203" sldId="2015"/>
            <ac:inkMk id="80" creationId="{CBA57224-469D-40A2-94D2-A21BF79499DC}"/>
          </ac:inkMkLst>
        </pc:inkChg>
        <pc:inkChg chg="add del mod">
          <ac:chgData name="navdeep kaur" userId="316cb8011218e377" providerId="LiveId" clId="{3021308C-1251-445D-8D48-6A8E53E67A8F}" dt="2020-01-26T05:26:29.226" v="167"/>
          <ac:inkMkLst>
            <pc:docMk/>
            <pc:sldMk cId="249293203" sldId="2015"/>
            <ac:inkMk id="81" creationId="{36B4EEED-95D9-4F3B-A75C-0F8F9D72B7C9}"/>
          </ac:inkMkLst>
        </pc:inkChg>
        <pc:inkChg chg="add del mod">
          <ac:chgData name="navdeep kaur" userId="316cb8011218e377" providerId="LiveId" clId="{3021308C-1251-445D-8D48-6A8E53E67A8F}" dt="2020-01-26T05:26:29.236" v="187"/>
          <ac:inkMkLst>
            <pc:docMk/>
            <pc:sldMk cId="249293203" sldId="2015"/>
            <ac:inkMk id="82" creationId="{F82DD266-E354-436E-A9B7-C1228605D122}"/>
          </ac:inkMkLst>
        </pc:inkChg>
        <pc:inkChg chg="add del mod">
          <ac:chgData name="navdeep kaur" userId="316cb8011218e377" providerId="LiveId" clId="{3021308C-1251-445D-8D48-6A8E53E67A8F}" dt="2020-01-26T05:26:29.236" v="198"/>
          <ac:inkMkLst>
            <pc:docMk/>
            <pc:sldMk cId="249293203" sldId="2015"/>
            <ac:inkMk id="83" creationId="{6B0F0618-6895-41CD-AA74-D29AC7FCC7CD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85" creationId="{4E3C008F-2F85-4EB0-BB72-3C9C6BB34FFD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86" creationId="{1D3FE26E-0E7C-4EE4-9D4E-0D36AD06D8A1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87" creationId="{0D5E87CE-D5B9-484C-9DD9-CAC2F6F24D8B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88" creationId="{A8453E6A-0428-4830-8FB3-C4BEE7507183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89" creationId="{DB74A107-BB14-4CC3-BE7D-842F698F45BF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90" creationId="{482FED55-9EE3-4C5A-AE24-80E0541E10E3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91" creationId="{1085226D-51C9-419F-8E9A-5275186ADE1F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92" creationId="{634F6992-B9DA-44EC-B2F6-35623042B3D4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93" creationId="{65BDE6D5-2AF4-4855-BA4C-8F465FCC7541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94" creationId="{EA0477D1-8EBA-4B0C-B260-0E149428CCC5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95" creationId="{B2F7527D-B144-43F7-8896-1D312801FE52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96" creationId="{AE03885D-7473-48F6-B3C8-BEDC05EE74CE}"/>
          </ac:inkMkLst>
        </pc:inkChg>
        <pc:inkChg chg="add mod">
          <ac:chgData name="navdeep kaur" userId="316cb8011218e377" providerId="LiveId" clId="{3021308C-1251-445D-8D48-6A8E53E67A8F}" dt="2020-01-26T05:28:20.256" v="275" actId="164"/>
          <ac:inkMkLst>
            <pc:docMk/>
            <pc:sldMk cId="249293203" sldId="2015"/>
            <ac:inkMk id="97" creationId="{7522E629-DC99-42C1-ACAF-258F899C93CE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00" creationId="{BC567B91-5847-411B-9D0B-B4205EE93BDD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01" creationId="{D208D6BD-92EF-47E1-881B-3873CE48D08B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02" creationId="{40543DAC-8A6E-4D43-98D0-7A3CBDF92E12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03" creationId="{C60D1B58-C0D1-43BB-92B0-B628BBC9B774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04" creationId="{873FE23D-0817-41CD-93CF-D77C45EC8F77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05" creationId="{D8481A2F-0DA0-4A31-817C-96D77200833D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07" creationId="{3A49589F-90B4-4B9B-8994-6989EFFB5739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08" creationId="{629385D9-6E90-4AA6-888B-59D1D807BB21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09" creationId="{1B35316D-154F-4C34-B193-46921D5B4634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10" creationId="{FDBA4682-5FA0-4B4F-A85B-F6AB2CA47640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11" creationId="{0780709C-FEC0-4829-AC73-615AD82F3493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12" creationId="{26156A5E-18BF-4ED6-A33C-5308B7A801B6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13" creationId="{9A068EA4-5F1E-4A13-B5E4-A8E8CA2AB342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14" creationId="{180D9BA1-B5B7-4016-B2A3-747C429E5788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15" creationId="{C317E34F-BC20-45A4-8982-707FE370BA4C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16" creationId="{24AB75F6-70FE-431B-8D1D-B2FBB8E35CC1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17" creationId="{FA38F8D1-A246-4BE1-A41F-234F8E3F3C8E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18" creationId="{70410734-D060-49E2-BCA6-8C163F897838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19" creationId="{4A822DCF-1683-4781-8C97-EB567B943BD2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20" creationId="{E652D649-8BAF-412F-80FB-887B57B1C382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21" creationId="{FA27E804-8604-444A-A295-A630714262A1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22" creationId="{14C7963D-ED73-4A1C-802A-8580ECB4E8DF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23" creationId="{2185B99F-1D61-43AE-A01E-412824AC21C3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24" creationId="{1B559D20-95C5-41CA-9703-0883C4E64B64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25" creationId="{00537AC9-29C8-414C-AAFC-EB867E865CEB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26" creationId="{C48B07C5-1BAD-4D01-99C3-592F1EDC85CB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27" creationId="{81B9ADED-8AE0-434C-891F-E807BB56F81D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28" creationId="{6167A109-247A-4080-B84D-9919377A6CD6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29" creationId="{18B4B75D-81B4-41B8-A984-6E4D287CBF85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30" creationId="{8BD7D84C-D873-4C9A-8B8C-8AD96BFAD624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31" creationId="{CF4BCE08-C6D0-449B-848C-34036BAFCDB9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34" creationId="{9F19B462-0DCC-4DFF-949F-993556F671B9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35" creationId="{B1156877-E959-4E2D-A9A5-5C9D703B4F82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36" creationId="{FA3EBA18-E487-4A04-9869-F316098A4244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37" creationId="{E32B26EF-B4C4-4F69-81D2-791E05FD5358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38" creationId="{875F8556-FF3C-4761-94C4-A8D6D99B1F71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40" creationId="{E215458D-360C-43D7-BED7-125A058967F4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41" creationId="{868D4011-CDA3-4AB9-A55D-45E598B04325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43" creationId="{45F743F0-9700-43C9-AA68-5EA108516200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44" creationId="{277E4634-2B31-49F3-81E2-501B2BC88D8F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45" creationId="{6DBEAB38-B3F3-4D17-8A17-DF1020EA2573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46" creationId="{E6E1937A-AC6C-4A19-9A19-EF09D7EB70FB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47" creationId="{5177B2DA-EB6F-46AD-88F0-C7CBDD268089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48" creationId="{7269F755-DAEA-4D02-9B07-2D189F2198FF}"/>
          </ac:inkMkLst>
        </pc:inkChg>
        <pc:inkChg chg="add mod">
          <ac:chgData name="navdeep kaur" userId="316cb8011218e377" providerId="LiveId" clId="{3021308C-1251-445D-8D48-6A8E53E67A8F}" dt="2020-01-26T05:28:48.167" v="280" actId="164"/>
          <ac:inkMkLst>
            <pc:docMk/>
            <pc:sldMk cId="249293203" sldId="2015"/>
            <ac:inkMk id="149" creationId="{3A93B347-426C-465A-B356-94B217BE8F73}"/>
          </ac:inkMkLst>
        </pc:inkChg>
        <pc:inkChg chg="add del">
          <ac:chgData name="navdeep kaur" userId="316cb8011218e377" providerId="LiveId" clId="{3021308C-1251-445D-8D48-6A8E53E67A8F}" dt="2020-01-26T05:28:31.419" v="279" actId="9405"/>
          <ac:inkMkLst>
            <pc:docMk/>
            <pc:sldMk cId="249293203" sldId="2015"/>
            <ac:inkMk id="152" creationId="{D25AAE1A-4451-41DB-9387-0C114F391CC7}"/>
          </ac:inkMkLst>
        </pc:inkChg>
      </pc:sldChg>
      <pc:sldChg chg="add del">
        <pc:chgData name="navdeep kaur" userId="316cb8011218e377" providerId="LiveId" clId="{3021308C-1251-445D-8D48-6A8E53E67A8F}" dt="2020-01-26T07:29:10.578" v="1716" actId="2696"/>
        <pc:sldMkLst>
          <pc:docMk/>
          <pc:sldMk cId="657099198" sldId="2034"/>
        </pc:sldMkLst>
      </pc:sldChg>
      <pc:sldChg chg="addSp add">
        <pc:chgData name="navdeep kaur" userId="316cb8011218e377" providerId="LiveId" clId="{3021308C-1251-445D-8D48-6A8E53E67A8F}" dt="2020-01-26T07:30:01.395" v="1722"/>
        <pc:sldMkLst>
          <pc:docMk/>
          <pc:sldMk cId="2930511144" sldId="2034"/>
        </pc:sldMkLst>
        <pc:picChg chg="add">
          <ac:chgData name="navdeep kaur" userId="316cb8011218e377" providerId="LiveId" clId="{3021308C-1251-445D-8D48-6A8E53E67A8F}" dt="2020-01-26T07:29:23.946" v="1718"/>
          <ac:picMkLst>
            <pc:docMk/>
            <pc:sldMk cId="2930511144" sldId="2034"/>
            <ac:picMk id="2" creationId="{2E4052F0-E8FF-46D5-823C-37EA92D0245B}"/>
          </ac:picMkLst>
        </pc:picChg>
        <pc:picChg chg="add">
          <ac:chgData name="navdeep kaur" userId="316cb8011218e377" providerId="LiveId" clId="{3021308C-1251-445D-8D48-6A8E53E67A8F}" dt="2020-01-26T07:30:01.395" v="1722"/>
          <ac:picMkLst>
            <pc:docMk/>
            <pc:sldMk cId="2930511144" sldId="2034"/>
            <ac:picMk id="3" creationId="{A14BBF3E-69F6-4024-88B3-7C250387D58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DB71F6-2E32-4296-9610-047E92733632}" type="doc">
      <dgm:prSet loTypeId="urn:microsoft.com/office/officeart/2005/8/layout/chevron1" loCatId="process" qsTypeId="urn:microsoft.com/office/officeart/2005/8/quickstyle/3d2" qsCatId="3D" csTypeId="urn:microsoft.com/office/officeart/2005/8/colors/colorful3" csCatId="colorful" phldr="1"/>
      <dgm:spPr/>
    </dgm:pt>
    <dgm:pt modelId="{5EC0C044-25F3-44C7-A02D-A3A47C477D72}">
      <dgm:prSet phldrT="[Text]"/>
      <dgm:spPr/>
      <dgm:t>
        <a:bodyPr/>
        <a:lstStyle/>
        <a:p>
          <a:r>
            <a:rPr lang="en-US"/>
            <a:t>Pcollection</a:t>
          </a:r>
          <a:endParaRPr lang="en-US" dirty="0"/>
        </a:p>
      </dgm:t>
    </dgm:pt>
    <dgm:pt modelId="{6A8B6CA2-BEB8-4FE6-99B1-BDD1697A2963}" type="parTrans" cxnId="{58AF7C15-B113-4B3D-90A4-67229BC39DA7}">
      <dgm:prSet/>
      <dgm:spPr/>
      <dgm:t>
        <a:bodyPr/>
        <a:lstStyle/>
        <a:p>
          <a:endParaRPr lang="en-US"/>
        </a:p>
      </dgm:t>
    </dgm:pt>
    <dgm:pt modelId="{96DD735C-A2EB-4E72-8ACC-1460A900F596}" type="sibTrans" cxnId="{58AF7C15-B113-4B3D-90A4-67229BC39DA7}">
      <dgm:prSet/>
      <dgm:spPr/>
      <dgm:t>
        <a:bodyPr/>
        <a:lstStyle/>
        <a:p>
          <a:endParaRPr lang="en-US"/>
        </a:p>
      </dgm:t>
    </dgm:pt>
    <dgm:pt modelId="{0962EAAE-9424-4398-A969-6912FA29369E}">
      <dgm:prSet phldrT="[Text]"/>
      <dgm:spPr/>
      <dgm:t>
        <a:bodyPr/>
        <a:lstStyle/>
        <a:p>
          <a:r>
            <a:rPr lang="en-US"/>
            <a:t>Pcollection</a:t>
          </a:r>
          <a:endParaRPr lang="en-US" dirty="0"/>
        </a:p>
      </dgm:t>
    </dgm:pt>
    <dgm:pt modelId="{49DC9441-24CF-4982-B7FA-63A3AF0CEEC3}" type="parTrans" cxnId="{BC79AE7A-01EE-4023-8BB1-466D167E640C}">
      <dgm:prSet/>
      <dgm:spPr/>
      <dgm:t>
        <a:bodyPr/>
        <a:lstStyle/>
        <a:p>
          <a:endParaRPr lang="en-US"/>
        </a:p>
      </dgm:t>
    </dgm:pt>
    <dgm:pt modelId="{5BE8FD70-180D-4CC6-96DD-730E39B38A8E}" type="sibTrans" cxnId="{BC79AE7A-01EE-4023-8BB1-466D167E640C}">
      <dgm:prSet/>
      <dgm:spPr/>
      <dgm:t>
        <a:bodyPr/>
        <a:lstStyle/>
        <a:p>
          <a:endParaRPr lang="en-US"/>
        </a:p>
      </dgm:t>
    </dgm:pt>
    <dgm:pt modelId="{74B217F5-2245-44A7-964D-0E6AA3AA95B8}">
      <dgm:prSet phldrT="[Text]"/>
      <dgm:spPr/>
      <dgm:t>
        <a:bodyPr/>
        <a:lstStyle/>
        <a:p>
          <a:r>
            <a:rPr lang="en-US" dirty="0" err="1"/>
            <a:t>Pcollection</a:t>
          </a:r>
          <a:endParaRPr lang="en-US" dirty="0"/>
        </a:p>
      </dgm:t>
    </dgm:pt>
    <dgm:pt modelId="{C9957E1A-1EB6-419A-A94B-8286E9AE70FD}" type="parTrans" cxnId="{E73762A8-A2DD-439D-875D-B4264FE62846}">
      <dgm:prSet/>
      <dgm:spPr/>
      <dgm:t>
        <a:bodyPr/>
        <a:lstStyle/>
        <a:p>
          <a:endParaRPr lang="en-US"/>
        </a:p>
      </dgm:t>
    </dgm:pt>
    <dgm:pt modelId="{A628A3DD-D0F9-4618-AB0A-38D431280445}" type="sibTrans" cxnId="{E73762A8-A2DD-439D-875D-B4264FE62846}">
      <dgm:prSet/>
      <dgm:spPr/>
      <dgm:t>
        <a:bodyPr/>
        <a:lstStyle/>
        <a:p>
          <a:endParaRPr lang="en-US"/>
        </a:p>
      </dgm:t>
    </dgm:pt>
    <dgm:pt modelId="{2DDC894D-6EC5-49CE-BE91-AD6809CD39D7}" type="pres">
      <dgm:prSet presAssocID="{A7DB71F6-2E32-4296-9610-047E92733632}" presName="Name0" presStyleCnt="0">
        <dgm:presLayoutVars>
          <dgm:dir/>
          <dgm:animLvl val="lvl"/>
          <dgm:resizeHandles val="exact"/>
        </dgm:presLayoutVars>
      </dgm:prSet>
      <dgm:spPr/>
    </dgm:pt>
    <dgm:pt modelId="{637642F8-2020-4C09-A0CE-3DF35B0D02CC}" type="pres">
      <dgm:prSet presAssocID="{5EC0C044-25F3-44C7-A02D-A3A47C477D7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D7248E3-30D8-4D5B-84A5-64EBC0A30745}" type="pres">
      <dgm:prSet presAssocID="{96DD735C-A2EB-4E72-8ACC-1460A900F596}" presName="parTxOnlySpace" presStyleCnt="0"/>
      <dgm:spPr/>
    </dgm:pt>
    <dgm:pt modelId="{E242D46D-8783-43F6-AF72-2665BB5DB2C2}" type="pres">
      <dgm:prSet presAssocID="{0962EAAE-9424-4398-A969-6912FA29369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6CDD047-D7C8-43C2-B43C-DF48BA748586}" type="pres">
      <dgm:prSet presAssocID="{5BE8FD70-180D-4CC6-96DD-730E39B38A8E}" presName="parTxOnlySpace" presStyleCnt="0"/>
      <dgm:spPr/>
    </dgm:pt>
    <dgm:pt modelId="{81382EE0-AB12-4CE5-809F-A7A73A3BEB01}" type="pres">
      <dgm:prSet presAssocID="{74B217F5-2245-44A7-964D-0E6AA3AA95B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945FF0A-F215-4EF1-BC6D-AB3B20E815B2}" type="presOf" srcId="{74B217F5-2245-44A7-964D-0E6AA3AA95B8}" destId="{81382EE0-AB12-4CE5-809F-A7A73A3BEB01}" srcOrd="0" destOrd="0" presId="urn:microsoft.com/office/officeart/2005/8/layout/chevron1"/>
    <dgm:cxn modelId="{58AF7C15-B113-4B3D-90A4-67229BC39DA7}" srcId="{A7DB71F6-2E32-4296-9610-047E92733632}" destId="{5EC0C044-25F3-44C7-A02D-A3A47C477D72}" srcOrd="0" destOrd="0" parTransId="{6A8B6CA2-BEB8-4FE6-99B1-BDD1697A2963}" sibTransId="{96DD735C-A2EB-4E72-8ACC-1460A900F596}"/>
    <dgm:cxn modelId="{98676463-E7F7-4751-9578-A7FBD183EC20}" type="presOf" srcId="{0962EAAE-9424-4398-A969-6912FA29369E}" destId="{E242D46D-8783-43F6-AF72-2665BB5DB2C2}" srcOrd="0" destOrd="0" presId="urn:microsoft.com/office/officeart/2005/8/layout/chevron1"/>
    <dgm:cxn modelId="{90C1EF4F-45CD-4A23-AFD5-C97EE1143A6B}" type="presOf" srcId="{5EC0C044-25F3-44C7-A02D-A3A47C477D72}" destId="{637642F8-2020-4C09-A0CE-3DF35B0D02CC}" srcOrd="0" destOrd="0" presId="urn:microsoft.com/office/officeart/2005/8/layout/chevron1"/>
    <dgm:cxn modelId="{BC79AE7A-01EE-4023-8BB1-466D167E640C}" srcId="{A7DB71F6-2E32-4296-9610-047E92733632}" destId="{0962EAAE-9424-4398-A969-6912FA29369E}" srcOrd="1" destOrd="0" parTransId="{49DC9441-24CF-4982-B7FA-63A3AF0CEEC3}" sibTransId="{5BE8FD70-180D-4CC6-96DD-730E39B38A8E}"/>
    <dgm:cxn modelId="{5E76948B-A8F3-4C91-97A2-5623C63AB869}" type="presOf" srcId="{A7DB71F6-2E32-4296-9610-047E92733632}" destId="{2DDC894D-6EC5-49CE-BE91-AD6809CD39D7}" srcOrd="0" destOrd="0" presId="urn:microsoft.com/office/officeart/2005/8/layout/chevron1"/>
    <dgm:cxn modelId="{E73762A8-A2DD-439D-875D-B4264FE62846}" srcId="{A7DB71F6-2E32-4296-9610-047E92733632}" destId="{74B217F5-2245-44A7-964D-0E6AA3AA95B8}" srcOrd="2" destOrd="0" parTransId="{C9957E1A-1EB6-419A-A94B-8286E9AE70FD}" sibTransId="{A628A3DD-D0F9-4618-AB0A-38D431280445}"/>
    <dgm:cxn modelId="{405BC3D1-8060-43DB-A7B6-EC396771B1D7}" type="presParOf" srcId="{2DDC894D-6EC5-49CE-BE91-AD6809CD39D7}" destId="{637642F8-2020-4C09-A0CE-3DF35B0D02CC}" srcOrd="0" destOrd="0" presId="urn:microsoft.com/office/officeart/2005/8/layout/chevron1"/>
    <dgm:cxn modelId="{CC8681E9-8FFA-4285-A6FF-4BB1B81FC704}" type="presParOf" srcId="{2DDC894D-6EC5-49CE-BE91-AD6809CD39D7}" destId="{5D7248E3-30D8-4D5B-84A5-64EBC0A30745}" srcOrd="1" destOrd="0" presId="urn:microsoft.com/office/officeart/2005/8/layout/chevron1"/>
    <dgm:cxn modelId="{E7A25BF7-5673-4F62-B9B0-B21108ADCB78}" type="presParOf" srcId="{2DDC894D-6EC5-49CE-BE91-AD6809CD39D7}" destId="{E242D46D-8783-43F6-AF72-2665BB5DB2C2}" srcOrd="2" destOrd="0" presId="urn:microsoft.com/office/officeart/2005/8/layout/chevron1"/>
    <dgm:cxn modelId="{461E66FB-8CE7-4958-9125-BD0E96BCE047}" type="presParOf" srcId="{2DDC894D-6EC5-49CE-BE91-AD6809CD39D7}" destId="{56CDD047-D7C8-43C2-B43C-DF48BA748586}" srcOrd="3" destOrd="0" presId="urn:microsoft.com/office/officeart/2005/8/layout/chevron1"/>
    <dgm:cxn modelId="{732AD7EA-953D-4DA9-9A03-56C1AA130323}" type="presParOf" srcId="{2DDC894D-6EC5-49CE-BE91-AD6809CD39D7}" destId="{81382EE0-AB12-4CE5-809F-A7A73A3BEB0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185312-DFE4-4317-8B9B-8E453994F9D0}" type="doc">
      <dgm:prSet loTypeId="urn:microsoft.com/office/officeart/2011/layout/CircleProcess" loCatId="officeonlin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758DDFA-9E7A-4938-983D-406C8048CD1E}">
      <dgm:prSet phldrT="[Text]" custT="1"/>
      <dgm:spPr/>
      <dgm:t>
        <a:bodyPr/>
        <a:lstStyle/>
        <a:p>
          <a:r>
            <a:rPr lang="en-US" sz="1400" b="1" dirty="0">
              <a:solidFill>
                <a:schemeClr val="accent6">
                  <a:lumMod val="25000"/>
                </a:schemeClr>
              </a:solidFill>
            </a:rPr>
            <a:t>Event-Time Trigger</a:t>
          </a:r>
        </a:p>
      </dgm:t>
    </dgm:pt>
    <dgm:pt modelId="{F3D347B4-6A09-45C8-9731-C827CBBE165B}" type="parTrans" cxnId="{41B68B92-48FC-45BF-9BD2-9552959C6AA2}">
      <dgm:prSet/>
      <dgm:spPr/>
      <dgm:t>
        <a:bodyPr/>
        <a:lstStyle/>
        <a:p>
          <a:endParaRPr lang="en-US"/>
        </a:p>
      </dgm:t>
    </dgm:pt>
    <dgm:pt modelId="{1F520F38-42A1-42DA-B613-4B0F6A70C4AF}" type="sibTrans" cxnId="{41B68B92-48FC-45BF-9BD2-9552959C6AA2}">
      <dgm:prSet/>
      <dgm:spPr/>
      <dgm:t>
        <a:bodyPr/>
        <a:lstStyle/>
        <a:p>
          <a:endParaRPr lang="en-US"/>
        </a:p>
      </dgm:t>
    </dgm:pt>
    <dgm:pt modelId="{8BAD54C5-0A0D-4134-A7B5-F66437276B30}">
      <dgm:prSet phldrT="[Text]" custT="1"/>
      <dgm:spPr/>
      <dgm:t>
        <a:bodyPr/>
        <a:lstStyle/>
        <a:p>
          <a:r>
            <a:rPr lang="en-US" sz="1400" b="1" dirty="0">
              <a:solidFill>
                <a:schemeClr val="accent6">
                  <a:lumMod val="25000"/>
                </a:schemeClr>
              </a:solidFill>
            </a:rPr>
            <a:t>Processing-Time Trigger</a:t>
          </a:r>
        </a:p>
      </dgm:t>
    </dgm:pt>
    <dgm:pt modelId="{297A8863-E5D5-49D6-839F-373249D46C0F}" type="parTrans" cxnId="{4D352EDB-6103-46C3-85CC-BB9B0DE6262C}">
      <dgm:prSet/>
      <dgm:spPr/>
      <dgm:t>
        <a:bodyPr/>
        <a:lstStyle/>
        <a:p>
          <a:endParaRPr lang="en-US"/>
        </a:p>
      </dgm:t>
    </dgm:pt>
    <dgm:pt modelId="{6EAF3322-D789-42D0-816C-BD8941345522}" type="sibTrans" cxnId="{4D352EDB-6103-46C3-85CC-BB9B0DE6262C}">
      <dgm:prSet/>
      <dgm:spPr/>
      <dgm:t>
        <a:bodyPr/>
        <a:lstStyle/>
        <a:p>
          <a:endParaRPr lang="en-US"/>
        </a:p>
      </dgm:t>
    </dgm:pt>
    <dgm:pt modelId="{0F0933D0-8BD7-41D7-924C-40A6A0C3B16F}">
      <dgm:prSet phldrT="[Text]" custT="1"/>
      <dgm:spPr/>
      <dgm:t>
        <a:bodyPr/>
        <a:lstStyle/>
        <a:p>
          <a:r>
            <a:rPr lang="en-US" sz="1400" b="1" dirty="0">
              <a:solidFill>
                <a:schemeClr val="accent6">
                  <a:lumMod val="25000"/>
                </a:schemeClr>
              </a:solidFill>
            </a:rPr>
            <a:t>Data-Driven Trigger</a:t>
          </a:r>
        </a:p>
      </dgm:t>
    </dgm:pt>
    <dgm:pt modelId="{554285BE-5613-4E5E-93EC-DC08C3A48FFE}" type="parTrans" cxnId="{899BEF33-2B57-40D9-8D08-F9DFE42499F6}">
      <dgm:prSet/>
      <dgm:spPr/>
      <dgm:t>
        <a:bodyPr/>
        <a:lstStyle/>
        <a:p>
          <a:endParaRPr lang="en-US"/>
        </a:p>
      </dgm:t>
    </dgm:pt>
    <dgm:pt modelId="{2A125FBC-716B-4CB8-9604-B5CFD44338CE}" type="sibTrans" cxnId="{899BEF33-2B57-40D9-8D08-F9DFE42499F6}">
      <dgm:prSet/>
      <dgm:spPr/>
      <dgm:t>
        <a:bodyPr/>
        <a:lstStyle/>
        <a:p>
          <a:endParaRPr lang="en-US"/>
        </a:p>
      </dgm:t>
    </dgm:pt>
    <dgm:pt modelId="{A1E1D59D-98CF-4F87-B604-05C3D674DA0B}" type="pres">
      <dgm:prSet presAssocID="{4F185312-DFE4-4317-8B9B-8E453994F9D0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40D6AE7-2522-493A-BBDD-20101D3FC21A}" type="pres">
      <dgm:prSet presAssocID="{0F0933D0-8BD7-41D7-924C-40A6A0C3B16F}" presName="Accent3" presStyleCnt="0"/>
      <dgm:spPr/>
    </dgm:pt>
    <dgm:pt modelId="{D7A03E18-1572-4BF3-8AF8-1EDA7B7C5844}" type="pres">
      <dgm:prSet presAssocID="{0F0933D0-8BD7-41D7-924C-40A6A0C3B16F}" presName="Accent" presStyleLbl="node1" presStyleIdx="0" presStyleCnt="3"/>
      <dgm:spPr/>
    </dgm:pt>
    <dgm:pt modelId="{68252A3E-9D92-493E-958D-7EF5D84DFCA8}" type="pres">
      <dgm:prSet presAssocID="{0F0933D0-8BD7-41D7-924C-40A6A0C3B16F}" presName="ParentBackground3" presStyleCnt="0"/>
      <dgm:spPr/>
    </dgm:pt>
    <dgm:pt modelId="{3E674171-2D18-4359-883E-78A7428C94A8}" type="pres">
      <dgm:prSet presAssocID="{0F0933D0-8BD7-41D7-924C-40A6A0C3B16F}" presName="ParentBackground" presStyleLbl="fgAcc1" presStyleIdx="0" presStyleCnt="3"/>
      <dgm:spPr/>
    </dgm:pt>
    <dgm:pt modelId="{DB68D490-35AE-4733-ACDC-03C58FE344A5}" type="pres">
      <dgm:prSet presAssocID="{0F0933D0-8BD7-41D7-924C-40A6A0C3B16F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F516734-DCC9-4E1F-B4FD-B894F8DD799B}" type="pres">
      <dgm:prSet presAssocID="{8BAD54C5-0A0D-4134-A7B5-F66437276B30}" presName="Accent2" presStyleCnt="0"/>
      <dgm:spPr/>
    </dgm:pt>
    <dgm:pt modelId="{2D92775D-E845-4005-8996-508FD6CF990C}" type="pres">
      <dgm:prSet presAssocID="{8BAD54C5-0A0D-4134-A7B5-F66437276B30}" presName="Accent" presStyleLbl="node1" presStyleIdx="1" presStyleCnt="3"/>
      <dgm:spPr/>
    </dgm:pt>
    <dgm:pt modelId="{F09CEC6B-5EEB-4C83-8919-78F068393AD2}" type="pres">
      <dgm:prSet presAssocID="{8BAD54C5-0A0D-4134-A7B5-F66437276B30}" presName="ParentBackground2" presStyleCnt="0"/>
      <dgm:spPr/>
    </dgm:pt>
    <dgm:pt modelId="{580D24E8-AD27-45B7-9F15-1997C90B61D0}" type="pres">
      <dgm:prSet presAssocID="{8BAD54C5-0A0D-4134-A7B5-F66437276B30}" presName="ParentBackground" presStyleLbl="fgAcc1" presStyleIdx="1" presStyleCnt="3"/>
      <dgm:spPr/>
    </dgm:pt>
    <dgm:pt modelId="{AF299D09-EE57-46E6-B4E6-A53AE21835B1}" type="pres">
      <dgm:prSet presAssocID="{8BAD54C5-0A0D-4134-A7B5-F66437276B3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2868AD7-94D1-4456-8D5B-B97375AD6CD6}" type="pres">
      <dgm:prSet presAssocID="{3758DDFA-9E7A-4938-983D-406C8048CD1E}" presName="Accent1" presStyleCnt="0"/>
      <dgm:spPr/>
    </dgm:pt>
    <dgm:pt modelId="{BA133DCC-2332-40EA-BEA7-012C6209F122}" type="pres">
      <dgm:prSet presAssocID="{3758DDFA-9E7A-4938-983D-406C8048CD1E}" presName="Accent" presStyleLbl="node1" presStyleIdx="2" presStyleCnt="3"/>
      <dgm:spPr/>
    </dgm:pt>
    <dgm:pt modelId="{C8AC85D7-52B5-40F7-8B8C-49754210E636}" type="pres">
      <dgm:prSet presAssocID="{3758DDFA-9E7A-4938-983D-406C8048CD1E}" presName="ParentBackground1" presStyleCnt="0"/>
      <dgm:spPr/>
    </dgm:pt>
    <dgm:pt modelId="{4A1990A7-E9E5-44DA-9710-D3C8517A7570}" type="pres">
      <dgm:prSet presAssocID="{3758DDFA-9E7A-4938-983D-406C8048CD1E}" presName="ParentBackground" presStyleLbl="fgAcc1" presStyleIdx="2" presStyleCnt="3"/>
      <dgm:spPr/>
    </dgm:pt>
    <dgm:pt modelId="{846E44C0-2A52-4968-B497-D50AEB773AA4}" type="pres">
      <dgm:prSet presAssocID="{3758DDFA-9E7A-4938-983D-406C8048CD1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E8071406-A91C-4F3C-BC8A-049BC6948012}" type="presOf" srcId="{3758DDFA-9E7A-4938-983D-406C8048CD1E}" destId="{846E44C0-2A52-4968-B497-D50AEB773AA4}" srcOrd="1" destOrd="0" presId="urn:microsoft.com/office/officeart/2011/layout/CircleProcess"/>
    <dgm:cxn modelId="{497E771E-3A01-4143-AABA-72C922FE685B}" type="presOf" srcId="{4F185312-DFE4-4317-8B9B-8E453994F9D0}" destId="{A1E1D59D-98CF-4F87-B604-05C3D674DA0B}" srcOrd="0" destOrd="0" presId="urn:microsoft.com/office/officeart/2011/layout/CircleProcess"/>
    <dgm:cxn modelId="{07B43F25-F599-4F35-9960-38527DEFB210}" type="presOf" srcId="{3758DDFA-9E7A-4938-983D-406C8048CD1E}" destId="{4A1990A7-E9E5-44DA-9710-D3C8517A7570}" srcOrd="0" destOrd="0" presId="urn:microsoft.com/office/officeart/2011/layout/CircleProcess"/>
    <dgm:cxn modelId="{899BEF33-2B57-40D9-8D08-F9DFE42499F6}" srcId="{4F185312-DFE4-4317-8B9B-8E453994F9D0}" destId="{0F0933D0-8BD7-41D7-924C-40A6A0C3B16F}" srcOrd="2" destOrd="0" parTransId="{554285BE-5613-4E5E-93EC-DC08C3A48FFE}" sibTransId="{2A125FBC-716B-4CB8-9604-B5CFD44338CE}"/>
    <dgm:cxn modelId="{ECA16766-EAC0-4D7A-B370-886E3E2F4458}" type="presOf" srcId="{8BAD54C5-0A0D-4134-A7B5-F66437276B30}" destId="{AF299D09-EE57-46E6-B4E6-A53AE21835B1}" srcOrd="1" destOrd="0" presId="urn:microsoft.com/office/officeart/2011/layout/CircleProcess"/>
    <dgm:cxn modelId="{E501666F-4628-4F6F-9A1A-ADEF28886CE5}" type="presOf" srcId="{0F0933D0-8BD7-41D7-924C-40A6A0C3B16F}" destId="{DB68D490-35AE-4733-ACDC-03C58FE344A5}" srcOrd="1" destOrd="0" presId="urn:microsoft.com/office/officeart/2011/layout/CircleProcess"/>
    <dgm:cxn modelId="{624BFF4F-1750-44C5-8EE5-FEA80E3D63CB}" type="presOf" srcId="{0F0933D0-8BD7-41D7-924C-40A6A0C3B16F}" destId="{3E674171-2D18-4359-883E-78A7428C94A8}" srcOrd="0" destOrd="0" presId="urn:microsoft.com/office/officeart/2011/layout/CircleProcess"/>
    <dgm:cxn modelId="{41B68B92-48FC-45BF-9BD2-9552959C6AA2}" srcId="{4F185312-DFE4-4317-8B9B-8E453994F9D0}" destId="{3758DDFA-9E7A-4938-983D-406C8048CD1E}" srcOrd="0" destOrd="0" parTransId="{F3D347B4-6A09-45C8-9731-C827CBBE165B}" sibTransId="{1F520F38-42A1-42DA-B613-4B0F6A70C4AF}"/>
    <dgm:cxn modelId="{35D625CD-1AD1-4825-9D2B-FB9DDFF9D2BC}" type="presOf" srcId="{8BAD54C5-0A0D-4134-A7B5-F66437276B30}" destId="{580D24E8-AD27-45B7-9F15-1997C90B61D0}" srcOrd="0" destOrd="0" presId="urn:microsoft.com/office/officeart/2011/layout/CircleProcess"/>
    <dgm:cxn modelId="{4D352EDB-6103-46C3-85CC-BB9B0DE6262C}" srcId="{4F185312-DFE4-4317-8B9B-8E453994F9D0}" destId="{8BAD54C5-0A0D-4134-A7B5-F66437276B30}" srcOrd="1" destOrd="0" parTransId="{297A8863-E5D5-49D6-839F-373249D46C0F}" sibTransId="{6EAF3322-D789-42D0-816C-BD8941345522}"/>
    <dgm:cxn modelId="{D6542F9D-923C-45EC-A088-9122907AFA77}" type="presParOf" srcId="{A1E1D59D-98CF-4F87-B604-05C3D674DA0B}" destId="{840D6AE7-2522-493A-BBDD-20101D3FC21A}" srcOrd="0" destOrd="0" presId="urn:microsoft.com/office/officeart/2011/layout/CircleProcess"/>
    <dgm:cxn modelId="{DC6995E3-3696-478E-B32F-02E244BCB310}" type="presParOf" srcId="{840D6AE7-2522-493A-BBDD-20101D3FC21A}" destId="{D7A03E18-1572-4BF3-8AF8-1EDA7B7C5844}" srcOrd="0" destOrd="0" presId="urn:microsoft.com/office/officeart/2011/layout/CircleProcess"/>
    <dgm:cxn modelId="{FB5967C8-BD4D-4526-89B8-08F1A236DBBC}" type="presParOf" srcId="{A1E1D59D-98CF-4F87-B604-05C3D674DA0B}" destId="{68252A3E-9D92-493E-958D-7EF5D84DFCA8}" srcOrd="1" destOrd="0" presId="urn:microsoft.com/office/officeart/2011/layout/CircleProcess"/>
    <dgm:cxn modelId="{4AADD2F8-AE6F-4726-96A8-0E25EAA43397}" type="presParOf" srcId="{68252A3E-9D92-493E-958D-7EF5D84DFCA8}" destId="{3E674171-2D18-4359-883E-78A7428C94A8}" srcOrd="0" destOrd="0" presId="urn:microsoft.com/office/officeart/2011/layout/CircleProcess"/>
    <dgm:cxn modelId="{D3F63B18-A15E-46EE-BE4B-906A49168763}" type="presParOf" srcId="{A1E1D59D-98CF-4F87-B604-05C3D674DA0B}" destId="{DB68D490-35AE-4733-ACDC-03C58FE344A5}" srcOrd="2" destOrd="0" presId="urn:microsoft.com/office/officeart/2011/layout/CircleProcess"/>
    <dgm:cxn modelId="{01D3BB06-0C89-4E7A-BBE6-2A854FA73ECA}" type="presParOf" srcId="{A1E1D59D-98CF-4F87-B604-05C3D674DA0B}" destId="{1F516734-DCC9-4E1F-B4FD-B894F8DD799B}" srcOrd="3" destOrd="0" presId="urn:microsoft.com/office/officeart/2011/layout/CircleProcess"/>
    <dgm:cxn modelId="{A05CEB46-0231-49EF-9B75-2023B3E23EBE}" type="presParOf" srcId="{1F516734-DCC9-4E1F-B4FD-B894F8DD799B}" destId="{2D92775D-E845-4005-8996-508FD6CF990C}" srcOrd="0" destOrd="0" presId="urn:microsoft.com/office/officeart/2011/layout/CircleProcess"/>
    <dgm:cxn modelId="{4DFE8ADC-A49C-4F87-A770-ABCC6C9B3264}" type="presParOf" srcId="{A1E1D59D-98CF-4F87-B604-05C3D674DA0B}" destId="{F09CEC6B-5EEB-4C83-8919-78F068393AD2}" srcOrd="4" destOrd="0" presId="urn:microsoft.com/office/officeart/2011/layout/CircleProcess"/>
    <dgm:cxn modelId="{8B23793A-FAAA-4FA1-9C30-E51F18BC2028}" type="presParOf" srcId="{F09CEC6B-5EEB-4C83-8919-78F068393AD2}" destId="{580D24E8-AD27-45B7-9F15-1997C90B61D0}" srcOrd="0" destOrd="0" presId="urn:microsoft.com/office/officeart/2011/layout/CircleProcess"/>
    <dgm:cxn modelId="{3180AC16-43E6-4615-8EE3-14AFA17B4A98}" type="presParOf" srcId="{A1E1D59D-98CF-4F87-B604-05C3D674DA0B}" destId="{AF299D09-EE57-46E6-B4E6-A53AE21835B1}" srcOrd="5" destOrd="0" presId="urn:microsoft.com/office/officeart/2011/layout/CircleProcess"/>
    <dgm:cxn modelId="{5C118B55-A1BF-4644-9519-CD885024A8F6}" type="presParOf" srcId="{A1E1D59D-98CF-4F87-B604-05C3D674DA0B}" destId="{A2868AD7-94D1-4456-8D5B-B97375AD6CD6}" srcOrd="6" destOrd="0" presId="urn:microsoft.com/office/officeart/2011/layout/CircleProcess"/>
    <dgm:cxn modelId="{33E6799A-C187-46F6-A487-8CB2C3EFBD3C}" type="presParOf" srcId="{A2868AD7-94D1-4456-8D5B-B97375AD6CD6}" destId="{BA133DCC-2332-40EA-BEA7-012C6209F122}" srcOrd="0" destOrd="0" presId="urn:microsoft.com/office/officeart/2011/layout/CircleProcess"/>
    <dgm:cxn modelId="{DA64E59F-3C82-4417-B071-2CA424FA521D}" type="presParOf" srcId="{A1E1D59D-98CF-4F87-B604-05C3D674DA0B}" destId="{C8AC85D7-52B5-40F7-8B8C-49754210E636}" srcOrd="7" destOrd="0" presId="urn:microsoft.com/office/officeart/2011/layout/CircleProcess"/>
    <dgm:cxn modelId="{6FE8F40E-439D-41F9-8B1A-6E680ACA5256}" type="presParOf" srcId="{C8AC85D7-52B5-40F7-8B8C-49754210E636}" destId="{4A1990A7-E9E5-44DA-9710-D3C8517A7570}" srcOrd="0" destOrd="0" presId="urn:microsoft.com/office/officeart/2011/layout/CircleProcess"/>
    <dgm:cxn modelId="{5A058F49-6008-4EFF-A752-8545E399A952}" type="presParOf" srcId="{A1E1D59D-98CF-4F87-B604-05C3D674DA0B}" destId="{846E44C0-2A52-4968-B497-D50AEB773AA4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185312-DFE4-4317-8B9B-8E453994F9D0}" type="doc">
      <dgm:prSet loTypeId="urn:microsoft.com/office/officeart/2011/layout/CircleProcess" loCatId="officeonlin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758DDFA-9E7A-4938-983D-406C8048CD1E}">
      <dgm:prSet phldrT="[Text]" custT="1"/>
      <dgm:spPr/>
      <dgm:t>
        <a:bodyPr/>
        <a:lstStyle/>
        <a:p>
          <a:r>
            <a:rPr lang="en-US" sz="1400" b="1" dirty="0">
              <a:solidFill>
                <a:schemeClr val="accent6">
                  <a:lumMod val="25000"/>
                </a:schemeClr>
              </a:solidFill>
            </a:rPr>
            <a:t>Repeatedly</a:t>
          </a:r>
        </a:p>
      </dgm:t>
    </dgm:pt>
    <dgm:pt modelId="{F3D347B4-6A09-45C8-9731-C827CBBE165B}" type="parTrans" cxnId="{41B68B92-48FC-45BF-9BD2-9552959C6AA2}">
      <dgm:prSet/>
      <dgm:spPr/>
      <dgm:t>
        <a:bodyPr/>
        <a:lstStyle/>
        <a:p>
          <a:endParaRPr lang="en-US"/>
        </a:p>
      </dgm:t>
    </dgm:pt>
    <dgm:pt modelId="{1F520F38-42A1-42DA-B613-4B0F6A70C4AF}" type="sibTrans" cxnId="{41B68B92-48FC-45BF-9BD2-9552959C6AA2}">
      <dgm:prSet/>
      <dgm:spPr/>
      <dgm:t>
        <a:bodyPr/>
        <a:lstStyle/>
        <a:p>
          <a:endParaRPr lang="en-US"/>
        </a:p>
      </dgm:t>
    </dgm:pt>
    <dgm:pt modelId="{8BAD54C5-0A0D-4134-A7B5-F66437276B30}">
      <dgm:prSet phldrT="[Text]" custT="1"/>
      <dgm:spPr/>
      <dgm:t>
        <a:bodyPr/>
        <a:lstStyle/>
        <a:p>
          <a:r>
            <a:rPr lang="en-US" sz="1400" b="1" dirty="0" err="1">
              <a:solidFill>
                <a:schemeClr val="accent6">
                  <a:lumMod val="25000"/>
                </a:schemeClr>
              </a:solidFill>
            </a:rPr>
            <a:t>AfterEach</a:t>
          </a:r>
          <a:endParaRPr lang="en-US" sz="1400" b="1" dirty="0">
            <a:solidFill>
              <a:schemeClr val="accent6">
                <a:lumMod val="25000"/>
              </a:schemeClr>
            </a:solidFill>
          </a:endParaRPr>
        </a:p>
      </dgm:t>
    </dgm:pt>
    <dgm:pt modelId="{297A8863-E5D5-49D6-839F-373249D46C0F}" type="parTrans" cxnId="{4D352EDB-6103-46C3-85CC-BB9B0DE6262C}">
      <dgm:prSet/>
      <dgm:spPr/>
      <dgm:t>
        <a:bodyPr/>
        <a:lstStyle/>
        <a:p>
          <a:endParaRPr lang="en-US"/>
        </a:p>
      </dgm:t>
    </dgm:pt>
    <dgm:pt modelId="{6EAF3322-D789-42D0-816C-BD8941345522}" type="sibTrans" cxnId="{4D352EDB-6103-46C3-85CC-BB9B0DE6262C}">
      <dgm:prSet/>
      <dgm:spPr/>
      <dgm:t>
        <a:bodyPr/>
        <a:lstStyle/>
        <a:p>
          <a:endParaRPr lang="en-US"/>
        </a:p>
      </dgm:t>
    </dgm:pt>
    <dgm:pt modelId="{0F0933D0-8BD7-41D7-924C-40A6A0C3B16F}">
      <dgm:prSet phldrT="[Text]" custT="1"/>
      <dgm:spPr/>
      <dgm:t>
        <a:bodyPr/>
        <a:lstStyle/>
        <a:p>
          <a:r>
            <a:rPr lang="en-US" sz="1400" b="1" dirty="0" err="1">
              <a:solidFill>
                <a:schemeClr val="accent6">
                  <a:lumMod val="25000"/>
                </a:schemeClr>
              </a:solidFill>
            </a:rPr>
            <a:t>AfterFirst</a:t>
          </a:r>
          <a:endParaRPr lang="en-US" sz="1400" b="1" dirty="0">
            <a:solidFill>
              <a:schemeClr val="accent6">
                <a:lumMod val="25000"/>
              </a:schemeClr>
            </a:solidFill>
          </a:endParaRPr>
        </a:p>
      </dgm:t>
    </dgm:pt>
    <dgm:pt modelId="{554285BE-5613-4E5E-93EC-DC08C3A48FFE}" type="parTrans" cxnId="{899BEF33-2B57-40D9-8D08-F9DFE42499F6}">
      <dgm:prSet/>
      <dgm:spPr/>
      <dgm:t>
        <a:bodyPr/>
        <a:lstStyle/>
        <a:p>
          <a:endParaRPr lang="en-US"/>
        </a:p>
      </dgm:t>
    </dgm:pt>
    <dgm:pt modelId="{2A125FBC-716B-4CB8-9604-B5CFD44338CE}" type="sibTrans" cxnId="{899BEF33-2B57-40D9-8D08-F9DFE42499F6}">
      <dgm:prSet/>
      <dgm:spPr/>
      <dgm:t>
        <a:bodyPr/>
        <a:lstStyle/>
        <a:p>
          <a:endParaRPr lang="en-US"/>
        </a:p>
      </dgm:t>
    </dgm:pt>
    <dgm:pt modelId="{ED91C351-C3DF-47F8-80BF-89B7575EDE40}">
      <dgm:prSet phldrT="[Text]" custT="1"/>
      <dgm:spPr/>
      <dgm:t>
        <a:bodyPr/>
        <a:lstStyle/>
        <a:p>
          <a:r>
            <a:rPr lang="en-US" sz="1400" b="1" dirty="0" err="1">
              <a:solidFill>
                <a:schemeClr val="accent6">
                  <a:lumMod val="25000"/>
                </a:schemeClr>
              </a:solidFill>
            </a:rPr>
            <a:t>AfterAll</a:t>
          </a:r>
          <a:endParaRPr lang="en-US" sz="1400" b="1" dirty="0">
            <a:solidFill>
              <a:schemeClr val="accent6">
                <a:lumMod val="25000"/>
              </a:schemeClr>
            </a:solidFill>
          </a:endParaRPr>
        </a:p>
      </dgm:t>
    </dgm:pt>
    <dgm:pt modelId="{0AFDEE4E-9962-4478-928F-11CD201702E4}" type="parTrans" cxnId="{48DB16CE-505A-49A9-9792-3250D213C768}">
      <dgm:prSet/>
      <dgm:spPr/>
      <dgm:t>
        <a:bodyPr/>
        <a:lstStyle/>
        <a:p>
          <a:endParaRPr lang="en-US"/>
        </a:p>
      </dgm:t>
    </dgm:pt>
    <dgm:pt modelId="{C79420A3-EC23-479D-BE02-15E4F34098B7}" type="sibTrans" cxnId="{48DB16CE-505A-49A9-9792-3250D213C768}">
      <dgm:prSet/>
      <dgm:spPr/>
      <dgm:t>
        <a:bodyPr/>
        <a:lstStyle/>
        <a:p>
          <a:endParaRPr lang="en-US"/>
        </a:p>
      </dgm:t>
    </dgm:pt>
    <dgm:pt modelId="{B0096388-CCF2-4871-B184-12E598A48A24}">
      <dgm:prSet phldrT="[Text]" custT="1"/>
      <dgm:spPr/>
      <dgm:t>
        <a:bodyPr/>
        <a:lstStyle/>
        <a:p>
          <a:r>
            <a:rPr lang="en-US" sz="1400" b="1" dirty="0">
              <a:solidFill>
                <a:schemeClr val="accent6">
                  <a:lumMod val="25000"/>
                </a:schemeClr>
              </a:solidFill>
            </a:rPr>
            <a:t>Finally</a:t>
          </a:r>
        </a:p>
      </dgm:t>
    </dgm:pt>
    <dgm:pt modelId="{A421C593-1E2E-4FF9-9D67-083C53181C12}" type="parTrans" cxnId="{B7BC23BF-5EFD-4CE3-BBC1-1691B9263BE9}">
      <dgm:prSet/>
      <dgm:spPr/>
      <dgm:t>
        <a:bodyPr/>
        <a:lstStyle/>
        <a:p>
          <a:endParaRPr lang="en-US"/>
        </a:p>
      </dgm:t>
    </dgm:pt>
    <dgm:pt modelId="{2790DDF7-84D4-490D-8D83-979D1CD77438}" type="sibTrans" cxnId="{B7BC23BF-5EFD-4CE3-BBC1-1691B9263BE9}">
      <dgm:prSet/>
      <dgm:spPr/>
      <dgm:t>
        <a:bodyPr/>
        <a:lstStyle/>
        <a:p>
          <a:endParaRPr lang="en-US"/>
        </a:p>
      </dgm:t>
    </dgm:pt>
    <dgm:pt modelId="{A1E1D59D-98CF-4F87-B604-05C3D674DA0B}" type="pres">
      <dgm:prSet presAssocID="{4F185312-DFE4-4317-8B9B-8E453994F9D0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6715718-E668-46E0-8748-607886F23139}" type="pres">
      <dgm:prSet presAssocID="{B0096388-CCF2-4871-B184-12E598A48A24}" presName="Accent5" presStyleCnt="0"/>
      <dgm:spPr/>
    </dgm:pt>
    <dgm:pt modelId="{0518A335-D3E7-4E90-860E-87CDE7B73A5E}" type="pres">
      <dgm:prSet presAssocID="{B0096388-CCF2-4871-B184-12E598A48A24}" presName="Accent" presStyleLbl="node1" presStyleIdx="0" presStyleCnt="5"/>
      <dgm:spPr/>
    </dgm:pt>
    <dgm:pt modelId="{12558E54-E8A4-44D9-8360-B6A38975378B}" type="pres">
      <dgm:prSet presAssocID="{B0096388-CCF2-4871-B184-12E598A48A24}" presName="ParentBackground5" presStyleCnt="0"/>
      <dgm:spPr/>
    </dgm:pt>
    <dgm:pt modelId="{5A7C8EA8-AC2F-4141-8FC8-F94C379822A4}" type="pres">
      <dgm:prSet presAssocID="{B0096388-CCF2-4871-B184-12E598A48A24}" presName="ParentBackground" presStyleLbl="fgAcc1" presStyleIdx="0" presStyleCnt="5"/>
      <dgm:spPr/>
    </dgm:pt>
    <dgm:pt modelId="{C73BB0DD-2795-4916-96C2-513B2A726566}" type="pres">
      <dgm:prSet presAssocID="{B0096388-CCF2-4871-B184-12E598A48A24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8AD71ED-A9DD-4407-B7A7-B2C8AC319F09}" type="pres">
      <dgm:prSet presAssocID="{ED91C351-C3DF-47F8-80BF-89B7575EDE40}" presName="Accent4" presStyleCnt="0"/>
      <dgm:spPr/>
    </dgm:pt>
    <dgm:pt modelId="{46A438A9-A3B8-482D-929C-EB924F54B7B6}" type="pres">
      <dgm:prSet presAssocID="{ED91C351-C3DF-47F8-80BF-89B7575EDE40}" presName="Accent" presStyleLbl="node1" presStyleIdx="1" presStyleCnt="5"/>
      <dgm:spPr/>
    </dgm:pt>
    <dgm:pt modelId="{5227A653-2E4C-4395-8CA7-B43DA9BA6973}" type="pres">
      <dgm:prSet presAssocID="{ED91C351-C3DF-47F8-80BF-89B7575EDE40}" presName="ParentBackground4" presStyleCnt="0"/>
      <dgm:spPr/>
    </dgm:pt>
    <dgm:pt modelId="{89CC5C31-025C-4683-BCC0-AADE728EF6D8}" type="pres">
      <dgm:prSet presAssocID="{ED91C351-C3DF-47F8-80BF-89B7575EDE40}" presName="ParentBackground" presStyleLbl="fgAcc1" presStyleIdx="1" presStyleCnt="5"/>
      <dgm:spPr/>
    </dgm:pt>
    <dgm:pt modelId="{92456228-B8B4-42AE-A604-707EE562FE37}" type="pres">
      <dgm:prSet presAssocID="{ED91C351-C3DF-47F8-80BF-89B7575EDE4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8AC4AA0-7FE3-4A52-B9EA-FB05F4DD3DCD}" type="pres">
      <dgm:prSet presAssocID="{0F0933D0-8BD7-41D7-924C-40A6A0C3B16F}" presName="Accent3" presStyleCnt="0"/>
      <dgm:spPr/>
    </dgm:pt>
    <dgm:pt modelId="{D7A03E18-1572-4BF3-8AF8-1EDA7B7C5844}" type="pres">
      <dgm:prSet presAssocID="{0F0933D0-8BD7-41D7-924C-40A6A0C3B16F}" presName="Accent" presStyleLbl="node1" presStyleIdx="2" presStyleCnt="5"/>
      <dgm:spPr/>
    </dgm:pt>
    <dgm:pt modelId="{86007F52-87C6-4DC8-B6FC-09595A1233BD}" type="pres">
      <dgm:prSet presAssocID="{0F0933D0-8BD7-41D7-924C-40A6A0C3B16F}" presName="ParentBackground3" presStyleCnt="0"/>
      <dgm:spPr/>
    </dgm:pt>
    <dgm:pt modelId="{3E674171-2D18-4359-883E-78A7428C94A8}" type="pres">
      <dgm:prSet presAssocID="{0F0933D0-8BD7-41D7-924C-40A6A0C3B16F}" presName="ParentBackground" presStyleLbl="fgAcc1" presStyleIdx="2" presStyleCnt="5"/>
      <dgm:spPr/>
    </dgm:pt>
    <dgm:pt modelId="{85B1953B-9530-40B5-82C3-EF569098BA58}" type="pres">
      <dgm:prSet presAssocID="{0F0933D0-8BD7-41D7-924C-40A6A0C3B16F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D9CFE13-C9DA-47FA-9EC6-E6B63A6D09D0}" type="pres">
      <dgm:prSet presAssocID="{8BAD54C5-0A0D-4134-A7B5-F66437276B30}" presName="Accent2" presStyleCnt="0"/>
      <dgm:spPr/>
    </dgm:pt>
    <dgm:pt modelId="{2D92775D-E845-4005-8996-508FD6CF990C}" type="pres">
      <dgm:prSet presAssocID="{8BAD54C5-0A0D-4134-A7B5-F66437276B30}" presName="Accent" presStyleLbl="node1" presStyleIdx="3" presStyleCnt="5"/>
      <dgm:spPr/>
    </dgm:pt>
    <dgm:pt modelId="{07E1647B-5A3A-4FB6-9D40-4B6C08EAB790}" type="pres">
      <dgm:prSet presAssocID="{8BAD54C5-0A0D-4134-A7B5-F66437276B30}" presName="ParentBackground2" presStyleCnt="0"/>
      <dgm:spPr/>
    </dgm:pt>
    <dgm:pt modelId="{580D24E8-AD27-45B7-9F15-1997C90B61D0}" type="pres">
      <dgm:prSet presAssocID="{8BAD54C5-0A0D-4134-A7B5-F66437276B30}" presName="ParentBackground" presStyleLbl="fgAcc1" presStyleIdx="3" presStyleCnt="5"/>
      <dgm:spPr/>
    </dgm:pt>
    <dgm:pt modelId="{B508A3A8-5AF6-4DA7-AC57-4523889E098A}" type="pres">
      <dgm:prSet presAssocID="{8BAD54C5-0A0D-4134-A7B5-F66437276B3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FC483CA-6CBA-4CC3-8594-CDA75B7BFF6F}" type="pres">
      <dgm:prSet presAssocID="{3758DDFA-9E7A-4938-983D-406C8048CD1E}" presName="Accent1" presStyleCnt="0"/>
      <dgm:spPr/>
    </dgm:pt>
    <dgm:pt modelId="{BA133DCC-2332-40EA-BEA7-012C6209F122}" type="pres">
      <dgm:prSet presAssocID="{3758DDFA-9E7A-4938-983D-406C8048CD1E}" presName="Accent" presStyleLbl="node1" presStyleIdx="4" presStyleCnt="5"/>
      <dgm:spPr/>
    </dgm:pt>
    <dgm:pt modelId="{F92673CE-A54D-4FFA-94BA-12B3C90666D9}" type="pres">
      <dgm:prSet presAssocID="{3758DDFA-9E7A-4938-983D-406C8048CD1E}" presName="ParentBackground1" presStyleCnt="0"/>
      <dgm:spPr/>
    </dgm:pt>
    <dgm:pt modelId="{4A1990A7-E9E5-44DA-9710-D3C8517A7570}" type="pres">
      <dgm:prSet presAssocID="{3758DDFA-9E7A-4938-983D-406C8048CD1E}" presName="ParentBackground" presStyleLbl="fgAcc1" presStyleIdx="4" presStyleCnt="5"/>
      <dgm:spPr/>
    </dgm:pt>
    <dgm:pt modelId="{0A65404F-C237-4189-973F-67A2E8CD68D6}" type="pres">
      <dgm:prSet presAssocID="{3758DDFA-9E7A-4938-983D-406C8048CD1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8A57906-FBB3-4C0A-9310-7519A77CD3FB}" type="presOf" srcId="{ED91C351-C3DF-47F8-80BF-89B7575EDE40}" destId="{89CC5C31-025C-4683-BCC0-AADE728EF6D8}" srcOrd="0" destOrd="0" presId="urn:microsoft.com/office/officeart/2011/layout/CircleProcess"/>
    <dgm:cxn modelId="{F7B8D012-DCB0-4DE0-BFA6-B1546DDE9DAE}" type="presOf" srcId="{3758DDFA-9E7A-4938-983D-406C8048CD1E}" destId="{0A65404F-C237-4189-973F-67A2E8CD68D6}" srcOrd="1" destOrd="0" presId="urn:microsoft.com/office/officeart/2011/layout/CircleProcess"/>
    <dgm:cxn modelId="{2C0C8216-C6D5-4371-A71F-6375C3F129A4}" type="presOf" srcId="{B0096388-CCF2-4871-B184-12E598A48A24}" destId="{C73BB0DD-2795-4916-96C2-513B2A726566}" srcOrd="1" destOrd="0" presId="urn:microsoft.com/office/officeart/2011/layout/CircleProcess"/>
    <dgm:cxn modelId="{497E771E-3A01-4143-AABA-72C922FE685B}" type="presOf" srcId="{4F185312-DFE4-4317-8B9B-8E453994F9D0}" destId="{A1E1D59D-98CF-4F87-B604-05C3D674DA0B}" srcOrd="0" destOrd="0" presId="urn:microsoft.com/office/officeart/2011/layout/CircleProcess"/>
    <dgm:cxn modelId="{899BEF33-2B57-40D9-8D08-F9DFE42499F6}" srcId="{4F185312-DFE4-4317-8B9B-8E453994F9D0}" destId="{0F0933D0-8BD7-41D7-924C-40A6A0C3B16F}" srcOrd="2" destOrd="0" parTransId="{554285BE-5613-4E5E-93EC-DC08C3A48FFE}" sibTransId="{2A125FBC-716B-4CB8-9604-B5CFD44338CE}"/>
    <dgm:cxn modelId="{41B68B92-48FC-45BF-9BD2-9552959C6AA2}" srcId="{4F185312-DFE4-4317-8B9B-8E453994F9D0}" destId="{3758DDFA-9E7A-4938-983D-406C8048CD1E}" srcOrd="0" destOrd="0" parTransId="{F3D347B4-6A09-45C8-9731-C827CBBE165B}" sibTransId="{1F520F38-42A1-42DA-B613-4B0F6A70C4AF}"/>
    <dgm:cxn modelId="{F53E0C98-7D22-435E-86A7-D61CF7FEC4CF}" type="presOf" srcId="{B0096388-CCF2-4871-B184-12E598A48A24}" destId="{5A7C8EA8-AC2F-4141-8FC8-F94C379822A4}" srcOrd="0" destOrd="0" presId="urn:microsoft.com/office/officeart/2011/layout/CircleProcess"/>
    <dgm:cxn modelId="{5FE747A5-2E7A-4DCB-975C-71494B763DB7}" type="presOf" srcId="{0F0933D0-8BD7-41D7-924C-40A6A0C3B16F}" destId="{3E674171-2D18-4359-883E-78A7428C94A8}" srcOrd="0" destOrd="0" presId="urn:microsoft.com/office/officeart/2011/layout/CircleProcess"/>
    <dgm:cxn modelId="{E355D9B9-21B1-45DC-9BA3-D2106A2928D5}" type="presOf" srcId="{0F0933D0-8BD7-41D7-924C-40A6A0C3B16F}" destId="{85B1953B-9530-40B5-82C3-EF569098BA58}" srcOrd="1" destOrd="0" presId="urn:microsoft.com/office/officeart/2011/layout/CircleProcess"/>
    <dgm:cxn modelId="{B7BC23BF-5EFD-4CE3-BBC1-1691B9263BE9}" srcId="{4F185312-DFE4-4317-8B9B-8E453994F9D0}" destId="{B0096388-CCF2-4871-B184-12E598A48A24}" srcOrd="4" destOrd="0" parTransId="{A421C593-1E2E-4FF9-9D67-083C53181C12}" sibTransId="{2790DDF7-84D4-490D-8D83-979D1CD77438}"/>
    <dgm:cxn modelId="{48DB16CE-505A-49A9-9792-3250D213C768}" srcId="{4F185312-DFE4-4317-8B9B-8E453994F9D0}" destId="{ED91C351-C3DF-47F8-80BF-89B7575EDE40}" srcOrd="3" destOrd="0" parTransId="{0AFDEE4E-9962-4478-928F-11CD201702E4}" sibTransId="{C79420A3-EC23-479D-BE02-15E4F34098B7}"/>
    <dgm:cxn modelId="{4D352EDB-6103-46C3-85CC-BB9B0DE6262C}" srcId="{4F185312-DFE4-4317-8B9B-8E453994F9D0}" destId="{8BAD54C5-0A0D-4134-A7B5-F66437276B30}" srcOrd="1" destOrd="0" parTransId="{297A8863-E5D5-49D6-839F-373249D46C0F}" sibTransId="{6EAF3322-D789-42D0-816C-BD8941345522}"/>
    <dgm:cxn modelId="{D7A742DC-5241-408D-8663-8C35342A12D7}" type="presOf" srcId="{3758DDFA-9E7A-4938-983D-406C8048CD1E}" destId="{4A1990A7-E9E5-44DA-9710-D3C8517A7570}" srcOrd="0" destOrd="0" presId="urn:microsoft.com/office/officeart/2011/layout/CircleProcess"/>
    <dgm:cxn modelId="{CEF12FE7-43F1-4224-92B9-C380A3914E8B}" type="presOf" srcId="{8BAD54C5-0A0D-4134-A7B5-F66437276B30}" destId="{B508A3A8-5AF6-4DA7-AC57-4523889E098A}" srcOrd="1" destOrd="0" presId="urn:microsoft.com/office/officeart/2011/layout/CircleProcess"/>
    <dgm:cxn modelId="{DCEF75F2-B1FC-425E-96DE-AB4D5CBEDABA}" type="presOf" srcId="{ED91C351-C3DF-47F8-80BF-89B7575EDE40}" destId="{92456228-B8B4-42AE-A604-707EE562FE37}" srcOrd="1" destOrd="0" presId="urn:microsoft.com/office/officeart/2011/layout/CircleProcess"/>
    <dgm:cxn modelId="{5C836AF7-C699-4A27-AC6E-F3B77FEE694C}" type="presOf" srcId="{8BAD54C5-0A0D-4134-A7B5-F66437276B30}" destId="{580D24E8-AD27-45B7-9F15-1997C90B61D0}" srcOrd="0" destOrd="0" presId="urn:microsoft.com/office/officeart/2011/layout/CircleProcess"/>
    <dgm:cxn modelId="{CADDB1D1-A4DF-4B0E-BE64-43D4A97652E3}" type="presParOf" srcId="{A1E1D59D-98CF-4F87-B604-05C3D674DA0B}" destId="{56715718-E668-46E0-8748-607886F23139}" srcOrd="0" destOrd="0" presId="urn:microsoft.com/office/officeart/2011/layout/CircleProcess"/>
    <dgm:cxn modelId="{B6FB4ED4-9CAE-4270-A1AF-58E8986EFE70}" type="presParOf" srcId="{56715718-E668-46E0-8748-607886F23139}" destId="{0518A335-D3E7-4E90-860E-87CDE7B73A5E}" srcOrd="0" destOrd="0" presId="urn:microsoft.com/office/officeart/2011/layout/CircleProcess"/>
    <dgm:cxn modelId="{9000CCAF-CF7A-4689-9764-ABD6DF8697FE}" type="presParOf" srcId="{A1E1D59D-98CF-4F87-B604-05C3D674DA0B}" destId="{12558E54-E8A4-44D9-8360-B6A38975378B}" srcOrd="1" destOrd="0" presId="urn:microsoft.com/office/officeart/2011/layout/CircleProcess"/>
    <dgm:cxn modelId="{48218AE8-1BF3-4B36-8019-21ADBED47D45}" type="presParOf" srcId="{12558E54-E8A4-44D9-8360-B6A38975378B}" destId="{5A7C8EA8-AC2F-4141-8FC8-F94C379822A4}" srcOrd="0" destOrd="0" presId="urn:microsoft.com/office/officeart/2011/layout/CircleProcess"/>
    <dgm:cxn modelId="{F60307DC-4E76-4E34-9A91-1C86F7003371}" type="presParOf" srcId="{A1E1D59D-98CF-4F87-B604-05C3D674DA0B}" destId="{C73BB0DD-2795-4916-96C2-513B2A726566}" srcOrd="2" destOrd="0" presId="urn:microsoft.com/office/officeart/2011/layout/CircleProcess"/>
    <dgm:cxn modelId="{1A4D9B5D-0535-4283-BC13-83D83DAB93AD}" type="presParOf" srcId="{A1E1D59D-98CF-4F87-B604-05C3D674DA0B}" destId="{A8AD71ED-A9DD-4407-B7A7-B2C8AC319F09}" srcOrd="3" destOrd="0" presId="urn:microsoft.com/office/officeart/2011/layout/CircleProcess"/>
    <dgm:cxn modelId="{3852A03A-6E0F-4E37-A79E-625E8F3FF5F8}" type="presParOf" srcId="{A8AD71ED-A9DD-4407-B7A7-B2C8AC319F09}" destId="{46A438A9-A3B8-482D-929C-EB924F54B7B6}" srcOrd="0" destOrd="0" presId="urn:microsoft.com/office/officeart/2011/layout/CircleProcess"/>
    <dgm:cxn modelId="{F7A485C1-AE0E-4F72-B226-64C4211E055D}" type="presParOf" srcId="{A1E1D59D-98CF-4F87-B604-05C3D674DA0B}" destId="{5227A653-2E4C-4395-8CA7-B43DA9BA6973}" srcOrd="4" destOrd="0" presId="urn:microsoft.com/office/officeart/2011/layout/CircleProcess"/>
    <dgm:cxn modelId="{90278BE6-6B63-43C4-9E03-72176734BB41}" type="presParOf" srcId="{5227A653-2E4C-4395-8CA7-B43DA9BA6973}" destId="{89CC5C31-025C-4683-BCC0-AADE728EF6D8}" srcOrd="0" destOrd="0" presId="urn:microsoft.com/office/officeart/2011/layout/CircleProcess"/>
    <dgm:cxn modelId="{E581DAE7-69FB-4045-9D94-196F210479D4}" type="presParOf" srcId="{A1E1D59D-98CF-4F87-B604-05C3D674DA0B}" destId="{92456228-B8B4-42AE-A604-707EE562FE37}" srcOrd="5" destOrd="0" presId="urn:microsoft.com/office/officeart/2011/layout/CircleProcess"/>
    <dgm:cxn modelId="{DA224933-1976-4891-98F4-1CAC7DFC3416}" type="presParOf" srcId="{A1E1D59D-98CF-4F87-B604-05C3D674DA0B}" destId="{E8AC4AA0-7FE3-4A52-B9EA-FB05F4DD3DCD}" srcOrd="6" destOrd="0" presId="urn:microsoft.com/office/officeart/2011/layout/CircleProcess"/>
    <dgm:cxn modelId="{53353607-1EA6-468B-9E82-9B2930D639C1}" type="presParOf" srcId="{E8AC4AA0-7FE3-4A52-B9EA-FB05F4DD3DCD}" destId="{D7A03E18-1572-4BF3-8AF8-1EDA7B7C5844}" srcOrd="0" destOrd="0" presId="urn:microsoft.com/office/officeart/2011/layout/CircleProcess"/>
    <dgm:cxn modelId="{0D073477-A481-42F7-BED1-80EADF9229BE}" type="presParOf" srcId="{A1E1D59D-98CF-4F87-B604-05C3D674DA0B}" destId="{86007F52-87C6-4DC8-B6FC-09595A1233BD}" srcOrd="7" destOrd="0" presId="urn:microsoft.com/office/officeart/2011/layout/CircleProcess"/>
    <dgm:cxn modelId="{875A10BF-48FE-4709-ABDE-BB94FBF91824}" type="presParOf" srcId="{86007F52-87C6-4DC8-B6FC-09595A1233BD}" destId="{3E674171-2D18-4359-883E-78A7428C94A8}" srcOrd="0" destOrd="0" presId="urn:microsoft.com/office/officeart/2011/layout/CircleProcess"/>
    <dgm:cxn modelId="{60BFF52F-1491-4AF0-A069-DA13DAB8C891}" type="presParOf" srcId="{A1E1D59D-98CF-4F87-B604-05C3D674DA0B}" destId="{85B1953B-9530-40B5-82C3-EF569098BA58}" srcOrd="8" destOrd="0" presId="urn:microsoft.com/office/officeart/2011/layout/CircleProcess"/>
    <dgm:cxn modelId="{8A6CD242-7441-445C-8CF6-DC1567612699}" type="presParOf" srcId="{A1E1D59D-98CF-4F87-B604-05C3D674DA0B}" destId="{6D9CFE13-C9DA-47FA-9EC6-E6B63A6D09D0}" srcOrd="9" destOrd="0" presId="urn:microsoft.com/office/officeart/2011/layout/CircleProcess"/>
    <dgm:cxn modelId="{385B340A-D441-4EAF-A984-CBD418A95449}" type="presParOf" srcId="{6D9CFE13-C9DA-47FA-9EC6-E6B63A6D09D0}" destId="{2D92775D-E845-4005-8996-508FD6CF990C}" srcOrd="0" destOrd="0" presId="urn:microsoft.com/office/officeart/2011/layout/CircleProcess"/>
    <dgm:cxn modelId="{EB2943A2-0284-4F96-818D-04495A2F158E}" type="presParOf" srcId="{A1E1D59D-98CF-4F87-B604-05C3D674DA0B}" destId="{07E1647B-5A3A-4FB6-9D40-4B6C08EAB790}" srcOrd="10" destOrd="0" presId="urn:microsoft.com/office/officeart/2011/layout/CircleProcess"/>
    <dgm:cxn modelId="{6B6C7609-D149-47D3-B45E-85982254654F}" type="presParOf" srcId="{07E1647B-5A3A-4FB6-9D40-4B6C08EAB790}" destId="{580D24E8-AD27-45B7-9F15-1997C90B61D0}" srcOrd="0" destOrd="0" presId="urn:microsoft.com/office/officeart/2011/layout/CircleProcess"/>
    <dgm:cxn modelId="{81A0BE9F-1606-4F5E-82D4-832B534E59C4}" type="presParOf" srcId="{A1E1D59D-98CF-4F87-B604-05C3D674DA0B}" destId="{B508A3A8-5AF6-4DA7-AC57-4523889E098A}" srcOrd="11" destOrd="0" presId="urn:microsoft.com/office/officeart/2011/layout/CircleProcess"/>
    <dgm:cxn modelId="{B3A86AD9-FA37-4318-A960-66D48B7E2A6B}" type="presParOf" srcId="{A1E1D59D-98CF-4F87-B604-05C3D674DA0B}" destId="{7FC483CA-6CBA-4CC3-8594-CDA75B7BFF6F}" srcOrd="12" destOrd="0" presId="urn:microsoft.com/office/officeart/2011/layout/CircleProcess"/>
    <dgm:cxn modelId="{6891B75E-B1B9-4605-9922-2E46491BC3B0}" type="presParOf" srcId="{7FC483CA-6CBA-4CC3-8594-CDA75B7BFF6F}" destId="{BA133DCC-2332-40EA-BEA7-012C6209F122}" srcOrd="0" destOrd="0" presId="urn:microsoft.com/office/officeart/2011/layout/CircleProcess"/>
    <dgm:cxn modelId="{954DAE70-55EC-4B39-98CA-288E3B46BC1E}" type="presParOf" srcId="{A1E1D59D-98CF-4F87-B604-05C3D674DA0B}" destId="{F92673CE-A54D-4FFA-94BA-12B3C90666D9}" srcOrd="13" destOrd="0" presId="urn:microsoft.com/office/officeart/2011/layout/CircleProcess"/>
    <dgm:cxn modelId="{86CA35E9-B7F3-4D7C-A55C-1A06232110E5}" type="presParOf" srcId="{F92673CE-A54D-4FFA-94BA-12B3C90666D9}" destId="{4A1990A7-E9E5-44DA-9710-D3C8517A7570}" srcOrd="0" destOrd="0" presId="urn:microsoft.com/office/officeart/2011/layout/CircleProcess"/>
    <dgm:cxn modelId="{A1840281-C782-4D82-AC5A-B80E33370578}" type="presParOf" srcId="{A1E1D59D-98CF-4F87-B604-05C3D674DA0B}" destId="{0A65404F-C237-4189-973F-67A2E8CD68D6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642F8-2020-4C09-A0CE-3DF35B0D02CC}">
      <dsp:nvSpPr>
        <dsp:cNvPr id="0" name=""/>
        <dsp:cNvSpPr/>
      </dsp:nvSpPr>
      <dsp:spPr>
        <a:xfrm>
          <a:off x="1122" y="1758384"/>
          <a:ext cx="1368075" cy="54723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Pcollection</a:t>
          </a:r>
          <a:endParaRPr lang="en-US" sz="1300" kern="1200" dirty="0"/>
        </a:p>
      </dsp:txBody>
      <dsp:txXfrm>
        <a:off x="274737" y="1758384"/>
        <a:ext cx="820845" cy="547230"/>
      </dsp:txXfrm>
    </dsp:sp>
    <dsp:sp modelId="{E242D46D-8783-43F6-AF72-2665BB5DB2C2}">
      <dsp:nvSpPr>
        <dsp:cNvPr id="0" name=""/>
        <dsp:cNvSpPr/>
      </dsp:nvSpPr>
      <dsp:spPr>
        <a:xfrm>
          <a:off x="1232391" y="1758384"/>
          <a:ext cx="1368075" cy="547230"/>
        </a:xfrm>
        <a:prstGeom prst="chevron">
          <a:avLst/>
        </a:prstGeom>
        <a:gradFill rotWithShape="0">
          <a:gsLst>
            <a:gs pos="0">
              <a:schemeClr val="accent3">
                <a:hueOff val="1769799"/>
                <a:satOff val="5201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769799"/>
                <a:satOff val="5201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769799"/>
                <a:satOff val="5201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Pcollection</a:t>
          </a:r>
          <a:endParaRPr lang="en-US" sz="1300" kern="1200" dirty="0"/>
        </a:p>
      </dsp:txBody>
      <dsp:txXfrm>
        <a:off x="1506006" y="1758384"/>
        <a:ext cx="820845" cy="547230"/>
      </dsp:txXfrm>
    </dsp:sp>
    <dsp:sp modelId="{81382EE0-AB12-4CE5-809F-A7A73A3BEB01}">
      <dsp:nvSpPr>
        <dsp:cNvPr id="0" name=""/>
        <dsp:cNvSpPr/>
      </dsp:nvSpPr>
      <dsp:spPr>
        <a:xfrm>
          <a:off x="2463659" y="1758384"/>
          <a:ext cx="1368075" cy="547230"/>
        </a:xfrm>
        <a:prstGeom prst="chevron">
          <a:avLst/>
        </a:prstGeom>
        <a:gradFill rotWithShape="0">
          <a:gsLst>
            <a:gs pos="0">
              <a:schemeClr val="accent3">
                <a:hueOff val="3539598"/>
                <a:satOff val="10401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539598"/>
                <a:satOff val="10401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539598"/>
                <a:satOff val="10401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Pcollection</a:t>
          </a:r>
          <a:endParaRPr lang="en-US" sz="1300" kern="1200" dirty="0"/>
        </a:p>
      </dsp:txBody>
      <dsp:txXfrm>
        <a:off x="2737274" y="1758384"/>
        <a:ext cx="820845" cy="547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03E18-1572-4BF3-8AF8-1EDA7B7C5844}">
      <dsp:nvSpPr>
        <dsp:cNvPr id="0" name=""/>
        <dsp:cNvSpPr/>
      </dsp:nvSpPr>
      <dsp:spPr>
        <a:xfrm>
          <a:off x="4218889" y="1111814"/>
          <a:ext cx="1840353" cy="18406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74171-2D18-4359-883E-78A7428C94A8}">
      <dsp:nvSpPr>
        <dsp:cNvPr id="0" name=""/>
        <dsp:cNvSpPr/>
      </dsp:nvSpPr>
      <dsp:spPr>
        <a:xfrm>
          <a:off x="4279994" y="1173181"/>
          <a:ext cx="1718142" cy="17179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6">
                  <a:lumMod val="25000"/>
                </a:schemeClr>
              </a:solidFill>
            </a:rPr>
            <a:t>Data-Driven Trigger</a:t>
          </a:r>
        </a:p>
      </dsp:txBody>
      <dsp:txXfrm>
        <a:off x="4525614" y="1418650"/>
        <a:ext cx="1226902" cy="1227021"/>
      </dsp:txXfrm>
    </dsp:sp>
    <dsp:sp modelId="{2D92775D-E845-4005-8996-508FD6CF990C}">
      <dsp:nvSpPr>
        <dsp:cNvPr id="0" name=""/>
        <dsp:cNvSpPr/>
      </dsp:nvSpPr>
      <dsp:spPr>
        <a:xfrm rot="2700000">
          <a:off x="2319047" y="1114039"/>
          <a:ext cx="1835921" cy="1835921"/>
        </a:xfrm>
        <a:prstGeom prst="teardrop">
          <a:avLst>
            <a:gd name="adj" fmla="val 100000"/>
          </a:avLst>
        </a:prstGeom>
        <a:solidFill>
          <a:schemeClr val="accent3">
            <a:hueOff val="1769799"/>
            <a:satOff val="5201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D24E8-AD27-45B7-9F15-1997C90B61D0}">
      <dsp:nvSpPr>
        <dsp:cNvPr id="0" name=""/>
        <dsp:cNvSpPr/>
      </dsp:nvSpPr>
      <dsp:spPr>
        <a:xfrm>
          <a:off x="2377936" y="1173181"/>
          <a:ext cx="1718142" cy="17179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69799"/>
              <a:satOff val="5201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6">
                  <a:lumMod val="25000"/>
                </a:schemeClr>
              </a:solidFill>
            </a:rPr>
            <a:t>Processing-Time Trigger</a:t>
          </a:r>
        </a:p>
      </dsp:txBody>
      <dsp:txXfrm>
        <a:off x="2623556" y="1418650"/>
        <a:ext cx="1226902" cy="1227021"/>
      </dsp:txXfrm>
    </dsp:sp>
    <dsp:sp modelId="{BA133DCC-2332-40EA-BEA7-012C6209F122}">
      <dsp:nvSpPr>
        <dsp:cNvPr id="0" name=""/>
        <dsp:cNvSpPr/>
      </dsp:nvSpPr>
      <dsp:spPr>
        <a:xfrm rot="2700000">
          <a:off x="416988" y="1114039"/>
          <a:ext cx="1835921" cy="1835921"/>
        </a:xfrm>
        <a:prstGeom prst="teardrop">
          <a:avLst>
            <a:gd name="adj" fmla="val 100000"/>
          </a:avLst>
        </a:prstGeom>
        <a:solidFill>
          <a:schemeClr val="accent3">
            <a:hueOff val="3539598"/>
            <a:satOff val="10401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990A7-E9E5-44DA-9710-D3C8517A7570}">
      <dsp:nvSpPr>
        <dsp:cNvPr id="0" name=""/>
        <dsp:cNvSpPr/>
      </dsp:nvSpPr>
      <dsp:spPr>
        <a:xfrm>
          <a:off x="475877" y="1173181"/>
          <a:ext cx="1718142" cy="17179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539598"/>
              <a:satOff val="10401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6">
                  <a:lumMod val="25000"/>
                </a:schemeClr>
              </a:solidFill>
            </a:rPr>
            <a:t>Event-Time Trigger</a:t>
          </a:r>
        </a:p>
      </dsp:txBody>
      <dsp:txXfrm>
        <a:off x="721498" y="1418650"/>
        <a:ext cx="1226902" cy="1227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8A335-D3E7-4E90-860E-87CDE7B73A5E}">
      <dsp:nvSpPr>
        <dsp:cNvPr id="0" name=""/>
        <dsp:cNvSpPr/>
      </dsp:nvSpPr>
      <dsp:spPr>
        <a:xfrm>
          <a:off x="5773817" y="1373745"/>
          <a:ext cx="1316524" cy="13167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C8EA8-AC2F-4141-8FC8-F94C379822A4}">
      <dsp:nvSpPr>
        <dsp:cNvPr id="0" name=""/>
        <dsp:cNvSpPr/>
      </dsp:nvSpPr>
      <dsp:spPr>
        <a:xfrm>
          <a:off x="5817257" y="1417644"/>
          <a:ext cx="1228942" cy="12289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6">
                  <a:lumMod val="25000"/>
                </a:schemeClr>
              </a:solidFill>
            </a:rPr>
            <a:t>Finally</a:t>
          </a:r>
        </a:p>
      </dsp:txBody>
      <dsp:txXfrm>
        <a:off x="5993121" y="1593240"/>
        <a:ext cx="877916" cy="877749"/>
      </dsp:txXfrm>
    </dsp:sp>
    <dsp:sp modelId="{46A438A9-A3B8-482D-929C-EB924F54B7B6}">
      <dsp:nvSpPr>
        <dsp:cNvPr id="0" name=""/>
        <dsp:cNvSpPr/>
      </dsp:nvSpPr>
      <dsp:spPr>
        <a:xfrm rot="2700000">
          <a:off x="4412527" y="1373814"/>
          <a:ext cx="1316371" cy="1316371"/>
        </a:xfrm>
        <a:prstGeom prst="teardrop">
          <a:avLst>
            <a:gd name="adj" fmla="val 100000"/>
          </a:avLst>
        </a:prstGeom>
        <a:solidFill>
          <a:schemeClr val="accent3">
            <a:hueOff val="884899"/>
            <a:satOff val="2600"/>
            <a:lumOff val="-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C5C31-025C-4683-BCC0-AADE728EF6D8}">
      <dsp:nvSpPr>
        <dsp:cNvPr id="0" name=""/>
        <dsp:cNvSpPr/>
      </dsp:nvSpPr>
      <dsp:spPr>
        <a:xfrm>
          <a:off x="4457293" y="1417644"/>
          <a:ext cx="1228942" cy="12289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884899"/>
              <a:satOff val="2600"/>
              <a:lumOff val="-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schemeClr val="accent6">
                  <a:lumMod val="25000"/>
                </a:schemeClr>
              </a:solidFill>
            </a:rPr>
            <a:t>AfterAll</a:t>
          </a:r>
          <a:endParaRPr lang="en-US" sz="1400" b="1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4632456" y="1593240"/>
        <a:ext cx="877916" cy="877749"/>
      </dsp:txXfrm>
    </dsp:sp>
    <dsp:sp modelId="{D7A03E18-1572-4BF3-8AF8-1EDA7B7C5844}">
      <dsp:nvSpPr>
        <dsp:cNvPr id="0" name=""/>
        <dsp:cNvSpPr/>
      </dsp:nvSpPr>
      <dsp:spPr>
        <a:xfrm rot="2700000">
          <a:off x="3052563" y="1373814"/>
          <a:ext cx="1316371" cy="1316371"/>
        </a:xfrm>
        <a:prstGeom prst="teardrop">
          <a:avLst>
            <a:gd name="adj" fmla="val 100000"/>
          </a:avLst>
        </a:prstGeom>
        <a:solidFill>
          <a:schemeClr val="accent3">
            <a:hueOff val="1769799"/>
            <a:satOff val="5201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74171-2D18-4359-883E-78A7428C94A8}">
      <dsp:nvSpPr>
        <dsp:cNvPr id="0" name=""/>
        <dsp:cNvSpPr/>
      </dsp:nvSpPr>
      <dsp:spPr>
        <a:xfrm>
          <a:off x="3096628" y="1417644"/>
          <a:ext cx="1228942" cy="12289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769799"/>
              <a:satOff val="5201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schemeClr val="accent6">
                  <a:lumMod val="25000"/>
                </a:schemeClr>
              </a:solidFill>
            </a:rPr>
            <a:t>AfterFirst</a:t>
          </a:r>
          <a:endParaRPr lang="en-US" sz="1400" b="1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3271791" y="1593240"/>
        <a:ext cx="877916" cy="877749"/>
      </dsp:txXfrm>
    </dsp:sp>
    <dsp:sp modelId="{2D92775D-E845-4005-8996-508FD6CF990C}">
      <dsp:nvSpPr>
        <dsp:cNvPr id="0" name=""/>
        <dsp:cNvSpPr/>
      </dsp:nvSpPr>
      <dsp:spPr>
        <a:xfrm rot="2700000">
          <a:off x="1691898" y="1373814"/>
          <a:ext cx="1316371" cy="1316371"/>
        </a:xfrm>
        <a:prstGeom prst="teardrop">
          <a:avLst>
            <a:gd name="adj" fmla="val 100000"/>
          </a:avLst>
        </a:prstGeom>
        <a:solidFill>
          <a:schemeClr val="accent3">
            <a:hueOff val="2654698"/>
            <a:satOff val="7801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D24E8-AD27-45B7-9F15-1997C90B61D0}">
      <dsp:nvSpPr>
        <dsp:cNvPr id="0" name=""/>
        <dsp:cNvSpPr/>
      </dsp:nvSpPr>
      <dsp:spPr>
        <a:xfrm>
          <a:off x="1735962" y="1417644"/>
          <a:ext cx="1228942" cy="12289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654698"/>
              <a:satOff val="7801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schemeClr val="accent6">
                  <a:lumMod val="25000"/>
                </a:schemeClr>
              </a:solidFill>
            </a:rPr>
            <a:t>AfterEach</a:t>
          </a:r>
          <a:endParaRPr lang="en-US" sz="1400" b="1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1911826" y="1593240"/>
        <a:ext cx="877916" cy="877749"/>
      </dsp:txXfrm>
    </dsp:sp>
    <dsp:sp modelId="{BA133DCC-2332-40EA-BEA7-012C6209F122}">
      <dsp:nvSpPr>
        <dsp:cNvPr id="0" name=""/>
        <dsp:cNvSpPr/>
      </dsp:nvSpPr>
      <dsp:spPr>
        <a:xfrm rot="2700000">
          <a:off x="331232" y="1373814"/>
          <a:ext cx="1316371" cy="1316371"/>
        </a:xfrm>
        <a:prstGeom prst="teardrop">
          <a:avLst>
            <a:gd name="adj" fmla="val 100000"/>
          </a:avLst>
        </a:prstGeom>
        <a:solidFill>
          <a:schemeClr val="accent3">
            <a:hueOff val="3539598"/>
            <a:satOff val="10401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990A7-E9E5-44DA-9710-D3C8517A7570}">
      <dsp:nvSpPr>
        <dsp:cNvPr id="0" name=""/>
        <dsp:cNvSpPr/>
      </dsp:nvSpPr>
      <dsp:spPr>
        <a:xfrm>
          <a:off x="375297" y="1417644"/>
          <a:ext cx="1228942" cy="12289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539598"/>
              <a:satOff val="10401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6">
                  <a:lumMod val="25000"/>
                </a:schemeClr>
              </a:solidFill>
            </a:rPr>
            <a:t>Repeatedly</a:t>
          </a:r>
        </a:p>
      </dsp:txBody>
      <dsp:txXfrm>
        <a:off x="551161" y="1593240"/>
        <a:ext cx="877916" cy="877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33.4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2208,'-5'12'1787,"-1"-3"1170,3 3 3669,3-11-6203,0 1 92,-1 0-1,1 0 1,0 0 0,0-1-1,0 1 1,0 0 0,0 0 0,1 0-1,-1 0 1,1 0 0,-1 0-1,1-1 1,-1 1 0,1 0-1,0 0 1,0-1 0,0 1-1,0-1 1,0 1 0,0-1-1,1 1 1,0 0-515,4 8 2293,-5-10-2214,-1 1-1,0-1 1,0 1-1,0 0 1,1-1 0,-1 1-1,0-1 1,1 1-1,-1-1 1,0 1 0,1-1-1,-1 1 1,1-1-1,-1 1 1,0-1 0,1 0-1,-1 1 1,1-1-1,0 0 1,-1 1 0,1-1-1,-1 0-78,57 18 3398,-1-14-3387,0-1 0,50-5-11,-11 0 1,459-10-1,-312 13-61,445-7-1014,-438-12-6909,-86-4-4343,-126 15 7656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5.3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94 7090,'1'0'172,"0"0"1,0 0 0,-1 1 0,1-1-1,0 0 1,-1 1 0,1-1 0,0 0 0,-1 1-1,1-1 1,0 1 0,-1-1 0,1 1 0,-1 0-1,1-1 1,-1 1 0,0-1 0,1 1 0,-1 0-1,1-1 1,-1 1 0,0 0 0,0 0 0,1-1-1,-1 1 1,0 0 0,0-1 0,0 1 0,0 0-173,5 31 9411,-3-16-5228,3 34 2710,-7 30-6860,0-23 113,9 47-146,0-64 0,3-25 0,-10-15 0,0 1 0,1-1 0,-1 0 0,0 0 0,1 0 0,-1 0 0,0 1 0,1-1 0,-1 0 0,1 0 0,-1 0 0,0 0 0,1 0 0,-1 0 0,0 0 0,1 0 0,-1 0 0,1 0 0,-1 0 0,0 0 0,1-1 0,-1 1 0,0 0 0,1 0 0,-1 0 0,0 0 0,1-1 0,-1 1 0,0 0 0,1 0 0,-1-1 0,0 1 0,0 0 0,1 0 0,-1-1 0,0 1 0,0 0 0,1-1 0,55-59 0,-15 2 0,-16 23 0,21-23 0,-14 15 0,-26 33 0,1 1 0,1-1 0,0 1 0,0 0 0,2 0 0,-7 6 0,1 0 0,-1 0 0,1 0 0,-1 1 0,1-1 0,0 1 0,0 0 0,0 0 0,4-1 0,-6 3 0,-1 0 0,1 0 0,-1 0 0,1 1 0,-1-1 0,1 0 0,-1 1 0,1-1 0,-1 1 0,1-1 0,-1 1 0,1-1 0,-1 1 0,1 0 0,-1 0 0,0 0 0,0 0 0,0 0 0,1 0 0,-1 0 0,0 0 0,0 1 0,0-1 0,-1 0 0,1 0 0,0 1 0,0-1 0,-1 1 0,1 0 0,6 12 0,0 0 0,-1 1 0,0 0 0,1 10 0,-4-14 0,0 0 0,1 1 0,0-2 0,1 1 0,0 0 0,1-1 0,0 0 0,1-1 0,2 4 0,-6-10 0,1-1 0,-1 1 0,0-1 0,1 0 0,0 0 0,-1 0 0,1-1 0,0 0 0,0 1 0,0-1 0,0 0 0,0-1 0,0 1 0,0-1 0,0 0 0,0 0 0,0 0 0,0 0 0,0-1 0,0 0 0,0 0 0,0 0 0,7-1 0,0-1 0,0 0 0,-1-1 0,1 0 0,-1-1 0,0 0 0,7-5 0,3-6-38,0-1-1,-2-1 1,0 0-1,-1-2 1,-1 0 0,13-19 38,-5 5-1515,2 1 1,5-2 1514,-2 4-637,-17 17 749,2-1 0,0 2 0,0 0-1,3-1-111,-16 13 97,0 0 1,1 0-1,-1-1 0,1 1 0,0 0 0,-1 0 0,1 0 0,0 1 1,-1-1-1,1 0 0,0 1 0,0-1 0,0 1 0,0-1 0,0 1 1,0 0-1,-1 0 0,1 0 0,0 0 0,0 0 0,0 0 1,0 1-1,0-1 0,0 1 0,0-1 0,-1 1 0,1 0 0,0 0 1,0-1-1,-1 1 0,1 0 0,0 1-97,1 1 28,0 1 1,0 0-1,0 0 0,-1 0 1,1 0-1,-1 0 0,0 1 1,0-1-1,-1 1 0,1-1 1,-1 1-1,0 0-28,3 14 0,0 1 0,-2-1 0,0 1 0,-1 10 0,0-25 0,-1 1 0,1-1 0,0 1 0,1-1 0,-1 0 0,1 0 0,0 0 0,1 1 0,-3-6 0,0 0 0,0-1 0,0 1 0,0 0 0,0 0 0,0 0 0,0 0 0,0 0 0,0-1 0,0 1 0,0 0 0,0 0 0,0 0 0,0 0 0,0 0 0,1-1 0,-1 1 0,0 0 0,0 0 0,0 0 0,0 0 0,0 0 0,0 0 0,0 0 0,1-1 0,-1 1 0,0 0 0,0 0 0,0 0 0,0 0 0,0 0 0,0 0 0,1 0 0,-1 0 0,0 0 0,0 0 0,0 0 0,0 0 0,1 0 0,-1 0 0,0 0 0,0 0 0,0 0 0,0 0 0,0 0 0,1 0 0,-1 0 0,0 0 0,0 0 0,0 0 0,0 0 0,0 0 0,1 0 0,-1 1 0,0-1 0,0 0 0,0 0 0,0 0 0,0 0 0,0 0 0,0 0 0,1 0 0,-1 1 0,0-1 0,0-14 0,-10-21 94,6 23-610,1 0 0,-2 1 0,-5-12 516,8 19-107,0 0 0,-1 0 0,0 0 0,0 0 0,0 0 0,-1 1 0,1-1 0,-1 1 0,0 0 0,0 0 0,0 0 0,-2 0 107,-1-1 121,0 1 0,-1 0 0,1 0 0,-1 1-1,0 0 1,0 0 0,0 1 0,0 0 0,0 0 0,0 1 0,0 0 0,0 0 0,0 1-1,0 0 1,0 1 0,0 0 0,1 0 0,-1 0 0,1 1 0,-1 0 0,1 1-1,-1 0-120,-3 2 7,0 1-1,0 0 0,1 1 0,0 0 0,0 0 0,0 1 0,1 0 0,1 1 0,0 0 0,0 1 0,1-1 0,0 1 0,-1 5-6,4-10 0,1 0 0,1 1 0,-1-1 0,1 0 0,0 1 0,1 0 0,0-1 0,0 1 0,0 0 0,1-1 0,-1 1 0,2 0 0,-1 0 0,1 0 0,0-1 0,1 1 0,-1 0 0,1-1 0,0 0 0,1 1 0,0-1 0,0 0 0,0 0 0,1 0 0,0-1 0,0 1 0,0-1 0,0 0 0,4 3 0,-3-3 0,1-1 0,-1 1 0,1-1 0,0 0 0,0-1 0,0 0 0,0 1 0,1-2 0,-1 1 0,1-1 0,0 0 0,-1 0 0,1-1 0,0 0 0,0 0 0,0-1 0,0 0 0,0 0 0,0 0 0,4-2 0,-1 1 0,-1-2 0,0 1 0,0-1 0,0 0 0,0-1 0,0 0 0,-1-1 0,1 1 0,-1-2 0,0 1 0,-1-1 0,1 0 0,-1-1 0,5-6 0,-4 5 0,-1 0 0,0-1 0,-1 0 0,0-1 0,-1 1 0,1-1 0,-2 0 0,0 0 0,0-1 0,0 0 0,0-7 0,-1 8 0,0-1 0,1 1 0,0 0 0,4-5 0,6-17 0,-9 20 0,3-8 0,-8 20 0,0 0 0,0 0 0,0 0 0,0-1 0,0 1 0,0 0 0,0 0 0,0 0 0,0-1 0,0 1 0,0 0 0,0 0 0,0 0 0,0-1 0,0 1 0,1 0 0,-1 0 0,0 0 0,0 0 0,0-1 0,0 1 0,0 0 0,1 0 0,-1 0 0,0 0 0,0 0 0,0 0 0,0-1 0,1 1 0,-1 0 0,0 0 0,0 0 0,0 0 0,1 0 0,-1 0 0,0 0 0,0 0 0,1 0 0,-1 0 0,0 0 0,0 0 0,0 0 0,1 1 0,-1-1 0,0 0 0,0 0 0,0 0 0,0 1 0,0-1 0,1 0 0,-1 0 0,0 0 0,0 1 0,0-1 0,0 0 0,0 0 0,0 0 0,0 1 0,0-1 0,0 0 0,0 0 0,0 1 0,0-1 0,0 0 0,0 0 0,0 1 0,0-1 0,0 0 0,0 0 0,0 0 0,0 1 0,0-1 0,0 0 0,0 0 0,0 1 0,-1-1 0,1 0 0,0 0 0,0 0 0,0 0 0,0 1 0,-5 11 0,1 1 0,0 0 0,1 0 0,1 0 0,0 0 0,0 0 0,1 2 0,2 100 0,1-50 0,0 53 0,-3 103 0,-15 46 0,3-117 0,1-7 0,-21 91 0,27-206 0,-1-1 0,-2 1 0,-1-1 0,-1 0 0,-1-1 0,-1-1 0,-1 0 0,-17 22 0,17-31 0,-1 0 0,-1-1 0,0-1 0,-1 0 0,0-1 0,-1-1 0,0-1 0,-1 0 0,-1-1 0,1-2 0,-1 0 0,-1-1 0,1 0 0,-1-2 0,-1-1 0,1 0 0,-10-1 0,14-1 0,-1-1 0,0-1 0,0 0 0,0-2 0,0 0 0,1-1 0,-1 0 0,1-2 0,0 0 0,0-1 0,0 0 0,1-1 0,0-2 0,0 1 0,1-2 0,0 0 0,1 0 0,0-2 0,0 0 0,1 0 0,-1-4 0,-6-10 10,1-1-1,1 0 1,2-2-1,1 0 1,1-1 0,2 0-1,0-1 1,3 0-1,0-1 1,2 0 0,2 0-1,0 0 1,3-1-1,0 0 1,2 0 0,2 1-1,1-1 1,4-16-10,-1 19-1094,1-1 1,2 1-1,4-10 1094,-2 13-2278,1 0 0,1 2 0,12-18 2278,11-13-6259,6 0 87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3.34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0672.92188"/>
      <inkml:brushProperty name="anchorY" value="-280406.90625"/>
      <inkml:brushProperty name="scaleFactor" value="0.5"/>
    </inkml:brush>
  </inkml:definitions>
  <inkml:trace contextRef="#ctx0" brushRef="#br0">38 143 9082,'0'0'0,"-1"-1"-400,-3-1 5750,-1-1 776,-1 1 512,0-2-818,0 2-6673,1-1 1857,1 1-1004,4 0 0,0 0 0,2 0 0,4 0 0,2 0 0,3 1 0,1-1 0,2-1 0,2 0 0,1-1 0,1-1 0,1 0 0,0-1 0,2-2 0,1-1 0,-1-3 0,1 0-8617,1-2 764,0-2 84,-4 3-805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18.3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86 3329,'-1'-3'266,"0"0"1,0 0-1,0-1 1,0 1-1,0 0 1,1 0-1,-1-1 1,1 1-1,0-2-266,0 3 584,0-1 0,0 1 0,0 0 0,-1-1 0,1 1 1,0 0-1,-1-1 0,0 1 0,0 0 0,1 0 0,-1 0 0,0 0 0,-1-1-584,1 3 261,1-1 0,0 1 0,-1 0-1,1-1 1,0 1 0,-1 0 0,1-1-1,0 1 1,0-1 0,-1 1 0,1 0 0,0-1-1,0 1 1,0-1 0,0 1 0,-1-1-1,1 1 1,0-1 0,0 1 0,0-1 0,0 1-1,0 0 1,0-1 0,0 1 0,0-1-1,0 1 1,0-1 0,1 1 0,-1-1 0,0 1-1,0-1 1,0 1 0,1 0 0,-1-1-1,0 1 1,0-1 0,1 1 0,-1 0 0,0-1-1,1 1 1,-1 0 0,0-1 0,1 1-1,-1 0 1,0 0 0,1-1 0,-1 1 0,1 0-1,-1 0 1,1 0 0,-1-1 0,1 1-1,-1 0 1,0 0 0,1 0 0,-1 0 0,1 0-1,-1 0 1,1 0 0,-1 0 0,1 0-1,-1 0 1,1 0-261,0 1 114,-1-1 0,1 1 0,-1-1 0,0 1 0,1-1 0,-1 1 0,1-1 0,-1 1-1,0-1 1,1 1 0,-1-1 0,0 1 0,0 0 0,1-1 0,-1 1 0,0-1 0,0 1 0,0 0-1,0-1 1,0 1 0,0 0 0,0-1 0,0 1 0,0 0-114,0 4 51,1 1 1,0-1 0,0 0-1,0 0 1,0 0-1,2 4-51,-1-4-4,0 0 0,-1 0 0,1 1-1,-2-1 1,1 0 0,0 5 4,0 5 0,1 0 0,1 0 0,0-1 0,1 1 0,3 5 0,8 37 0,7 56 0,-13-62 0,-8-41 0,0 0 0,0-1 0,-1 1 0,0 0 0,-1 1 0,0 13 0,-7 15 0,9-31 0,-1-8-76,0 1-1,0-1 1,1 0-1,-1 1 1,0-1 0,0 0-1,0 1 1,1-1 0,-1 0-1,0 1 1,0-1-1,1 0 1,-1 0 0,0 1-1,1-1 1,-1 0-1,0 0 1,1 1 0,-1-1-1,0 0 1,1 0 0,-1 0-1,1 0 1,-1 0-1,0 0 1,1 1 0,-1-1-1,1 0 1,-1 0-1,0 0 1,1 0 0,-1-1-1,1 1 1,-1 0 0,0 0-1,1 0 1,0 0 76,3-5-8151,3 5 228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18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76 7418,'-3'6'2060,"0"-2"2254,1 5 4285,9 2-303,10-1-5981,17 2-2550,-27-13 235,-1 1 0,0-1 0,0 0 0,0-1 0,0 1 0,0-1 0,0 0 0,4-3 0,-7 4 0,0-1 0,0 0 0,0 0 0,0-1 0,-1 1 0,1 0 0,-1-1 0,1 0 0,-1 0 0,0 1 0,0-1 0,0 0 0,-1-1 0,1 1 0,-1 0 0,0 0 0,0-1 0,0 1 0,0-1 0,0 1 0,-1-1 0,1 1 0,-1-1 0,0 1 0,0-1 0,0 1 0,-1-2 0,1 4 0,0-1 0,0 1 0,-1 0 0,1 0 0,0 0 0,-1 0 0,1 0 0,0 0 0,-1 0 0,1 0 0,-1 0 0,0 0 0,1 0 0,-1 0 0,0 1 0,1-1 0,-1 0 0,0 0 0,0 1 0,0-1 0,0 0 0,0 1 0,0-1 0,0 1 0,0-1 0,0 1 0,0-1 0,0 1 0,0 0 0,0-1 0,-37-3 0,35 5 0,-1-1 0,0 1 0,0 0 0,1 0 0,-1 0 0,1 0 0,-1 0 0,1 1 0,0 0 0,-1-1 0,1 1 0,0 1 0,0-1 0,0 0 0,-38 39 0,37-35 0,0 0 0,0 1 0,1 0 0,0 0 0,0 0 0,1 0 0,0 0 0,0 1 0,-6 15 0,6-16 0,1-1 0,-1 0 0,1 1 0,0 0 0,1-1 0,-1 1 0,1-1 0,1 1 0,-1 0 0,1-1 0,0 1 0,1-1 0,-1 1 0,1-1 0,1 0 0,-1 0 0,1 0 0,0 0 0,1 0 0,-1 0 0,1-1 0,1 1 0,9 13 0,-13-17 0,0 1 0,1-1 0,-1 0 0,1 0 0,0 1 0,0-1 0,-1-1 0,2 1 0,-1 0 0,0 0 0,0-1 0,0 1 0,1-1 0,-1 0 0,1 1 0,-1-1 0,1-1 0,-1 1 0,1 0 0,2 0 0,3 0-100,0 0-1,0 0 1,0 0-1,1-1 1,-1-1-1,3 0 101,10-4-4510,-2-3-5895,-3-1 3870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19.3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226 29 5793,'0'-2'-944,"0"-3"1025,-3-8 15076,0 10-13041,1 2 769,3 1-227,-1-3-694,-18 2 1093,12 1-3057,-1 0 0,1 1 0,-1 0 0,1 1 0,0 0 0,0-1 0,-1 2 0,1-1 0,1 1 0,-1 0 0,0 0 0,1 1 0,-4 2 0,-10 6 0,15-10 0,1 1 0,0 0 0,0-1 0,0 1 0,0 1 0,0-1 0,1 0 0,-2 4 0,-13 13 0,13-16 0,0 1 0,0 0 0,0 0 0,0 0 0,1 0 0,0 1 0,0 0 0,0-1 0,1 1 0,0 0 0,0 0 0,0 3 0,-1 7 0,0-1 0,2 1 0,0 1 0,0 7 0,2-21 0,-1 0 0,1 0 0,0 1 0,0-1 0,0 0 0,0 0 0,1 0 0,-1-1 0,1 1 0,0 0 0,1 1 0,8 15 0,-7-14 0,0-2 0,1 1 0,-1 0 0,1-1 0,0 0 0,0 0 0,0 0 0,0-1 0,0 1 0,1-1 0,-1 0 0,4 0 0,-2-1-60,1-1 1,0 0-1,-1 0 0,1-1 1,-1 0-1,1 0 1,-1-1-1,0 0 0,1 0 1,-1-1-1,0 0 0,0 0 1,-1 0-1,1-1 0,-1 0 1,0-1-1,0 1 0,1-2 60,50-37-19956,-40 29 15309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19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9 283 3601,'0'-42'1329,"0"-56"11982,-8 36-3354,8 30-5984,0-16-3377,8 124-596,1-11 0,-9-51 0,2-1 0,0 1 0,2 7 0,4 39 0,-7-45 0,1 1 0,0-1 0,1 0 0,2 5 0,-1-5 0,-1 0 0,-1 0 0,0 0 0,0 6 0,6 58 0,0-18 0,1-5 0,-1-45 424,-2-9-1836,-4-5-5243,0-2-595,5 1 234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20.1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18 164 5673,'0'-3'-404,"0"3"816,0-1-1,0 0 1,0 0 0,0 0-1,0 0 1,0 1-1,0-1 1,0 0 0,0 0-1,0 0 1,0 0-1,-1 0 1,1 1 0,0-1-1,-1 0 1,1 0-1,0 0 1,-1 1 0,1-1-1,-1 0 1,1 1 0,-1-1-1,0 0 1,1 1-1,-1-1-411,-1-2 7716,-6-9 1776,9 7-9492,-1 5 0,1-1 0,-1 1 0,0-1 0,0 1 0,1 0 0,-1-1 0,0 1 0,1-1 0,-1 1 0,0 0 0,1-1 0,-1 1 0,1 0 0,-1-1 0,0 1 0,1 0 0,-1 0 0,1 0 0,-1-1 0,1 1 0,-1 0 0,1 0 0,-1 0 0,1 0 0,-1 0 0,1 0 0,-1 0 0,1 0 0,4-2 0,0-2 0,1 0 0,0 1 0,0 0 0,0 0 0,0 1 0,0-1 0,0 2 0,7-3 0,8-2 0,17-9 0,-1-1 0,-1-1 0,5-6 0,-40 22 0,0 1 0,0-1 0,1 0 0,-1 0 0,0 1 0,0-1 0,0 1 0,1-1 0,-1 1 0,0 0 0,1-1 0,-1 1 0,0 0 0,1 0 0,-1 0 0,1 0 0,-1 0 0,0 0 0,1 0 0,-1 1 0,0-1 0,1 0 0,-1 1 0,0-1 0,0 1 0,1-1 0,-1 1 0,0 0 0,0-1 0,0 1 0,0 0 0,0 0 0,0 0 0,0 0 0,1 0 0,0 4 0,1-1 0,-1 1 0,1-1 0,-2 1 0,1 0 0,0-1 0,0 6 0,2 1 0,11 58 0,-5-20 0,1 3 0,11 36 0,-19-81 0,-1 0 0,-1 0 0,1 0 0,-1 1 0,0-1 0,-1 1 0,0 3 0,0-11-59,0 1 1,1-1-1,-1 1 1,0-1-1,1 1 0,-1-1 1,0 1-1,1-1 0,-1 1 1,0-1-1,1 0 1,-1 1-1,1-1 0,-1 0 1,1 1-1,-1-1 0,1 0 1,-1 0-1,1 1 1,-1-1-1,1 0 0,-1 0 1,1 0-1,0 0 1,-1 0-1,1 0 0,-1 0 1,1 0-1,0 0 59,0 1-1146,1-3-1530,-2-3-9412,0 2 8827,0-5-2554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20.4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 3049,'0'-10'-640,"0"6"1088,0-6 304,0 6-32,0-1-152,9 5-200,-9-5-264,0 5-336,8 0-576,-8 0-680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20.8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167 1 2937,'0'0'2200,"-5"3"6628,-8 3 9701,6-5-18256,1 0-273,-1 1 0,1 0 0,0 0 0,0 1 0,0 0 0,0 0 0,1 0 0,-1 0 0,1 1 0,0 0 0,0 0 0,0 1 0,0-1 0,1 1 0,0 0 0,0 0 0,0 0 0,-3 7 0,-6 11 0,10-21 0,1 1 0,0 0 0,1 0 0,-1 0 0,0 1 0,1-1 0,0 0 0,0 1 0,0-1 0,0 0 0,0 1 0,1-1 0,-1 3 0,-3 15 0,3-19 0,0 1 0,1-1 0,-1 0 0,1 0 0,-1 0 0,1 0 0,0 1 0,0-1 0,0 0 0,0 0 0,0 1 0,1-1 0,-1 0 0,5 17 0,-4-15 0,-1 0 0,1 0 0,0 1 0,1-1 0,-1 0 0,1 0 0,0-1 0,0 1 0,0 0 0,0 0 0,1-1 0,-1 0 0,1 1 0,0-1 0,10 10 0,-12-11 0,0-1 0,0 1 0,1-1 0,-1 0 0,0 1 0,1-1 0,-1 0 0,1 0 0,-1 0 0,1 0 0,0 0 0,-1 0 0,1-1 0,0 1 0,0 0 0,0-1 0,-1 1 0,1-1 0,0 0 0,0 0 0,0 0 0,0 0 0,0 0 0,3 0 0,0 0 0,0-1 0,-1 1 0,1-1 0,0-1 0,0 1 0,-1-1 0,1 1 0,-1-1 0,1-1 0,-1 1 0,0-1 0,0 1 0,0-1 0,0 0 0,1-2 0,1-1 0,-1 0 0,0 0 0,0 0 0,-1 0 0,1-1 0,-2 0 0,1 0 0,-1 0 0,3-7 0,-3 7 0,-1-2 0,0 1 0,0 0 0,-1 0 0,0-1 0,0 1 0,-1-1 0,0 1 0,-1 0 0,0-5 0,0 9 0,0 0 0,0-1 0,0 1 0,0 0 0,-1 0 0,0-1 0,0 1 0,0 1 0,0-1 0,-1 0 0,1 0 0,-1 1 0,0 0 0,0-1 0,-1 1 0,1 0 0,0 1 0,-1-1 0,0 1 0,0-1 0,-4-4-25,7 6-3,-1 0-1,1-1 0,0 1 0,-1 0 1,0 0-1,1 0 0,-1 0 1,1 1-1,-1-1 0,0 0 1,0 1-1,1-1 0,-1 1 0,0 0 1,0-1-1,0 1 0,0 0 1,1 0-1,-1 0 0,0 0 1,0 1-1,-2-1 29,3 0-4172,1 0-4137,0 0-567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21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0 132 6713,'4'-3'2581,"15"-10"11416,-16 11-12669,-3 1-1048,1 0 1,-1 0 0,1 1 0,0-1-1,0 0 1,-1 1 0,1-1 0,0 1-1,0-1 1,0 1 0,-1 0 0,1-1-1,0 1 1,0 0 0,0-1-1,0 1 1,0 0 0,0 0 0,0 0-1,0 0 1,0 0 0,0 0 0,-1 0-1,1 0 1,1 0-281,26 2 1130,-19 1-1130,-1 0 0,1 1 0,-1 0 0,0 0 0,0 1 0,0 0 0,-1 0 0,0 1 0,4 4 0,-7-7 0,0 1 0,0-1 0,-1 1 0,0 0 0,0 0 0,0 1 0,0-1 0,-1 1 0,1-1 0,-1 1 0,0 0 0,-1 0 0,1 0 0,-1 0 0,0 0 0,0 0 0,-1 3 0,3 12 0,-3-18 0,1 0 0,-1-1 0,0 1 0,0 0 0,1 0 0,-1 0 0,-1 0 0,1-1 0,0 1 0,0 0 0,-1 0 0,1 0 0,-1-1 0,1 1 0,-17 56 0,11-40 0,5-15 0,1 0 0,-1-1 0,0 1 0,0-1 0,0 0 0,0 1 0,0-1 0,-1 0 0,1 1 0,-3 1 0,0 1 0,4-4 0,0-1 0,0 1 0,-1 0 0,1 0 0,-1-1 0,1 1 0,0 0 0,-1-1 0,0 1 0,1-1 0,-1 1 0,1-1 0,-1 1 0,1-1 0,-1 1 0,0-1 0,0 1 0,1-1 0,-1 0 0,0 1 0,1-1 0,-1 0 0,0 0 0,0 0 0,0 1 0,1-1 0,-1 0 0,0 0 0,0 0 0,-2-9 0,2 7 0,0-1 0,-1 1 0,1-1 0,0 1 0,1-1 0,-1 1 0,0-1 0,1 0 0,-1 1 0,1-1 0,0 0 0,0 0 0,0 1 0,0-1 0,0 0 0,1 1 0,-1-1 0,1 0 0,0 1 0,-1-1 0,1 1 0,1-2 0,3-10 0,1 1 0,1 0 0,5-8 0,-1 5 0,1 1 0,1 0 0,0 1 0,1 1 0,0 0 0,1 1 0,14-9 0,-26 19 0,53-38 0,2 2 0,5 1 0,-52 28 0,12-10 0,-5 6 0,-20 15 0,0 1 0,0 0 0,0 0 0,0 0 0,0 0 0,1 0 0,0 1 0,-1-1 0,1 0 0,1 1 0,-1-1 0,0 1 0,1-1 0,-1 1 0,1-1 0,0 2 0,-5 27 0,-4 29 0,1 19 0,0-4 0,6-64 37,0 0 1,1 0-1,0 0 0,1 1 1,1-1-1,1 4-37,-1 4-3830,-1-3-4192,0-11-2139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59 339 4489,'-36'0'-21,"24"0"4623,1 0 4156,14 1-1721,1 1-4538,-3-1-2522,0 0 0,0-1 0,0 1 0,0 0 1,0-1-1,0 1 0,0-1 0,1 0 0,-1 1 1,0-1-1,0 0 0,1 0 0,-1 1 0,1-1 23,115-10 727,84-4-588,-90 9 20,55-11-159,-140 13 4,276-24 141,-243 23-238,24 3 93,116-4 9,-56 0-1,31-9 16,27 0-61,18 0 122,-148 11 5,10-4-90,-11 1 47,10 3-47,80-7 15,49-4 6,-99 9 82,65-12-103,-119 10-108,39-7 51,-55 7 3,1 1 0,34 1 54,-48 4 2,1-2 0,12-3-2,-14 2 0,0 1 1,11 1-1,1 0-1,0-1 1,9-4 0,-26 4 1,60-13-19,-58 10 9,1 1-1,-1 1 1,1 1 0,10 0 9,-6 2-11,-1-2 1,23-4 10,-23 2 45,0 1 1,22 1-46,11-7 16,-39 8 63,7 0-4286,-27 2 2508,-1 0-351,0 0-373,0 0-467,-1-1-616,-6-3-545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2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4321,'-11'0'503,"6"0"6888,8 1-7030,0 0 1,-1 0 0,1 0 0,0 0 0,-1 1 0,0-1-1,1 1 1,-1 0 0,0 0 0,0-1 0,0 1 0,0 1-1,0-1 1,0 0 0,-1 0 0,1 1 0,-1-1-362,3 3 501,0 0 1,0 0-1,0-1 1,1 0 0,0 0-1,0 0 1,1 1-502,91 64 1872,4-6-1016,-92-57-271,-8-5-284,1 1 0,-1-1 0,0 0 0,1 0 0,-1 0-1,1-1 1,-1 1 0,1 0 0,-1-1 0,1 1 0,0-1 0,-1 1-1,1-1 1,1 1-301,-1-1 560,-2 0-19,0 0-4,-2-9 1190,-5 8-1727,4 1 0,-1 1 0,0-1 0,0 1 0,0 0 0,1 0 0,-1 0 0,0 0 0,1 1 0,-1-1 0,1 1 0,0 0 0,-1 0 0,1 0 0,0 1 0,-39 38 0,19-16 0,5-7 0,2 1 0,0 1 0,-7 13 0,13-20 0,2 5 0,7-15 0,1-1 0,-1 0 0,0 0 0,0 0 0,0 1 0,0-1 0,-1 0 0,1-1 0,-1 1 0,1 0 0,-1 0 0,0-1 0,0 2 0,-38 34 699,16-13-2754,7-10-4789,7-5-2440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3.8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1944.28125"/>
      <inkml:brushProperty name="anchorY" value="-281280.75"/>
      <inkml:brushProperty name="scaleFactor" value="0.5"/>
    </inkml:brush>
  </inkml:definitions>
  <inkml:trace contextRef="#ctx0" brushRef="#br0">17 75 4617,'0'0'0,"0"-1"856,0-3 2885,-2-2 258,1-1 393,-1 0 146,0-1 49,2 1-82,-1-1-3473,-1 1-785,0 0 6,0 2-253,1 1 0,0 2 0,1 1 0,1 2 0,1 2 0,-1 2 0,1 2 0,-1 3 0,1 4 0,2 1 0,-1 4 0,2 3 0,0 3 0,0 3 0,1 3 0,-2 2 0,1 2 0,1 0 0,0 2 0,-1 0 0,1-1 0,0 0 0,1-1 0,0-1 0,1-1 0,0-2 0,0 0 0,0-2 0,2-2 0,0-2 0,1-2 0,2-1 0,-1-3 0,3-1 0,1-3 0,0-3 0,1-1 0,1-3 0,1-3 0,-1-2 0,0-3 0,-1-3 0,0-3 0,0-1 0,-3-3 0,1-2 0,-2-2 0,-2-3 0,-1-2 0,-1-1 0,0-3 0,-3-2 0,1 0 0,-3-2 0,-1 0 0,1-1 0,-1 1 0,-1 1 0,-1 0 0,0 2 0,-1 2 0,0 1 0,0 2 0,0 4 0,0 2 0,-2 3 0,0 4 0,1 3 0,-1 3 0,1 4 0,2 4 0,1 2 0,-1 4 0,2 3 0,0 2 0,1 2 0,-1 2 0,2 0 0,0 0 0,0 0 0,0 1 0,1-1 0,0 0 0,2-1 0,-1-1 0,1-2 0,0-2 0,0-2 0,1-2 0,-1-2 0,0-2 0,-1-2 0,-1-2 0,0-1 0,0-4 0,-1-3-19,-1-3-14258,-1 1-5571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0.8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89 2312,'1'-4'564,"0"0"0,0 1 0,0-1-1,0 0 1,0 0 0,1 1-1,0-1 1,-1 1 0,1 0-1,1-1 1,-1 1 0,0 0-1,1 0-563,10-17 6309,-7 0 3861,-2 20-4173,8 14-5346,-11-9-651,0 0 0,0 0 0,-1-1 0,0 1 0,1 0 0,-2 0 0,1 0 0,-1 4 0,0 9 0,1 27 0,7 46 0,13 131 0,-13-166 0,6 41 0,6 4 0,-14-67 0,6 18 0,-9-39 34,-2-12-96,0 0 0,0 0 0,0-1 0,0 1-1,0 0 1,0 0 0,0-1 0,0 1-1,0 0 1,1 0 0,-1 0 0,0-1 0,0 1-1,1 0 1,-1-1 0,0 1 0,1 0-1,-1-1 1,1 1 0,-1 0 0,1-1-1,-1 1 1,1-1 0,0 1 62,0 0-7306,-1-1-1501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1.4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99 360 8098,'-2'-1'-547,"-19"-11"-1291,-2-2 4317,17 10-305,0 0 0,0 0 0,0-1 0,1 1 0,-1-1 0,1-1 0,0 1 0,-3-5-2174,8 8 231,0 1 1,0 0-1,0 0 0,0-1 0,1 1 0,-1 0 1,0 0-1,0-1 0,1 1 0,-1 0 1,1 0-1,-1 0 0,1 0 0,0 0 0,-1 0 1,1 0-1,0 0 0,0 0 0,0 0 1,-1 0-1,1 0 0,0 0 0,0 1 0,1-2-231,25-18 1625,3 0-1615,-23 14-10,1 1-1,-1 0 1,2 0 0,6-2 0,283-102 0,-222 87 0,1 3 0,1 3 0,5 4 0,-77 11 0,32-4 0,1 1 0,-1 3 0,8 1 0,-36 0 0,0 1 0,0 0 0,0 0 0,0 1 0,0 1 0,0 0 0,-1 0 0,1 1 0,-1 0 0,0 0 0,0 1 0,-1 0 0,0 1 0,8 6 0,-13-9 0,0 0 0,1 1 0,-2 0 0,1-1 0,0 1 0,-1 0 0,0 1 0,0-1 0,0 0 0,0 0 0,-1 1 0,1-1 0,-1 1 0,0-1 0,-1 1 0,1 0 0,-1-1 0,0 1 0,0 0 0,0-1 0,-1 1 0,0 0 0,0-1 0,0 1 0,0-1 0,-1 1 0,-1 2 0,-6 13 0,0-1 0,-2 1 0,0-2 0,-1 1 0,-6 5 0,7-9 0,-12 13 0,-1-2 0,-1 0 0,-2-2 0,0 0 0,-25 15 0,11-7 0,-92 71 0,113-88 415,10-9-1144,2 0-3662,-3 4-10915,10-5 9447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2.0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202 57 4473,'0'-1'300,"0"0"-1,0 1 1,0-1 0,1 0-1,-1 1 1,0-1 0,0 0 0,1 1-1,-1-1 1,0 1 0,1-1-1,-1 1 1,1-1 0,-1 1-1,0-1 1,1 1 0,-1-1 0,1 1-1,0-1 1,-1 1 0,1 0-1,-1-1 1,1 1 0,0 0-1,-1 0 1,1-1 0,0 1-300,0 0 501,-1 0 1,1-1-1,0 1 0,-1 0 0,1-1 1,0 1-1,-1 0 0,1-1 1,-1 1-1,1-1 0,0 1 1,-1-1-1,1 1 0,-1-1 1,1 1-1,-1-1 0,0 0 0,1 1 1,-1-1-1,0 0 0,1 1 1,-1-1-1,0 0 0,0 0 1,1 1-1,-1-1 0,0 0-501,3-6 3410,-2 6-3269,-1 1 1,1-1-1,-1 1 1,0-1 0,1 0-1,-1 1 1,1-1 0,-1 1-1,0-1 1,1 0-1,-1 1 1,0-1 0,0 0-1,0 0 1,0 1 0,1-1-1,-1 0 1,0 1 0,0-1-1,0 0 1,0 0-1,-1 1 1,1-1-142,0 0 0,-1 1 0,1-1 0,-1 1 0,1 0 0,-1-1 0,0 1 0,1 0 0,-1-1 0,0 1 0,1 0 0,-1 0 0,0-1 0,1 1 0,-1 0 0,0 0 0,1 0 0,-1 0 0,0 0 0,1 0 0,-1 0 0,0 0 0,1 0 0,-1 1 0,0-1 0,1 0 0,-14 4 0,0 1 0,1 0 0,0 2 0,0-1 0,0 1 0,1 1 0,0 0 0,1 1 0,0 0 0,0 1 0,1 0 0,0 1 0,1 0 0,-1 1 0,5-6 0,1 0 0,0 0 0,1 0 0,0 0 0,0 1 0,0-1 0,1 1 0,-1 0 0,2 0 0,-2 4 0,-1 10 0,3-20 0,0 1 0,1 0 0,-1 0 0,0 0 0,1 0 0,0-1 0,0 1 0,-1 0 0,1 0 0,0 0 0,0 0 0,1 0 0,-1 0 0,0 0 0,1 1 0,5 17 0,-6-16 0,1-1 0,0 0 0,0 0 0,0 0 0,0 1 0,0-1 0,1 0 0,-1 0 0,1-1 0,0 1 0,0 0 0,0 0 0,0-1 0,0 1 0,1-1 0,1 1 0,5 3 0,0 0 0,1-1 0,-1-1 0,1 1 0,0-2 0,1 1 0,-1-1 0,0-1 0,1 0 0,0 0 0,-1-1 0,1-1 0,2 0 0,27-1 0,1-1 0,34-8 0,-59 8 0,-9 1-26,0-1-1,-1 0 1,1 0 0,-1-1-1,0 1 1,3-3 26,21-12-5712,-15 9-1117,1-1-516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2.4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177 105 7370,'13'-17'-45,"4"-12"7019,-7 10-667,-9 18-5644,-1-1 0,1 0 0,-1 1 0,0-1 0,1 0 0,-1 1 0,0-1 0,0 0 0,0 1 0,0-1 0,-1 0 0,1 0-663,0-5 3061,-1 7-3033,1-1 0,0 0 1,0 1-1,0-1 0,-1 1 0,1-1 1,0 1-1,-1-1 0,1 1 1,-1-1-1,1 1 0,0-1 0,-1 1 1,1 0-1,-1-1 0,1 1 1,-1-1-1,1 1 0,-1 0 0,1 0 1,-1-1-1,0 1 0,1 0 1,-1 0-1,1 0 0,-1 0 0,0-1 1,1 1-1,-1 0 0,0 0 1,1 0-1,-1 0 0,1 0 0,-1 1 1,0-1-1,1 0 0,-1 0 1,1 0-1,-1 1 0,0-1 0,1 0 1,-1 0-1,1 1 0,-1-1-28,-18 7-100,8-2 100,1 0 0,0 1 0,1 0 0,-1 1 0,1-1 0,0 2 0,1-1 0,0 1 0,-1 2 0,-6 4 0,-18 27 0,29-36 0,0-1 0,1 1 0,-1 0 0,1 1 0,0-1 0,1 0 0,-1 1 0,1 0 0,0 0 0,0-1 0,1 1 0,0 0 0,0 0 0,1 0 0,-1 1 0,1-1 0,0 0 0,1 1 0,-1-5 0,0 0 0,0 0 0,0 0 0,0-1 0,1 1 0,-1 0 0,1 0 0,-1-1 0,1 1 0,0 0 0,-1-1 0,1 1 0,0 0 0,0-1 0,0 1 0,0-1 0,1 0 0,-1 1 0,0-1 0,0 0 0,1 0 0,0 1 0,1 0 0,0-1 0,1 1 0,-1-1 0,0 0 0,1 1 0,-1-2 0,1 1 0,-1 0 0,1-1 0,0 1 0,1-1 0,3 0 0,1-1 0,-1 1 0,1-1 0,-1-1 0,0 0 0,0 0 0,0 0 0,0-1 0,0 0 0,0-1 0,1-1 0,-1 0 0,1-1 0,-1 0 0,0 0 0,0-1 0,6-7 0,-11 10 0,0 1 0,0-1 0,-1 0 0,1 0 0,-1-1 0,0 1 0,0 0 0,0-1 0,-1 1 0,0-1 0,0 1 0,0-1 0,0 0 0,-1 0 0,1-3 0,-4-41 0,2 46 0,-1 0 0,1-1 0,0 1 0,-1 0 0,1 0 0,-1 0 0,0 0 0,0 0 0,0 0 0,-3-2 0,-1-7 277,1 1-3743,2 8 988,-1-3-8676,4 5 4018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2.8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 5457,'1'-1'198,"0"-1"-1,0 1 0,-1-1 1,1 1-1,0-1 1,0 0-1,-1 1 1,1-1-1,-1 0 0,0 0 1,1 1-1,-1-3-197,7-15 7136,-2 12 1797,-5 7-8824,0 0 0,0 0 1,0 0-1,0 0 1,0 0-1,0 0 1,0 0-1,0 0 1,0 0-1,0 0 0,0 0 1,0 0-1,0 1 1,0-1-1,0 0 1,0 0-1,0 0 1,0 0-1,0 0 1,0 0-1,0 0 0,0 0 1,0 0-1,0 0 1,0 0-1,1 0 1,-1 0-1,0 0 1,0 0-1,0 0 1,0 0-1,0 0 0,0 0 1,0 0-1,0 0 1,0 0-1,0 0 1,0 0-1,0 0 1,0 0-1,0 0 0,1 0 1,-1 0-1,0 0 1,0 0-1,0 0 1,0 0-1,0 0 1,0 0-1,0 0 1,0 0-1,0 0 0,0 0 1,0 0-110,4 7 2743,-2-2-2711,0 1 0,0-1-1,-1 1 1,0-1-1,0 1 1,0 0 0,-1 5-32,4 18-3,4 74 3,1-18 0,-1 14 0,-5-80 0,-1 0 0,-2 1 0,1-1 0,-4 18 0,1 13 0,11 7-96,-3-45-3894,-4-10-2071,-2-1-5249,0-1 6793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3.2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87 4145,'0'-5'655,"0"1"0,0-1 0,1 0 0,-1 0 0,1 0 0,0 1 0,0-1 0,2-4-655,0-9 4760,-3 16-4380,0 1 0,0 0 0,0 0 0,0 0 0,0 0 0,1 0 1,-1 0-1,0 0 0,0 0 0,1 0 0,-1 0 0,1 0 0,-1 0 0,1 0 0,-1 0 0,1 0 0,0 0-380,-1 0 140,0 1 0,0 0 0,0 0 1,0 0-1,0 0 0,1 0 0,-1-1 0,0 1 0,0 0 1,0 0-1,0 0 0,1 0 0,-1 0 0,0 0 1,0 0-1,0 0 0,1 0 0,-1 0 0,0 0 1,0 0-1,0 0 0,1 0 0,-1 0 0,0 0 1,0 0-1,0 0 0,1 0 0,-1 0 0,0 0 0,0 0 1,0 0-1,1 0 0,-1 0 0,0 0 0,0 0 1,0 1-1,0-1 0,1 0 0,-1 0 0,0 0 1,0 0-141,7 12 3332,3 17-646,-9-27-2434,3 24-95,2 5-171,-1-11 14,1-1 0,-2 1 0,-1 0 0,0 0 0,-2 0 0,0 15 0,0-3 0,2 1 0,2 2 0,-2-8 0,-2 0 0,0 0 0,-3 25 0,0 8 0,2 90 0,3-143-95,7-2-11056,-8-3 7504,0-1-3009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3.7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81 6113,'0'0'-162,"0"0"1729,0 7 14977,0 2-9182,0-1-4680,1-4-4021,0-2 1339,1-1 0,-1 1 0,0-1 0,1 1 0,-1-1 0,1 1 0,-1-1 0,1 0 0,-1 1 0,1-1 0,0 0 0,0 0 0,0 0 0,0-1 0,-1 1 0,1 0 0,0-1 0,0 1 0,0-1 0,0 0 0,1 0 0,-1 1 0,0-1 0,0-1 0,0 1 0,0 0 0,0 0 0,0-1 0,0 1 0,2-2 0,-1 1 0,1 1 0,0-1 0,0 0 0,0 0 0,0 0 0,-1 0 0,1-1 0,0 1 0,-1-1 0,1 0 0,-1 0 0,0-1 0,1 1 0,-1-1 0,0 1 0,0-1 0,-1 0 0,1 0 0,-1 0 0,1 0 0,0-4 0,-1 4 0,11-23 0,-12 25 0,-1 0 0,0 0 0,0 1 0,1-1 0,-1 0 0,0 0 0,0-1 0,0 1 0,0 0 0,0 0 0,0 0 0,0 0 0,-1 0 0,1 0 0,0 0 0,0 1 0,-1-1 0,1 0 0,-1 0 0,1 0 0,-1 0 0,1 0 0,-1 0 0,0-7 0,1 7 0,0 1 0,0 0 0,1-1 0,-1 1 0,0-1 0,0 1 0,0-1 0,0 1 0,0-1 0,0 1 0,0-1 0,0 1 0,0-1 0,-1 1 0,1-1 0,0 1 0,0-1 0,0 1 0,0-1 0,-1 1 0,1-1 0,0 1 0,0 0 0,-1-1 0,1 1 0,0-1 0,-1 1 0,1 0 0,-1-1 0,1 1 0,0 0 0,-1 0 0,1-1 0,-1 1 0,1 0 0,-1 0 0,1 0 0,-1-1 0,1 1 0,-1 0 0,1 0 0,-2-1 0,-1 0 0,1 1 0,-1-1 0,1 1 0,-1-1 0,1 1 0,-1 0 0,1 0 0,-1 0 0,1 0 0,-1 0 0,1 1 0,-1-1 0,1 1 0,0-1 0,-1 1 0,1 0 0,0 0 0,-1 0 0,1 1 0,0-1 0,0 0 0,0 1 0,0-1 0,0 1 0,0 0 0,1-1 0,-3 3 0,-2 2 0,0-1 0,0 0 0,0 1 0,0 0 0,1 0 0,0 1 0,0 0 0,1-1 0,0 2 0,-4 6 0,-1 7 0,1 1 0,-4 15 0,11-32 0,0-1 0,0 1 0,1-1 0,-1 1 0,1-1 0,0 1 0,0-1 0,1 1 0,-1-1 0,1 1 0,0-1 0,0 1 0,0-1 0,1 0 0,0 1 0,0-1 0,0 0 0,0 0 0,3 3 0,9 7 0,-13-13 0,1 1 0,-1-1 0,1 1 0,-1-1 0,1 1 0,-1-1 0,1 0 0,0 0 0,0 0 0,0 0 0,0 0 0,0 0 0,0-1 0,0 1 0,0-1 0,0 1 0,0-1 0,0 0 0,0 0 0,0 0 0,0 0 0,0 0 0,2 0 0,32-3 841,-1-5-4617,0-4-4180,-1-2-3743,-17 8 6699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4.1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318 28 3169,'0'-6'832,"1"6"-549,-1-1 0,0 1 1,0-1-1,0 1 0,0-1 1,1 1-1,-1-1 0,0 1 1,0-1-1,0 1 0,0-1 1,0 0-1,0 1 0,0-1 1,-1 1-1,1-1 0,0 1 1,0-1-1,0 1 0,0-1 1,-1 1-1,1-1 0,0 1 1,0 0-1,-1-1 0,1 1 1,0-1-1,-1 1 0,1 0 0,-1-1 1,1 1-1,0 0 0,-1-1 1,1 1-1,-1 0 0,1-1 1,-1 1-1,0 0-283,-6-2 6216,-12 0-961,4 6-1765,-20 6-70,25-7-3483,-1 1-1,1 0 1,0 0-1,1 1 1,-1 1-1,-7 5 64,0 2 0,0 0 0,1 1 0,1 1 0,0 1 0,1 0 0,1 1 0,0 0 0,-8 17 0,10 1 0,6-14 0,5-19 0,0 0 0,0 0 0,0 0 0,0 0 0,0 0 0,0 0 0,0 0 0,1 0 0,-1 0 0,1 0 0,-1 0 0,1-1 0,0 1 0,-1 0 0,1 0 0,0-1 0,0 1 0,1 0 0,22 29 0,-21-27-242,1 0 0,0-1 0,0 1 0,0-1 0,1 0 0,1 1 242,1-1 261,0 0 1,-1 0 0,1-1 0,0 0 0,0 0-1,1 0 1,-1-1 0,0 0 0,1-1 0,-1 1-1,4-2-261,3 1-918,0-2 0,0 0-1,13-4 919,5-3-5958,-1-3-4468,-15 4 4693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4.5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12 132 4713,'-1'-23'322,"-5"-9"5017,5 26-3101,-1 0-1,2-1 1,-1 1 0,1 0-1,0 0 1,0 0-1,1-5-2237,0-11 6611,-1 285-6492,9-131-119,-1-13 0,-8-102 0,0 0 0,-2-1 0,-3 18 0,4-28 0,0 0 0,0 1 0,1 0 0,0-1 0,0 1 0,0-1 0,1 1 0,0-1 0,0 1 0,1-1 0,0 0 0,0 1 0,-1 0 267,-1 0-2846,0-3-3673,0-3-5488,0-1 11740,0 0-6070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4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42 222 4625,'-1'-1'131,"-28"-19"9369,28 19-8448,-1-1-1,1 1 1,0-1-1,0 1 1,0-1-1,1 0 1,-1 1-1,0-1 1,0 0 0,1 1-1,-1-1 1,1 0-1,0 0 1,-1 0-1,1 1 1,0-1-1,0-1-1051,4 0 71,-1 0-1,1 0 1,-1 1-1,1-1 1,0 1-1,0 0 1,0 0-1,0 0 1,3 0-71,39-18 0,0-2 0,24-17 0,-48 27 0,-1 0 0,0 1 0,1 2 0,0 0 0,10-2 0,-30 11 0,-1 0 0,0-1 0,0 1 0,1 0 0,-1 0 0,0 1 0,0-1 0,1 0 0,-1 0 0,0 1 0,0-1 0,0 0 0,1 1 0,-1-1 0,0 1 0,0 0 0,0-1 0,0 1 0,0 0 0,0 0 0,0-1 0,0 1 0,0 0 0,-1 0 0,1 0 0,0 0 0,0 0 0,-1 1 0,20 36 0,-12-21 0,-6-12 0,1 0 0,-2 0 0,1 1 0,0-1 0,-1 1 0,0-1 0,-1 1 0,1 1 0,4 24 0,26 123 0,-23-89 0,-6-59-1297,-2 6 4018,0-8-4922,0 0-2994,0-1-4120,0-7 2693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4.0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3563.75"/>
      <inkml:brushProperty name="anchorY" value="-282941.21875"/>
      <inkml:brushProperty name="scaleFactor" value="0.5"/>
    </inkml:brush>
  </inkml:definitions>
  <inkml:trace contextRef="#ctx0" brushRef="#br0">58 120 11859,'0'0'0,"-2"-3"-1777,-1-5 3539,-2-2 286,-2-3 434,0 0-12,-1-1-252,2 1-343,0 1-412,1 1-463,2 2-446,0 3-449,1 2-449,1 1-514,3 3-503,-1 1-540,3 3-550,1 1-848,-1 1-953,1 3-493,0-2-2458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5.2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0 137 6361,'0'-35'359,"0"-48"8927,1 83-9363,-1-1-1,0 0 0,0 0 1,0 0-1,1 1 1,-1-1-1,0 0 1,1 1-1,-1-1 1,0 0-1,1 1 1,-1-1-1,1 0 0,-1 1 1,1-1-1,-1 1 1,1-1-1,0 1 1,-1-1-1,1 1 1,0-1-1,-1 1 1,1-1-1,0 1 0,0 0 1,-1 0-1,1-1 1,0 1-1,0 0 78,18-2-6774,-12 2 4152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5.5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2377,'4'26'4238,"1"1"4381,3 19 6501,-8 0-12665,0 58-2497,1-94 42,1-1 0,0 1 0,0-1 0,1 0 0,0 0 0,1 0 0,3 7 0,-5-11 0,0-2 0,0 0 0,1 0 0,-1-1 0,0 1 0,1 0 0,-1-1 0,1 1 0,0-1 0,0 0 0,0 0 0,0 0 0,0-1 0,1 1 0,-1-1 0,0 1 0,1-1 0,-1 0 0,1-1 0,-1 1 0,1 0 0,-1-1 0,1 0 0,0 0 0,-1 0 0,1 0 0,0-1 0,2 1 0,0 0 0,0-1 0,0 0 0,0 0 0,0-1 0,-1 1 0,1-1 0,-1 0 0,1-1 0,-1 1 0,0-1 0,0 0 0,0-1 0,0 1 0,3-4 0,14-14 0,-18 18 0,0-1 0,0 1 0,0-1 0,-1 0 0,1 0 0,-1 0 0,0 0 0,0-1 0,0 1 0,-1-1 0,0 0 0,0 0 0,0 0 0,3-14 0,-1 7 0,-1 0 0,-1 0 0,0 0 0,-1-1 0,1-6 0,-2 4 0,0 11 0,1 0 0,-1 0 0,0 0 0,0 0 0,0 0 0,-1 0 0,1 1 0,-1-1 0,0 0 0,0 0 0,-1 1 0,1-1 0,-1 0 0,1 1 0,-1 0 0,0-1 0,-2-1 0,2 2 0,-1 1 0,1 0 0,0-1 0,-1 1 0,0 0 0,1 0 0,-1 1 0,0-1 0,0 1 0,0-1 0,0 1 0,0 0 0,0 0 0,0 0 0,-1 0 0,1 1 0,0-1 0,-1 1 0,-1 0 0,0 1 0,0-1 0,0 1 0,-1 0 0,1 0 0,0 1 0,0 0 0,0 0 0,1 0 0,-1 0 0,-2 2 0,5-3 257,-10 6-1885,0-1-8989,4-1 2681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6.1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24 7962,'0'-1'701,"0"0"-1,0 0 1,0 0 0,1 0 0,-1 0 0,0 1 0,0-1 0,0 0-1,1 0 1,-1 0 0,0 0 0,1 0 0,-1 0 0,1 0 0,-1 1-1,1-1 1,0 0 0,-1 0 0,1 1 0,0-1 0,-1 0 0,1 1-1,0-1 1,0 1 0,-1-1 0,1 1 0,0-1 0,0 1 0,0-1-1,0 1 1,0 0 0,1-1-701,7 3 3773,-2 5-5168,-3 1 1395,-1 0 0,1-1 0,-2 1 0,1 0 0,-1 0 0,-1 1 0,1-1 0,-1 6 0,1 75 0,-2-66 0,-1-13 0,0 1 0,0-1 0,-1 0 0,-1 3 0,0-3 0,1 1 0,0-1 0,1 1 0,0 2 0,0-5 0,0 1 0,-1-1 0,0 1 0,0-1 0,-1 0 0,0 0 0,0 0 0,-1 0 0,0-1 0,-3 4 0,4 3 0,3-14 0,0 1 0,0-1 0,0 0 0,0 0 0,0 0 0,-1 0 0,1 0 0,0 0 0,0 0 0,0 0 0,0 0 0,-1 0 0,1 0 0,0 1 0,0-1 0,0 0 0,0 0 0,-1 0 0,1 0 0,0-1 0,0 1 0,0 0 0,0 0 0,-1 0 0,1 0 0,0 0 0,0 0 0,0 0 0,0 0 0,-1 0 0,1 0 0,0 0 0,0 0 0,0-1 0,0 1 0,0 0 0,0 0 0,-1 0 0,1 0 0,0 0 0,0-1 0,0 1 0,0 0 0,0 0 0,0 0 0,0 0 0,0 0 0,0-1 0,0 1 0,0 0 0,0 0 0,0 0 0,0-1 0,0 1 0,0 0 0,0 0 0,0 0 0,0 0 0,0-1 0,1-9 0,-1 10 0,4-8 0,-1 0 0,1-1 0,-1 0 0,1-6 0,10-29 0,5-9 0,-16 41 0,1 0 0,0 0 0,1 1 0,0 0 0,1 0 0,0 0 0,2-1 0,-2 3 0,0 1 0,0 0 0,1 0 0,0 1 0,1-1 0,0 2 0,0-1 0,0 1 0,1 0 0,-1 1 0,1 0 0,1 1 0,-1-1 0,1 2 0,0-1 0,0 2 0,0-1 0,-7 3 0,-1 0 0,0-1 0,0 1 0,1 1 0,-1-1 0,0 0 0,1 0 0,-1 1 0,0-1 0,0 1 0,0 0 0,1 0 0,-1 0 0,0 0 0,0 0 0,0 0 0,0 0 0,-1 1 0,2 1 0,1 0 0,-1 0 0,0 1 0,0 0 0,-1 0 0,1 0 0,-1 0 0,0 0 0,0 0 0,2 5 0,-1 0 0,-1 0 0,0 0 0,0 1 0,0-1 0,-1 1 0,-1-1 0,0 1 0,0-1 0,-1 9 0,-16 132 0,0-27-337,10-100-3802,0-4-4192,6 1-1635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9.34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7169.14844"/>
      <inkml:brushProperty name="anchorY" value="-73291.52344"/>
      <inkml:brushProperty name="scaleFactor" value="0.5"/>
    </inkml:brush>
  </inkml:definitions>
  <inkml:trace contextRef="#ctx0" brushRef="#br0">24 29 6665,'0'0'0,"0"-1"-1352,0-1 1951,0 0 366,0 0 473,0-1 300,0 1 213,0 0 163,0 0 119,-2 1 25,1-1-19,-1 0-79,0 1-119,1-1-131,1 1-124,-1-1-102,1 2-14,0-1-1167,0 1-449,0-1 57,0 2-111,-1 0 0,-1 0 0,1 1 0,-3 0 0,2 0 0,-1 1 0,2 0 0,1 0 0,1 0 0,1 1 0,-1 0 0,0 1 0,0 0 0,-1 1 0,0 1 0,1 0 0,-1 0 0,-1 1 0,1 1 0,0-1 0,0 2 0,2 0 0,0 2 0,-1-1 0,1 1 0,0 0 0,1 1 0,1 1 0,-1 0 0,1 0 0,0 1 0,-1 0 0,-1 1 0,1 0 0,0-1 0,-1 2 0,-1 0 0,0-1 0,1 2 0,0-1 0,0 1 0,1 1 0,-1-1 0,1 1 0,0 0 0,0 0 0,-1 0 0,2 0 0,-2 2 0,2 1 0,0 0 0,0 0 0,0 0 0,-1 1 0,-1 0 0,1 1 0,-1-1 0,2 1 0,-1-1 0,0 1 0,-1 0 0,0 1 0,1 0 0,-1-1 0,1 0 0,0 0 0,-1 0 0,-1-1 0,0 1 0,0-1 0,-1 1 0,0-2 0,0 1 0,2-1 0,-1-2 0,1 1 0,-1-2 0,0-1 0,-2 0 0,0-1 0,-1-1 0,1-2 0,0 0 0,0-2 0,1 0 0,0-1 0,0 0 0,0-1 0,1-1-3529,-1 0-3939,0-2 723,0 0-141,0-1-1432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39.8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8294.99219"/>
      <inkml:brushProperty name="anchorY" value="-75658.10156"/>
      <inkml:brushProperty name="scaleFactor" value="0.5"/>
    </inkml:brush>
  </inkml:definitions>
  <inkml:trace contextRef="#ctx0" brushRef="#br0">67 262 4641,'0'0'0,"-2"-2"288,-1-1 2175,-2-1 275,-2-1 438,1-1 195,0 0 172,1 0 230,-1 1 195,2 0 134,-1-1-3962,1 2 303,1 0-322,-1 0-121,2 1 0,-1 0 0,2 1 0,1 2 0,2 0 0,1 2 0,2 1 0,-1 2 0,2 2 0,2 1 0,1 2 0,2 1 0,1 3 0,3 0 0,0 2 0,4 0 0,1 1 0,0 0 0,2 1 0,1 0 0,1-1 0,0 0 0,1-1 0,0 0 0,1-1 0,-1-2 0,-1 1 0,-1-2 0,-1-1 0,0-2 0,-1-1 0,-2-1 0,0-2 0,-1-1 0,-1-2 0,2-1 0,-1-2 0,0-2 0,0-2 0,0-2 0,-1-2 0,0-2 0,0-2 0,0 0 0,-1-2 0,1-3 0,0 0 0,-1-2 0,1 0 0,-2-2 0,0 0 0,-2-1 0,1 0 0,-2 0 0,1 1 0,-1-1 0,-1 1 0,0 0 0,-2 1 0,0-1 0,0 1 0,-1 1 0,0 0 0,0 1 0,1 2 0,-1 1-9195,0 2 638,-1 3-7409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0.64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0213.99219"/>
      <inkml:brushProperty name="anchorY" value="-76413.125"/>
      <inkml:brushProperty name="scaleFactor" value="0.5"/>
    </inkml:brush>
  </inkml:definitions>
  <inkml:trace contextRef="#ctx0" brushRef="#br0">52 2 7842,'0'0'0,"-2"0"-1785,-1 0 3315,-2 0 434,-2-1 565,1 0 198,0 1 95,1 0 85,-1 3 182,2 1 329,1 2 351,1 2-2105,0 1-1709,2 3 381,0 0-336,1 2 0,1 2 0,2 2 0,-1 0 0,0 0 0,1 1 0,-1 2 0,1-1 0,0 0 0,0 0 0,2 1 0,-2-1 0,2 0 0,0 0 0,-1-1 0,1-1 0,-2 0 0,0 0 0,0-1 0,-1 0 0,1-1 0,-1 0 0,0 0 0,-2-3 0,1 1 0,-2-2 0,0-1 0,2 0 0,0-2 0,-1-2 0,2-2-10325,0-1 2623,-1-2-7980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1.4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1285.21094"/>
      <inkml:brushProperty name="anchorY" value="-77989.21094"/>
      <inkml:brushProperty name="scaleFactor" value="0.5"/>
    </inkml:brush>
  </inkml:definitions>
  <inkml:trace contextRef="#ctx0" brushRef="#br0">52 272 7746,'0'0'0,"0"-1"-2337,-2-2 2689,-2-2 474,-1-1 654,0-2 382,0 0 241,-2 0 185,2-1 138,-1 1 49,1-1-23,2 1-59,0 0-131,2 1-108,0-1-56,1 1-8,0-1-2324,2 0 549,2 0-299,1 0-16,0 0 0,1-1 0,2 1 0,1 1 0,1 0 0,1 2 0,0-1 0,1 2 0,0 2 0,3 0 0,-1 2 0,1 2 0,2 1 0,0 1 0,1 3 0,0 0 0,0 3 0,-1 0 0,1 2 0,-1 0 0,-2 1 0,0 1 0,-2 0 0,-1 0 0,-1 1 0,-2-1 0,-2 0 0,-2 0 0,-2 1 0,-1-1 0,-1 0 0,-2 0 0,0 0 0,-2 0 0,0 0 0,-1 0 0,1-2 0,-1-1 0,1 0 0,-1-2 0,0 0 0,2-2 0,0 0 0,0-3 0,2 1 0,-1-3 0,1-1 0,1-1 0,0-1 0,1-2 0,2 0 0,-1-2 0,1-2 0,0-1 0,1 0 0,1-2 0,0 0 0,1-1 0,1 1 0,0-2 0,1 1 0,-1 0 0,3 0 0,-1 0 0,0-1 0,0 1 0,1 0 0,0-1 0,-1 1 0,0-1 0,1 1 0,0 0 0,-1 0 0,0 0 0,0-1 0,-2 2 0,1-1 0,0 0 0,-1 1 0,0 0 0,0 0 0,1 0 0,-3 2 0,1-1 0,0 1 0,-2 0 0,-1 2 0,0-2 0,-1 2 0,0 0 0,0-1 0,0 1 0,-1 0 0,-1 1 0,0 0 0,0 0 0,-1 1 0,0 0 0,0 0 0,0 1 0,0 0 0,-1 1 0,1 0 0,-1 0 0,-1 0 0,0 1 0,1 1 0,0 1 0,-2 0 0,1 2 0,0 0 0,1 2 0,0 2 0,2 0 0,1 3 0,-1 0 0,1 1 0,0 3 0,3 0 0,-2 1 0,2 2 0,0 1 0,0 0 0,-1 1 0,-1 0 0,-1 0 0,1 0 0,-1 0 0,0 0 0,0 1 0,0 0 0,0-1 0,0-1 0,0 1 0,-1-2 0,-1 1 0,1-2 0,-1 0 0,0 0 0,-1-2 0,1 0 0,0-2 0,0 0 0,0-1 0,0-2 0,0 0 0,0-2-4164,2-1-5512,0-2 2057,-1-1-4108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2.15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2950.96094"/>
      <inkml:brushProperty name="anchorY" value="-79281.57031"/>
      <inkml:brushProperty name="scaleFactor" value="0.5"/>
    </inkml:brush>
  </inkml:definitions>
  <inkml:trace contextRef="#ctx0" brushRef="#br0">245 110 6801,'0'0'0,"1"-2"-648,1-2 1923,2-2 207,-1 0 292,-1-2 59,0 0 66,1 0-92,0 0-45,-1-1-56,0 2-58,-1 0-55,-1 0-38,0 2-34,0-1-51,0 1 29,0 2 52,-2-1 115,1 1-1270,-3 2-318,-1-1 21,-1 2-99,-1 0 0,-1 0 0,-2 1 0,0 0 0,-2 1 0,0 1 0,-1 1 0,1 1 0,-2 2 0,2-1 0,1 2 0,-2 1 0,2 1 0,0 0 0,0 2 0,-1 1 0,2 0 0,0 1 0,1 0 0,0 0 0,0 1 0,1-1 0,1 0 0,2 1 0,2-2 0,1 0 0,2-1 0,1 0 0,1-2 0,2 1 0,1-1 0,1 0 0,2-2 0,0-1 0,0-1 0,1-1 0,1-1 0,0-2 0,1 0 0,0-1 0,0 0 0,2-2 0,-1-1 0,1-1 0,-1-1 0,1 0 0,-1-1 0,1 0 0,-1-1 0,0 0 0,-2-1 0,0 1 0,-1-1 0,-2-1 0,-1-1 0,1 1 0,-2-1 0,0 1 0,0-1 0,-2 1 0,0-1 0,0 0 0,0-1 0,-2 1 0,2-1 0,-1 2 0,0 0 0,-1 2 0,0 0 0,-1 1 0,1 0 0,-1 0 0,0 1 0,0-1 0,0 2 0,-1 0 0,1 1 0,0 2 0,0 2 0,0 0 0,0 2 0,0 2 0,0-1 0,0 2 0,0 1 0,0 1 0,0 1 0,0 1 0,0 1 0,0 0 0,0 0 0,0 1 0,0-1 0,0 0 0,0 0 0,2-1 0,0-1 0,-1 1 0,1-2 0,1 0 0,-1 1 0,0-2 0,1-1 0,0 0 0,1 0 0,1-1 0,1-1 0,0 0 0,1-1-4332,0-1-2505,0-1 208,2-1-121,-1-1-1691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2.6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4103.85938"/>
      <inkml:brushProperty name="anchorY" value="-80562.25781"/>
      <inkml:brushProperty name="scaleFactor" value="0.5"/>
    </inkml:brush>
  </inkml:definitions>
  <inkml:trace contextRef="#ctx0" brushRef="#br0">1 274 4457,'0'0'0,"0"-2"-928,2-5 1661,0-3 273,-1-2 350,1-1 200,-1-2 143,-1 1 190,1-1 130,-1 0 159,0 0 76,0 2 163,0-1 211,0 2 215,0 1 287,0 0 196,0 1-3638,0 0 788,0 1-436,0 0-40,0 1 0,0 0 0,0 0 0,0 1 0,0 1 0,0 1 0,0 1 0,-2 0 0,0 1 0,1 1 0,-1 1 0,1 1 0,0 0 0,1 2 0,0 1 0,0 2 0,0 1 0,0 2 0,0 0 0,0 3 0,2-1 0,0 2 0,-1 1 0,1 1 0,0 2 0,1 0 0,-1 2 0,-1 1 0,1 1 0,0 1 0,0 1 0,0 0 0,-1 1 0,0 2 0,-1-1 0,1 2 0,-1-1 0,0 1 0,0 1 0,0 0 0,-1 0 0,1-1 0,0 1 0,0-2 0,0 0 0,0 1 0,0-2 0,0 0 0,2-1 0,0 0 0,-1-2 0,1-2 0,-1 0 0,0-2 0,-1-1 0,0 0 0,0-2 0,0 0 0,0-1 0,0-1 0,0-1 0,0-1 0,0-1 0,0-1 0,0-1 0,0-3 0,1-1 0,1-1 0,0-2-2044,-1-2-6148,2-1 1623,-1-1-492,0 1-2123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3.07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5167"/>
      <inkml:brushProperty name="anchorY" value="-82206.71094"/>
      <inkml:brushProperty name="scaleFactor" value="0.5"/>
    </inkml:brush>
  </inkml:definitions>
  <inkml:trace contextRef="#ctx0" brushRef="#br0">9 265 4681,'0'0'0,"0"-1"-488,0-4 2194,-1 0 269,-1-4 375,0 0 139,1-1-1,0 0-47,0 1-95,1 0-155,0 1-226,0-1-250,0 1-279,0 0-257,0-1-211,1 0-233,1 1-120,2-1-95,0 1-68,1-1-21,0 1 16,2 0-374,-1 0-42,2 0-10,0 0-21,0 0 0,1 1 0,-1 0 0,1-1 0,-1 2 0,2-1 0,1 1 0,-1 0 0,-1 1 0,3 1 0,-2 0 0,2 2 0,0 1 0,1 0 0,-1 1 0,1 2 0,1 1 0,-1 2 0,1 2 0,-1 0 0,0 2 0,0 0 0,-2 1 0,-1 1 0,0 1 0,-1 0 0,-1 0 0,1 1 0,-3 0 0,-1 0 0,-2 0 0,-1 0 0,-1-1 0,-3 0 0,-1-1 0,-3 0 0,-1 1 0,-2-1 0,-3 0 0,0-1 0,-2-1 0,0-1 0,-2-1 0,0 0 0,1-1 0,0-2 0,0 1-2334,1-1-8108,0-1 2584,3-1-4758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4.51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2516.20313"/>
      <inkml:brushProperty name="anchorY" value="-281838.625"/>
      <inkml:brushProperty name="scaleFactor" value="0.5"/>
    </inkml:brush>
  </inkml:definitions>
  <inkml:trace contextRef="#ctx0" brushRef="#br0">0 95 4961,'0'0'0,"0"-1"2441,0-2 2828,0-1 424,2 0 482,-1-2 71,1 0-4984,-1 0-873,2 0-58,-1-1-331,2 1 0,-1 1 0,1 0 0,2 3 0,-2 3 0,3 3 0,1 2 0,0 2 0,0 3 0,1 2 0,0 2 0,-1 2 0,0 2 0,1 1 0,-1 1 0,0 0 0,0 0 0,-2 1 0,1-1 0,-1 1 0,1-1 0,-2-2 0,0-1 0,-1 0 0,-1-1 0,0-1 0,-2-1 0,0-1 0,0-2 0,-1-2 0,0-1 0,-2-2 0,0-3 0,0-1 0,1-3 0,0-2 0,-2-3 0,1-2 0,1-3 0,-1-2 0,1-4 0,1-2 0,-1-3 0,3-2 0,0-1 0,1-1 0,0 0 0,1-2 0,2 1 0,0-1 0,1 2 0,-1 0 0,1 2 0,-1 1 0,3 2 0,0 1 0,0 3 0,2 3 0,-1 2 0,2 3 0,0 2 0,-1 3 0,1 4 0,-1 2 0,-1 2 0,0 4 0,1 2 0,-1 2 0,0 2 0,-1 1 0,-1 1 0,-1 2 0,-1 0 0,-1 1 0,1 1 0,-1-2 0,0-1 0,-1 0 0,0-1 0,-1-1 0,-1-1 0,0 0 0,0-2 0,0-2 0,2-2 0,-1-2-1904,1-2-10482,-1-2 4335,0-1-2438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4.46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6349.49219"/>
      <inkml:brushProperty name="anchorY" value="-83267.8125"/>
      <inkml:brushProperty name="scaleFactor" value="0.5"/>
    </inkml:brush>
  </inkml:definitions>
  <inkml:trace contextRef="#ctx0" brushRef="#br0">299 164 7266,'0'0'0,"0"-1"-184,2-1 2501,0 0 313,1-1 438,0 0 160,2-1 122,0 0 166,0-1 169,0 1 153,2-1-4412,-2-1 1188,1 0-601,-2 0-13,0-1 0,-1 1 0,1-1 0,-2 1 0,-1-1 0,0 1 0,0-1 0,-1 0 0,0 0 0,-2 0 0,0 0 0,-1 0 0,-2 1 0,-1-1 0,-2 2 0,0 1 0,-2 1 0,0 0 0,-2 1 0,-1 1 0,0 1 0,-1 1 0,-1 1 0,0 0 0,-1 2 0,-1 0 0,1 1 0,1 2 0,-1-1 0,1 2 0,1-1 0,0 0 0,2 1 0,-2 0 0,2 0 0,1 0 0,0 0 0,2 1 0,0 0 0,2 1 0,1-1 0,1 0 0,0 2 0,1-1 0,1 2 0,3 0 0,1 1 0,0 0 0,2 1 0,0 1 0,0 0 0,0 2 0,0 0 0,1 0 0,0 2 0,-1 1 0,0 1 0,0 0 0,2 2 0,-2 0 0,1 0 0,0 1 0,-1 1 0,1-1 0,-1 2 0,1 0 0,-1 1 0,2 1 0,-2 0 0,0 0 0,-1 0 0,1-1 0,-1 0 0,0 1 0,0-1 0,0-1 0,1-1 0,-1 0 0,-1-2 0,0-2 0,1 0 0,0-2 0,0-1 0,-1-1 0,0-1 0,0-1 0,-1-1 0,0-1 0,0-1 0,0-1 0,0-2 0,0-2 0,0-1 0,1-3 0,1-3-3417,0 0-4718,-2-2 1298,-1-3-1,0 1-781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4.8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5144.00781"/>
      <inkml:brushProperty name="anchorY" value="-83207.52344"/>
      <inkml:brushProperty name="scaleFactor" value="0.5"/>
    </inkml:brush>
  </inkml:definitions>
  <inkml:trace contextRef="#ctx0" brushRef="#br0">34 259 4537,'0'0'0,"-1"-2"704,-1-1 2073,-1-2 266,0 0 378,-2-2 169,1 0 109,0 1 113,0-1 119,1 0-787,0 1-3580,2 0 981,0 0-545,3 1 0,1 1 0,3-1 0,0 0 0,2 2 0,0-1 0,3 0 0,-1 0 0,2 0 0,2 1 0,0-1 0,2 1 0,0-1 0,1 0 0,2-1 0,-1 1 0,1-1 0,1 0 0,0 1 0,-1-1 0,1 0 0,0-1 0,-1 1 0,0-1 0,-2-1 0,1 1 0,-1 0 0,-1 0 0,-1-1 0,0 1 0,-1 0 0,-1 1 0,-1 0-3333,1-1-942,-1 1 130,1-1-336,-1 1-52,-1-1 145,-2 2-3752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5.1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6668.30469"/>
      <inkml:brushProperty name="anchorY" value="-83965.19531"/>
      <inkml:brushProperty name="scaleFactor" value="0.5"/>
    </inkml:brush>
  </inkml:definitions>
  <inkml:trace contextRef="#ctx0" brushRef="#br0">9 15 4105,'0'0'0,"0"0"-632,0 0 1736,0-1 298,0 0 403,-2 0 210,1-1 109,-1 1 89,1-1 18,-1 0-22,2 1-73,-1-1-119,1 1-113,0 1-63,0 0 12,0 1 61,1 1 157,-1 1-1879,0 0-9,0 2-103,0 2-80,0 0 0,0 3 0,1 1 0,1 1 0,0 2 0,1 1 0,0 1 0,-1 2 0,0 0 0,1 1 0,-1 1 0,0-1 0,-1 1 0,0-1 0,2-1 0,-1 0 0,-1-1 0,1-1 0,0 0 0,1-1 0,-1 0 0,-1-1 0,-2 0 0,0-1 0,0 0 0,-1-2 0,0-2 0,-1-1 0,3-1 0,0-4 0,0-1-1326,1-4-8144,0 0 2181,-1-2-8424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5.3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7708.75781"/>
      <inkml:brushProperty name="anchorY" value="-85407.94531"/>
      <inkml:brushProperty name="scaleFactor" value="0.5"/>
    </inkml:brush>
  </inkml:definitions>
  <inkml:trace contextRef="#ctx0" brushRef="#br0">8 152 9218,'0'0'0,"0"-2"-376,0-5 2614,0-2 177,0-2 240,-1-1-138,-1 1-317,0-1-385,1 1-400,0 1-416,0 0-462,2 1-439,1 2-460,0-1-472,1 2-536,1 0-500,2 0-552,1 2-902,1 0-889,0 0-422,-1 2-2412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5.68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8764.35938"/>
      <inkml:brushProperty name="anchorY" value="-86272.46094"/>
      <inkml:brushProperty name="scaleFactor" value="0.5"/>
    </inkml:brush>
  </inkml:definitions>
  <inkml:trace contextRef="#ctx0" brushRef="#br0">1 1 4057,'0'0'0,"0"0"1176,0 0 2446,0 0 310,0 0 499,0 0 272,0 1 130,0 1 33,0 1-4340,0 0-97,0 2-237,0 2-192,1 2 0,1 0 0,1 2 0,1 1 0,0 1 0,0 2 0,-1 0 0,1 1 0,-1 0 0,-1 1 0,2 1 0,-2 0 0,1 0 0,-2 1 0,0-2 0,2 1 0,-2 0 0,1 1 0,0-2 0,-2 0 0,1 1 0,-1-1 0,0 1 0,0-2 0,0 0 0,2-1 0,-1 0 0,1 0 0,-1-1 0,0-1 0,0 0 0,-1-1 0,1 0 0,-1-1 0,0 0 0,-1 0 0,1-1 0,0-1 0,0-1 0,0-2 0,2 0 0,0-1 0,-1-1 0,2-2-1699,0-1-5349,1-2 1303,0-2-762,-1 1-6132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6.04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860.30469"/>
      <inkml:brushProperty name="anchorY" value="-87893.20313"/>
      <inkml:brushProperty name="scaleFactor" value="0.5"/>
    </inkml:brush>
  </inkml:definitions>
  <inkml:trace contextRef="#ctx0" brushRef="#br0">0 66 7154,'0'0'0,"0"-3"-225,0-2 2466,0-3 397,0 0 504,2-1 267,-1 1 239,1 0 200,0 1 117,0 2-1186,1 2-3106,0 2 822,1 2-495,0 4 0,0 1 0,-1 4 0,1 2 0,-1 2 0,1 2 0,-1 3 0,2 2 0,-2 1 0,0 1 0,-1 1 0,0 0 0,-2 1 0,0 1 0,0 1 0,0 0 0,0 1 0,0-1 0,0 0 0,0 0 0,0 0 0,0-1 0,0 0 0,0-1 0,0 0 0,0-1 0,0-1 0,0-1 0,-2 0 0,0-1 0,1-2 0,-1 0 0,1-2 0,0-1 0,1-3 0,2-2 0,-1-3 0,1-3-6348,0-2-1500,-1-3 553,-1-1-4540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6.26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0934.64844"/>
      <inkml:brushProperty name="anchorY" value="-89606.8125"/>
      <inkml:brushProperty name="scaleFactor" value="0.5"/>
    </inkml:brush>
  </inkml:definitions>
  <inkml:trace contextRef="#ctx0" brushRef="#br0">9 89 5849,'0'0'0,"-2"-1"-160,0 0 3436,1-1 772,-1 0 1008,1-1 511,0 1 239,1-1-2896,2 1-3055,-1 1 705,1 0-560,1 0 0,0 1 0,1 0 0,1 0 0,2 0 0,2-1 0,0 0 0,1 0 0,2 0 0,-1-1 0,2 0 0,-1-2 0,1 0 0,2-2 0,2-1 0,2 1 0,0-1 0,2 1-2679,0-1-7767,1-1 2587,-5 1-4348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6.81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2209.11719"/>
      <inkml:brushProperty name="anchorY" value="-90534.11719"/>
      <inkml:brushProperty name="scaleFactor" value="0.5"/>
    </inkml:brush>
  </inkml:definitions>
  <inkml:trace contextRef="#ctx0" brushRef="#br0">198 24 6721,'0'0'0,"-2"1"176,-1 2 3025,-4 2 415,-1 1 626,-2 2 359,1 1 143,-1 0 21,1-1-4744,2 1 542,-1-1-446,3 0-117,0 1 0,1-2 0,1 1 0,1-1 0,1 0 0,1-1 0,1-1 0,1 0 0,2 0 0,1-1 0,0-2 0,0 0 0,1-1 0,1-1 0,1 1 0,0-3 0,0 0 0,-1 0 0,0-1 0,0 0 0,0-1 0,0 0 0,1-2 0,-2 1 0,1-2 0,-1-1 0,0 0 0,-2-1 0,-2 0 0,0 0 0,-1-1 0,-1 1 0,0-1 0,0 0 0,-2 1 0,-2 0 0,-1 2 0,-2 0 0,-1 2 0,0 0 0,0 2 0,-1 2 0,-1 1 0,-1 1 0,-1 2 0,1 2 0,-2 2 0,1 1 0,-2 3 0,2 2 0,1 1 0,0 2 0,0 1 0,0 1 0,1 1 0,0-1 0,1 2 0,2 1 0,1-1 0,1-1 0,2 2 0,2-1 0,1-1 0,3 0 0,0-1 0,1 0 0,2-3 0,1 0 0,0-2 0,3-1 0,0-2 0,0-2 0,2-2 0,-1 0 0,2-2 0,-1-1 0,1 0 0,-1-1 0,1-1 0,1-2 0,-1-1 0,1-1 0,0-1 0,2-3 0,-1-1-4556,2-3-3487,-1 0 1269,1-1 287,-4 2-448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7.23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3322.76563"/>
      <inkml:brushProperty name="anchorY" value="-91900.51563"/>
      <inkml:brushProperty name="scaleFactor" value="0.5"/>
    </inkml:brush>
  </inkml:definitions>
  <inkml:trace contextRef="#ctx0" brushRef="#br0">1 136 4809,'0'0'0,"0"-1"1224,0-3 1812,0-1 219,0-2 384,0 0 262,0-1 275,0-1 183,0 2 14,0-1-5111,2 1 1471,-1 1-733,1 0 0,0 2 0,0 1 0,1 0 0,-1 1 0,1 1 0,0 2 0,1 0 0,1 3 0,-1 0 0,2 2 0,0 2 0,-1 2 0,1 0 0,-2 3 0,1 2 0,1 0 0,-1 2 0,0 1 0,-1-1 0,0 1 0,-2-1 0,1 0 0,-1 1 0,0-1 0,-1 0 0,0 1 0,0-1 0,-1-1 0,0 0 0,0-2 0,-2-1 0,0 0 0,0-2 0,1-1 0,0-1 0,-1-2 0,-1-1 0,2-2 0,-1-2 0,1-2 0,1-1 0,-1-3 0,1-2 0,0-1 0,0-3 0,0-1 0,2-3 0,0 0 0,0-2 0,-1-2 0,2-1 0,-1 0 0,2-2 0,1 0 0,-1 0 0,2 0 0,0 0 0,1 1 0,2 1 0,1-2 0,1 1 0,1 2 0,1-1 0,1 1 0,-1-1-3930,3 2-4759,0-1 1204,-2 4-5896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49.7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4593.60938"/>
      <inkml:brushProperty name="anchorY" value="-92780.63281"/>
      <inkml:brushProperty name="scaleFactor" value="0.5"/>
    </inkml:brush>
  </inkml:definitions>
  <inkml:trace contextRef="#ctx0" brushRef="#br0">1 44 7674,'0'0'0,"1"-1"-568,1 0 2361,1-1 362,1-1 499,-2 1 251,2-2 110,-1 1 95,0-1 139,-2 1 185,2-1-96,0 1-3893,-2 0 1118,1 1-563,-1 0 0,1 0 0,0 1 0,0 0 0,-1 0 0,0 0 0,1 1 0,0 0 0,0 1 0,-1 1 0,2 2 0,-1 1 0,0 3 0,1 2 0,0 1 0,1 2 0,0 1 0,-2 2 0,0 0 0,0 2 0,-2 2 0,1-1 0,-1 2 0,0 1 0,-1 0 0,0 0 0,-1 0 0,-2 1 0,1-1 0,0 1 0,0-2 0,-1 1 0,0-1 0,1 0 0,-2-2 0,2-1 0,0 0 0,-1 0 0,1-3 0,0 0 0,2-3 0,0-2 0,0-1 0,1-3-6731,0 0-2184,2-3 1276,0-1-2001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4.95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3989.35938"/>
      <inkml:brushProperty name="anchorY" value="-283096.625"/>
      <inkml:brushProperty name="scaleFactor" value="0.5"/>
    </inkml:brush>
  </inkml:definitions>
  <inkml:trace contextRef="#ctx0" brushRef="#br0">7 101 7754,'0'0'0,"0"-3"3048,0-6 3632,0-3 709,0-2 588,0-2-9416,-2 2 2797,0 1-1358,1 3 0,-1 4 0,3 3 0,0 4 0,0 4 0,1 5 0,0 4 0,0 3 0,2 4 0,1 4 0,1 1 0,1 4 0,0 1 0,1 1 0,1 1 0,-1 0 0,0-1 0,1 1 0,-1-1 0,0-1 0,-1 0 0,-1-1 0,-1-2 0,0-1 0,-1-2 0,0-2 0,0-2 0,-2-1 0,0-1 0,1-2 0,-1-2 0,0-3 0,-1-1 0,0-2 0,-1-3 0,0-2 0,-1-3 0,-1-3 0,0-2 0,1-3 0,0-2 0,-1-2 0,0-3 0,0-2 0,0-2 0,1-3 0,2-1 0,1-3 0,-1-2 0,2-1 0,0-1 0,1-1 0,1 1 0,1-1 0,3 1 0,0 1 0,1 0 0,1 1 0,0 2 0,1 2 0,0 1 0,0 2 0,0 2 0,1 0 0,-1 2 0,-1 1 0,-1 3 0,1 2 0,-2 1 0,-1 3 0,0 3 0,-1 1 0,-1 1 0,-2 2 0,-1 1-1008,-1 1-10709,-2 1 3688,1 0-4352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0.21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5637.75"/>
      <inkml:brushProperty name="anchorY" value="-94323.99219"/>
      <inkml:brushProperty name="scaleFactor" value="0.5"/>
    </inkml:brush>
  </inkml:definitions>
  <inkml:trace contextRef="#ctx0" brushRef="#br0">59 267 5377,'0'0'0,"-1"0"32,-3-1 2222,0-1 177,0 0 328,-2 0 75,1-2-66,1 0-92,-1 1-99,1 0-105,0-1-103,1 0-39,0-1-515,-1-1-2055,1 1 553,1-2-313,0 0 0,1-1 0,3 0 0,-1 0 0,3 0 0,-1-1 0,1 0 0,2 0 0,1-1 0,-2-1 0,3 0 0,0 0 0,3 0 0,0-1 0,1 1 0,2 0 0,0 1 0,2 0 0,1 0 0,-1 1 0,1 2 0,-1 0 0,-1 2 0,0 3 0,1 1 0,-1 2 0,1 3 0,1 0 0,-2 2 0,0 2 0,-2 0 0,1 1 0,-2 2 0,0-1 0,-2 1 0,-1 0 0,0 1 0,0-1 0,-1 1-1792,0-1-2877,0 0 805,0-1-688,-1 0-290,-2-1-167,-2-1-3537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0.48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045.92969"/>
      <inkml:brushProperty name="anchorY" value="-95249.61719"/>
      <inkml:brushProperty name="scaleFactor" value="0.5"/>
    </inkml:brush>
  </inkml:definitions>
  <inkml:trace contextRef="#ctx0" brushRef="#br0">35 46 5065,'0'0'0,"-2"1"1168,-1 1 2474,-3 1 311,2 1 642,-2 0 380,1 0 240,1 1-1234,2-1-4507,0 0 1225,1-1-699,1-1 0,2 0 0,1-2 0,3 1 0,0-2 0,2 0 0,2-1 0,0-1 0,3-1 0,0 0 0,2-1 0,1 1 0,0-1 0,1 0 0,0-1 0,0 1 0,1 1 0,1-2-93,0 1-6294,1-2 1531,-1 1-1173,0 0-42,-3 1-3799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0.80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8325.86719"/>
      <inkml:brushProperty name="anchorY" value="-96220.30469"/>
      <inkml:brushProperty name="scaleFactor" value="0.5"/>
    </inkml:brush>
  </inkml:definitions>
  <inkml:trace contextRef="#ctx0" brushRef="#br0">18 66 5281,'0'0'0,"0"-1"-456,-2-2 1998,0-2 343,1-1 483,-1-1 288,0 1 226,-1-1 168,1 1 156,1 0 127,-1 0 38,2 1 109,0 2-3859,0 0 896,0 1-486,0 2-31,0 2 0,2 0 0,-1 3 0,3 2 0,-1 2 0,0 2 0,0 1 0,2 1 0,-1 0 0,2 3 0,-1 0 0,1 1 0,-1 1 0,0 0 0,0 0 0,-1 0 0,-1 0 0,1 0 0,-1-2 0,-1 1 0,-1-1 0,2 1 0,-1-1 0,0 0 0,-1-1 0,-1-1 0,-2 1 0,1-2 0,0 0 0,0-1 0,0 0 0,0-2 0,3-1-1438,-1-1-10455,3-1 3898,-1-3-3713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1.45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9410.16406"/>
      <inkml:brushProperty name="anchorY" value="-97632.11719"/>
      <inkml:brushProperty name="scaleFactor" value="0.5"/>
    </inkml:brush>
  </inkml:definitions>
  <inkml:trace contextRef="#ctx0" brushRef="#br0">323 110 7130,'0'0'0,"1"-1"-64,3-2 2119,-1-1 225,2-2 318,-1-1 56,0-1-60,-2-1-112,1 1-133,0 1-132,-1-1-137,-1 1-61,0 1-17,0 0-1902,-3 1 110,0 0-149,-1 0-61,0 0 0,-2 2 0,0 0 0,-2 1 0,-2 1 0,-1 1 0,0 0 0,-1 0 0,-2 1 0,-2 1 0,0 1 0,-1 1 0,1 0 0,0 2 0,-1 0 0,1 1 0,-1 0 0,0 1 0,-1 1 0,2 1 0,0 0 0,2 0 0,-1 2 0,2 0 0,0 0 0,2 2 0,2 0 0,1 0 0,2 0 0,0 1 0,1-2 0,3 1 0,1-2 0,3 0 0,-1-2 0,3 1 0,0-2 0,4 0 0,0-2 0,1-1 0,1 0 0,2-1 0,0-1 0,1-1 0,-2-2 0,2 0 0,0-1 0,1-1 0,1-1 0,0-1 0,-1-1 0,0 0 0,0-1 0,-1 0 0,0-1 0,-1 0 0,-2-2 0,2-1 0,-2 0 0,0 0 0,-2-1 0,1 1 0,-3-2 0,0 1 0,-1-1 0,-1 1 0,1 0 0,-2 0 0,1 1 0,-1 1 0,0 0 0,0 1 0,-1 0 0,-1 1 0,0 0 0,1 1 0,-1 1 0,-1 0 0,0 1 0,-1 1 0,1 2 0,-1 0 0,0 2 0,-1 1 0,0 0 0,-1 2 0,0 1 0,1 1 0,0 0 0,0 2 0,1-1 0,-1 0 0,1 1 0,0-1 0,1 0 0,-1 1 0,0-1 0,0 1 0,0-1 0,1 0 0,1-1 0,0 0 0,1-1 0,0-1 0,2 0 0,2 0-3641,3-1-2320,0-2 757,3 0-216,-1-1 439,-3-1-2993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1.80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0570.86719"/>
      <inkml:brushProperty name="anchorY" value="-98804.38281"/>
      <inkml:brushProperty name="scaleFactor" value="0.5"/>
    </inkml:brush>
  </inkml:definitions>
  <inkml:trace contextRef="#ctx0" brushRef="#br0">26 189 4553,'0'0'0,"0"-4"-192,0-3 1447,0-3 156,0-3 305,0-1 203,-2-1 159,1 0 164,-1 1 177,1 1 146,-2 1 137,0 0 129,1 1 83,1 1 20,0 1-1767,0 1-1151,1 1 221,0 1-237,0 2 0,-2 1 0,1 1 0,-1 2 0,1 3 0,0 1 0,0 2 0,1 4 0,0 1 0,1 2 0,1 1 0,0 2 0,-1 2 0,0 0 0,0 2 0,-1 1 0,2 1 0,0 1 0,0 0 0,-1 1 0,2-1 0,-1 1 0,0 0 0,0-1 0,-1-1 0,1 0 0,0 0 0,0-1 0,1-1 0,-1-1 0,2 0 0,0-2 0,-2-1 0,0-1 0,0-1 0,-1 0 0,-1-2 0,0-1 0,0-1 0,1-1 0,3-2 0,-1-1 0,2-3-8112,-1 0 618,-1-2 167,-1-1-2843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2.01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635.21094"/>
      <inkml:brushProperty name="anchorY" value="-100254.95313"/>
      <inkml:brushProperty name="scaleFactor" value="0.5"/>
    </inkml:brush>
  </inkml:definitions>
  <inkml:trace contextRef="#ctx0" brushRef="#br0">35 137 5497,'0'0'0,"-1"-2"680,-1-1 3258,-2-1 657,0 0 805,-1-1 364,1 0 74,0 0-5586,0 1 374,2 0-449,0 0-177,1 0 0,0 1 0,1 0 0,2-1 0,1 0 0,2 0 0,2 0 0,1-1 0,0 1 0,1 1 0,-1-1 0,1 0 0,0 0 0,1-1 0,0 1 0,0-1 0,0 0 0,1 1 0,0-1-5265,1 0-1623,1 1-83,0-1 355,-2 1-438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2.3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795.74219"/>
      <inkml:brushProperty name="anchorY" value="-101135.03906"/>
      <inkml:brushProperty name="scaleFactor" value="0.5"/>
    </inkml:brush>
  </inkml:definitions>
  <inkml:trace contextRef="#ctx0" brushRef="#br0">52 39 3833,'0'0'0,"0"-1"800,0-1 2465,-2 0 313,0-2 453,0 0 249,1-1-15,-2 0 126,1 1-74,0 0-5033,0 1 1439,0 1-723,-1 1 0,1 0 0,1 1 0,0 0 0,0 1 0,-1 2 0,1 2 0,-1 1 0,1 2 0,0 2 0,0 1 0,1 0 0,0 3 0,0 0 0,0 1 0,0 0 0,0 1 0,0 1 0,0-1 0,0 0 0,0 0 0,-2 0 0,1 1 0,-1-1 0,1 0 0,0-1 0,-2 0 0,1-2 0,0 0 0,1 0 0,0-2 0,0 0 0,1-1 0,0-1 0,0 0 0,0-2 0,0-1-6348,2 0 1123,0-1-411,-1-1 105,1-2 652,-1 0-287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3.0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737.07031"/>
      <inkml:brushProperty name="anchorY" value="-100490.91406"/>
      <inkml:brushProperty name="scaleFactor" value="0.5"/>
    </inkml:brush>
  </inkml:definitions>
  <inkml:trace contextRef="#ctx0" brushRef="#br0">0 386 2929,'0'0'0,"0"-2"304,0-4 1363,0-3 96,0-2 215,0-1 70,0-2 75,0-1 44,0 1 22,2 0 64,0 0-4,1 2-3,2 0-34,-1 1 1,2 1 15,0 1-34,1 2-2557,1 0 730,0 3-367,2 1 0,0 2 0,2 2 0,-1 1 0,2 3 0,1 2 0,-1 0 0,1 2 0,1 1 0,-1 1 0,0 1 0,-1 0 0,-2 1 0,0 0 0,0 0 0,-2 0 0,0 0 0,-1 0 0,-2-1 0,0-1 0,-2 0 0,0-1 0,-2 0 0,-1 0 0,-1-1 0,0 0 0,0-1 0,-2 0 0,0-2 0,0 0 0,1-1 0,-2-2 0,0 0 0,1-1 0,1-1 0,-2-2 0,1-1 0,0-1 0,0-1 0,1-1 0,1-1 0,0-1 0,0-1 0,0-2 0,0-1 0,0-1 0,0 0 0,2 0 0,-1-1 0,3-1 0,-1 1 0,1-1 0,2-1 0,0 1 0,2 0 0,-1 0 0,3 0 0,1 0 0,-1 1 0,2 0 0,-1 0 0,1 0 0,0 1 0,1 0 0,0 1 0,0-1 0,1 1 0,-1 0 0,0 0 0,0 1 0,1 1 0,-2-1 0,-1 1 0,0 0 0,-1 1 0,-2 1 0,1 0 0,-1 1 0,1 1 0,-3 0 0,0 1 0,-1 0 0,0 1 0,-1-1 0,1 1 0,-1 0 0,0 2 0,0-1 0,-2 1 0,0-1 0,0 2 0,0 0 0,0 1 0,-1 0 0,1 2 0,-1 0 0,1 1 0,0 2 0,-1 1 0,1 1 0,-1 1 0,1 2 0,0 2 0,0 0 0,-1 1 0,2 1 0,-1 1 0,0 2 0,0-1 0,-1 1 0,1-1 0,0 2 0,0-1 0,-1 1 0,0 0 0,-1-1 0,1 1 0,-1 0 0,0 0 0,0 0 0,0-1 0,0 0 0,0-1 0,-1 0 0,1-1 0,-1 0 0,-1-1 0,0-1 0,1-1 0,0 0 0,2-2 0,0 0 0,1-2-7394,-1-2-1966,0-1-7779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3.6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404.96094"/>
      <inkml:brushProperty name="anchorY" value="-101685.25"/>
      <inkml:brushProperty name="scaleFactor" value="0.5"/>
    </inkml:brush>
  </inkml:definitions>
  <inkml:trace contextRef="#ctx0" brushRef="#br0">278 198 9218,'0'0'0,"1"-1"-2096,3-4 3042,3-3 644,1-1 712,1-2 405,1-1 251,-1 0 252,1 0 306,-1 0 331,-2 1 153,0 0-4002,-2 1 473,0 1-371,-1-1-100,-1 1 0,-1 1 0,-3-1 0,0 2 0,-3-1 0,0 1 0,-3 2 0,0 0 0,-3 2 0,0 1 0,-2 0 0,-2 3 0,0-1 0,-1 2 0,-1 2 0,-1 1 0,0 1 0,0 1 0,-1 2 0,1 0 0,0 2 0,0 0 0,0 2 0,0 0 0,0 1 0,2 1 0,0 0 0,2 1 0,1 0 0,2 1 0,2-1 0,1 1 0,2-1 0,1 0 0,2-1 0,1 0 0,3-1 0,0-1 0,1-1 0,2 0 0,2-2 0,0-1 0,1-1 0,1-1 0,1-1 0,2-2 0,0-1 0,1-2 0,2 0 0,-2-2 0,2-1 0,-1-2 0,2 1 0,-1-3 0,0 0 0,0 0 0,0-2 0,-1-1 0,-2 0 0,1-3 0,-1 1 0,-2-1 0,0-1 0,0 0 0,-2-1 0,-1 0 0,0 0 0,-2-2 0,0 1 0,-1 1 0,-2 0 0,0 1 0,1 0 0,-1 2 0,0 1 0,-1 1 0,-2 0 0,0 3 0,-1 1 0,1 1 0,0 3 0,-1 1 0,-1 1 0,1 3 0,1 1 0,0 2 0,-1 1 0,0 1 0,0 2 0,0 1 0,2 0 0,-1 0 0,1 1 0,0 1 0,0 0 0,0-1 0,0 0 0,2 0 0,-1 1 0,1-2 0,0 0 0,0-1 0,1 0 0,0-2 0,1-2 0,0 0 0,1-2-4826,2-1-3467,0-1 1144,-1-1-6104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4.01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519.47656"/>
      <inkml:brushProperty name="anchorY" value="-102842.69531"/>
      <inkml:brushProperty name="scaleFactor" value="0.5"/>
    </inkml:brush>
  </inkml:definitions>
  <inkml:trace contextRef="#ctx0" brushRef="#br0">34 172 6233,'0'0'0,"0"-3"-1136,2-2 3454,0-3 684,0-2 847,1-1 626,-1-1 454,2 0 373,0-1-1750,-1 1-3952,-1 1 1043,-1 1-643,0 0 0,-1 1 0,-1 0 0,-1 1 0,0 1 0,0 1 0,1 1 0,0 0 0,1 1 0,0 2 0,1 2 0,1 2 0,0 2 0,0 1 0,-1 2 0,-1 1 0,1 3 0,-3 2 0,1 1 0,-1 2 0,0 2 0,0 1 0,-1 1 0,1 0 0,0 2 0,0 0 0,-1 1 0,0 1 0,-1 1 0,2 1 0,-2-1 0,1 1 0,-1 0 0,1-1 0,0 1 0,-1 0 0,1-1 0,1 1 0,0-1 0,1 1 0,1-2 0,-1 0 0,1-2 0,0 0 0,1-2 0,-1 0 0,0-2 0,0-1 0,0-1 0,0-1 0,0-2 0,0-1 0,0-1 0,0-2 0,0-1 0,2-1 0,-1-2 0,1-1-8729,-1-1 1169,2-3 47,0 0-1618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5.1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5354.375"/>
      <inkml:brushProperty name="anchorY" value="-284097.15625"/>
      <inkml:brushProperty name="scaleFactor" value="0.5"/>
    </inkml:brush>
  </inkml:definitions>
  <inkml:trace contextRef="#ctx0" brushRef="#br0">13 1 7594,'0'0'0,"0"0"1400,-2 1 3940,0 1 713,-1-1 915,0 2-1817,0 0-5813,3 2 1585,0 0-923,3 1 0,1 2 0,2 2 0,1 1 0,1 2 0,0 1 0,0 1 0,1 2 0,1 1 0,0 1 0,0 1 0,1 0 0,0 1 0,1 0 0,-1 0 0,1-1 0,0 0 0,1-2 0,-1 0 0,0 0 0,0-1 0,1 0 0,-2-1 0,2-2 0,-1-1 0,0-2-8308,1-1-2873,-2-3-2497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4.4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481.57813"/>
      <inkml:brushProperty name="anchorY" value="-102480.35156"/>
      <inkml:brushProperty name="scaleFactor" value="0.5"/>
    </inkml:brush>
  </inkml:definitions>
  <inkml:trace contextRef="#ctx0" brushRef="#br0">0 293 4849,'0'0'0,"0"-3"-320,0-3 2110,0-2 246,2-3 321,-1-2 111,1-1-9,1 1-75,0-1-109,1 0-172,1 0-224,1 0-224,0 0-184,2 1-152,0 0-75,1 0 39,0 0 153,1 0-1576,3 0 342,2 1-185,2 1-17,2 0 0,1 1 0,2 1 0,-2 2 0,2 0 0,-1 2 0,1 2 0,-1 1 0,0 3 0,0 0 0,-2 2 0,0 2 0,-1 2 0,-2 3 0,-1 2 0,-2 1 0,-1 0 0,-1 2 0,-2-1 0,-2 2 0,0-1 0,-3 1 0,0-1 0,-2 0 0,-3-1 0,-2 1 0,-2 0 0,-2-1 0,-3 0 0,-1-1 0,-3 0 0,-2-1 0,-2-1 0,0 0 0,-4-2 0,-2-1 0,-3 0 0,0-2 0,-2 1 0,-1-2 0,0 0 0,-1 0-12351,1-2 3539,6 0-2962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6.0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606.42969"/>
      <inkml:brushProperty name="anchorY" value="-103565.21094"/>
      <inkml:brushProperty name="scaleFactor" value="0.5"/>
    </inkml:brush>
  </inkml:definitions>
  <inkml:trace contextRef="#ctx0" brushRef="#br0">654 221 6193,'0'0'0,"1"-2"-936,1-2 2427,1-2 296,1-1 428,-2-1 159,0-3 36,1 1-16,0 0-55,-1 0-97,0 1-71,-1 1-17,1 0-6,0-1 43,-1 2-694,-1-1-1667,-1 0 437,-2 0-267,1 0 0,-3 0 0,0-1 0,-2 2 0,0-1 0,-3 1 0,2 0 0,-2 1 0,-1 1 0,0 0 0,0 0 0,-2 1 0,-1 1 0,1 0 0,-1 1 0,0 2 0,-3 0 0,-1 2 0,-1 0 0,-1 2 0,-1 0 0,-2 2 0,0 0 0,0 2 0,0 1 0,0 0 0,-1 1 0,0 2 0,-1 1 0,0 2 0,0 3 0,2 1 0,-1 1 0,2 2 0,2 1 0,1 2 0,1 1 0,2 2 0,3 1 0,1 0 0,3 1 0,1 1 0,3-1 0,2 0 0,4-1 0,2-1 0,2 0 0,2-3 0,2 0 0,2-2 0,3-2 0,1-1 0,2-3 0,0-2 0,1-2 0,1-1 0,2-3 0,-1-1 0,2-3 0,-1-1 0,1-3 0,-1 0 0,0-2 0,0-1 0,1-1 0,-2-1 0,0-1 0,-1 1 0,-1-2 0,-3 0 0,0 0 0,-1-1 0,-4 1 0,-1-1 0,-3-1 0,-3 1 0,0-1-1279,-4 1 300,-1 0 32,0 0 122,-1 1 151,-2-1 117,-1 0 87,1 1 85,-2 0 81,2 1 89,0 0 106,1 0 101,1 0 85,-1 1 110,1 0 110,-1 0 74,1 2 123,0-1 106,0 0 102,0 2 60,0-1 79,2 0 62,0 1 103,0 0-573,1 1-442,0-1 97,0 1-88,0 0 0,2-1 0,0 1 0,1-2 0,0-1 0,2 1 0,-1-1 0,0 0 0,2 1 0,0 1 0,2 1 0,0 1 0,0 2 0,0 1 0,1 1 0,-1 2 0,1 0 0,-1 3 0,2 1 0,-1 1 0,-1 3 0,0 0 0,-1 1 0,-1 1 0,-1 1 0,0-1 0,-1 1 0,-2 0 0,0 0 0,-1 0 0,0 0 0,-1-1 0,0 0 0,0 1 0,-1-2 0,0 1 0,-1 0 0,0-2 0,0 1 0,1-1 0,1 1 0,-1-2 0,1 0-1036,-1-1-5726,-1 0 1415,0-1-1022,-1-1 327,1-3-1344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6.48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487.33594"/>
      <inkml:brushProperty name="anchorY" value="-103372.44531"/>
      <inkml:brushProperty name="scaleFactor" value="0.5"/>
    </inkml:brush>
  </inkml:definitions>
  <inkml:trace contextRef="#ctx0" brushRef="#br0">1 60 3961,'0'0'0,"0"-2"752,0-4 2325,0 0 91,0-2 192,0-1-92,1 0-162,1 1-213,1 2-100,2 2-90,0 2 7,0 3-2021,0 1-565,0 3 39,1 1-163,-1 3 0,0 1 0,1 1 0,-1 1 0,1 2 0,-2 1 0,1 1 0,-1 0 0,1 0 0,-1 1 0,-1-1 0,-1 0 0,-1-1 0,-1 0 0,1 0 0,-1-1 0,-1 0 0,1-1 0,0-1 0,-2 0 0,0-2 0,-1 0 0,0-2 0,-2 0 0,2-1 0,0-2 0,-1-1 0,1-2 0,0 0 0,0-2 0,0 1 0,1-3 0,0 0 0,1-1 0,2-2 0,1-1 0,0-2 0,1 0 0,0-2 0,1-1 0,1 0 0,1-3 0,2 0 0,-1 0 0,3-1 0,1 0 0,1 0 0,1-1 0,0 1 0,1 1 0,-1 0 0,-1 0 0,-1 2 0,-1 0 0,-1 2 0,-1 1 0,1 1 0,-1 0 0,0 1 0,0 2-2222,2 1-7664,0-1 2222,-2 2-6013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6.93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791.92188"/>
      <inkml:brushProperty name="anchorY" value="-104368.64844"/>
      <inkml:brushProperty name="scaleFactor" value="0.5"/>
    </inkml:brush>
  </inkml:definitions>
  <inkml:trace contextRef="#ctx0" brushRef="#br0">92 23 7610,'0'0'0,"0"-1"-344,0-1 3024,0-1 499,-1 1 716,-1-2 468,0 1 374,-1 0 183,0 0-3724,-1 2-958,-1 1 55,1 1-293,-2 2 0,0 1 0,1 3 0,-1 0 0,0 2 0,1 0 0,-1 2 0,2 0 0,-1 1 0,1 1 0,-1 1 0,1 0 0,1 1 0,1-1 0,1 1 0,2-1 0,1 1 0,1-2 0,1 0 0,0 0 0,2 0 0,0-2 0,2 0 0,0-1 0,0-1 0,2 0 0,1-2 0,-1 0 0,0-1 0,-1-1 0,0-1 0,2-1 0,-3-2 0,3 0 0,-2 0 0,1-2 0,-1-1 0,0-1 0,0 0 0,-2-1 0,0-1 0,-1-1 0,1-1 0,0 0 0,-1-1 0,-1 0 0,0-1 0,-2-1 0,0-1 0,-1-2 0,-3 0 0,0-1 0,-1 0 0,-1 0 0,0-1 0,-1 2 0,-2 0 0,0 0 0,-1 2 0,-3 0 0,0 1 0,0 1 0,-2 2 0,-1 0 0,0 2 0,0 0 0,-2 0 0,0 1 0,1 2 0,-1 0 0,2 1 0,1 1 0,3 1 0,3 1 0,2 1-2212,2 1-5820,1 0 1715,1 1-443,1-1-3112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7.5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707.02344"/>
      <inkml:brushProperty name="anchorY" value="-103393.57813"/>
      <inkml:brushProperty name="scaleFactor" value="0.5"/>
    </inkml:brush>
  </inkml:definitions>
  <inkml:trace contextRef="#ctx0" brushRef="#br0">1 81 5105,'0'0'0,"1"-1"-264,3-3 2549,1-1 503,1-2 666,0 0 540,1-1 553,-2 1 378,0 0 260,0 0-5173,0 1 592,-2 0-472,0 0-132,-1 2 0,-1 1 0,2 2 0,-2 0 0,1 1 0,-1 2 0,2 1 0,-1 2 0,0 1 0,1 2 0,0 2 0,-1 0 0,1 1 0,0 1 0,1 0 0,0 1 0,0 0 0,0 1 0,1-1 0,-2 0 0,2 0 0,0-1 0,0 1 0,1-1 0,0-1 0,0 0 0,2-1 0,0-1 0,0-1 0,-1 0 0,-1-2 0,1-1 0,0 0 0,1-2 0,0 0 0,0-1 0,-2-1 0,1-1 0,-1 0 0,2-1 0,-3-1 0,1-1 0,1 0 0,-2-1 0,0-1 0,2-1 0,-1-1 0,1 0 0,1-1 0,-1-2 0,-1-1 0,-1 1 0,1-1 0,-2-1 0,0 0 0,0-1 0,1 1 0,-2 0 0,0 0 0,1 1 0,-1 1 0,-1-1 0,-1 3 0,0-1 0,0 2 0,1-1 0,0 2 0,-1 0 0,0 0 0,0 1 0,0 1 0,-1 0 0,0 1 0,0 1 0,-1 0 0,-1 3 0,0 1 0,0 3 0,1 2 0,1 1 0,-2 1 0,0 1 0,0 1 0,1 1 0,0 1 0,0 2 0,1-1 0,0 1 0,0 0 0,0 0 0,0 1 0,0-1 0,2 0 0,0 0 0,-1-2 0,1 1 0,-1-2 0,-1 0 0,2 0 0,0-1 0,2-1 0,0 0 0,3 1 0,0-1 0,0 1-8925,2-1 1216,-1-1 235,-1-2-1296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7.87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139.67969"/>
      <inkml:brushProperty name="anchorY" value="-104707.77344"/>
      <inkml:brushProperty name="scaleFactor" value="0.5"/>
    </inkml:brush>
  </inkml:definitions>
  <inkml:trace contextRef="#ctx0" brushRef="#br0">60 196 4985,'0'0'0,"0"-3"-176,2-6 2016,-1-1 368,1-4 503,-1-1 313,1-1 325,-2 0 432,1-1 452,-1 2 353,0 0-2745,0 2-1837,0 0 377,-1 2-381,1 1 0,0 3 0,0 0 0,0 4 0,0 1 0,0 4 0,0 1 0,0 2 0,0 2 0,0 2 0,0 2 0,0 2 0,0 1 0,0 2 0,0 1 0,-1 2 0,-1 1 0,0 1 0,1 1 0,-2 1 0,1 2 0,-2 0 0,1 1 0,-2 1 0,2 1 0,0 0 0,-1 1 0,1-1 0,-1 1 0,0-1 0,1 0 0,2 1 0,-2-2 0,0 0 0,1 0 0,1-2 0,0 0 0,-1-1 0,0-1 0,0-1 0,1-2 0,0-1 0,0-2 0,1 0 0,0-1 0,0 0 0,0-3 0,2 0 0,0-1 0,-1-1 0,3-2-5639,-2 0-2122,1-1 653,-2-2-5901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8.2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080.16406"/>
      <inkml:brushProperty name="anchorY" value="-104413.84375"/>
      <inkml:brushProperty name="scaleFactor" value="0.5"/>
    </inkml:brush>
  </inkml:definitions>
  <inkml:trace contextRef="#ctx0" brushRef="#br0">0 347 6161,'0'0'0,"0"-3"-1760,0-5 2399,0-5 192,0-2 316,0-3 33,2-1-25,-1-1-32,1 0-25,1 0 49,2 1 58,0-1 96,1 2 82,0 1 118,2 0 70,1 1 66,0 0 21,0 2-35,1 1-60,-1 0-87,1 2-111,0 0-128,1 2-69,-1 3-87,1 0-940,-1 3-49,1 2-48,0 3-44,0 1 0,0 2 0,-1 2 0,0 1 0,-2 1 0,-1 2 0,0 0 0,0 2 0,-2 0 0,-1 1 0,-2 2 0,0-1 0,-2 0 0,0 0 0,0 0 0,0 1 0,-2-1 0,-1-1 0,-1 0 0,-1 0 0,-1-1 0,-1-1 0,-2 0 0,-1 1 0,0-2 0,-1 0 0,-1-1 0,0-1 0,0-1 0,0 0 0,2 0 0,-2-1 0,3-2 0,1 0 0,0-1 0,0-1-3099,1-1-7862,3 0 3008,1-1-3013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8.60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164.11719"/>
      <inkml:brushProperty name="anchorY" value="-105472.24219"/>
      <inkml:brushProperty name="scaleFactor" value="0.5"/>
    </inkml:brush>
  </inkml:definitions>
  <inkml:trace contextRef="#ctx0" brushRef="#br0">1 51 6393,'0'0'0,"1"-2"929,1-4 3126,0 0 302,-1-2 572,2-1 290,-1 2 50,0 1-4265,0 1-663,1 4-70,-1 2-271,0 3 0,-1 4 0,0 3 0,0 3 0,-1 3 0,0 3 0,0 1 0,0 2 0,0 1 0,0 1 0,0 0 0,0 1 0,-2 0 0,0-1 0,1 0 0,-1 0 0,1-1 0,1-2 0,-1 0 0,1-1 0,0-2 0,0 1 0,0-2 0,0-2 0,0 0 0,2-2 0,0 0 0,-1-2-6656,1-1-1440,-1-1 666,0-3-3569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9.18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6205.0625"/>
      <inkml:brushProperty name="anchorY" value="-107003.8125"/>
      <inkml:brushProperty name="scaleFactor" value="0.5"/>
    </inkml:brush>
  </inkml:definitions>
  <inkml:trace contextRef="#ctx0" brushRef="#br0">1 265 5857,'0'0'0,"0"-3"-528,0-5 2306,0-4 237,0-3 391,0-2 84,0 0-24,0 0-90,1-1-134,1 1-223,1 1-221,1 0-267,0 2-250,0 1-210,1 0-167,0 1-157,2 1-117,0 1-89,1 0-37,0 2-1,2 1-427,0 2-39,1 2-14,-1 1-23,1 2 0,0 2 0,-1 2 0,0 0 0,-1 3 0,0 1 0,0 2 0,0 1 0,-3 1 0,-1 1 0,0 1 0,-2 0 0,0-1 0,-2 1 0,-1-2 0,-2 1 0,-1-2 0,-2 2 0,0-2 0,0 0 0,-2 0 0,0 0 0,0 1 0,-1-1 0,-2 0 0,-1 0 0,1-1 0,0 0 0,2-2 0,1 1 0,0-2 0,0 1 0,1-1 0,0-1 0,2 0 0,-1-1 0,1-1 0,1 0 0,1-2 0,1 0 0,0-1 0,3 0 0,0-1 0,1 0 0,0 0 0,2 0 0,1 1 0,0-1 0,2 2 0,-1 1 0,3 0 0,1 2 0,-1 2 0,2 0 0,-1 3 0,0 1 0,-1 1 0,0 1 0,-1 1 0,-2 1 0,-1 1 0,-1 0 0,-1 0 0,-2 0 0,-1 1 0,-2-1 0,-1 0 0,-2 0 0,-1 0 0,-1 0 0,-2 0 0,-1-1 0,-1 0 0,-2-1 0,-2 0 0,-1-1 0,1-1 0,0 0 0,-2-1 0,3-2 0,-2 0 0,2-2 0,1 0 0,4-1 0,0-2-532,2-1-11116,2-1 3778,2-1-5355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59.8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188.58594"/>
      <inkml:brushProperty name="anchorY" value="-106511.45313"/>
      <inkml:brushProperty name="scaleFactor" value="0.5"/>
    </inkml:brush>
  </inkml:definitions>
  <inkml:trace contextRef="#ctx0" brushRef="#br0">435 99 7962,'0'0'0,"2"0"824,0 0 3230,-1 1 524,3 1 693,-2 2 171,2 1-949,0 1-5126,0 1 1409,0 0-776,1 1 0,0 1 0,0-1 0,1 0 0,0-1 0,1 0 0,0-1 0,1 0 0,0-1 0,2 0 0,0 0 0,0-2 0,0 0 0,2 0 0,-2-2 0,1-1 0,0-2 0,1-2 0,-2 0 0,0-2 0,1 0 0,0-1 0,0-2 0,-2 0 0,-1-2 0,-1-1 0,0-1 0,0-1 0,0 0 0,-1 0 0,1 0 0,-3-1 0,0 2 0,-2 1 0,-1 0 0,0 3 0,-1 2 0,0 2 0,-1 2 0,1 4 0,-2 2 0,0 3 0,1 4 0,-1 2 0,-1 5 0,1 2 0,-2 2 0,1 3 0,0 1 0,0 3 0,0 1 0,-1 2 0,-2 2 0,2 0 0,-1 0 0,-1 2 0,0-1 0,-1 2 0,-1-1 0,0 0 0,-1 1 0,-2 1 0,-1 0 0,-2 0 0,-1 1 0,-1-1 0,-1 0 0,-1-1 0,-1 0 0,0 0 0,-1-2 0,0 0 0,1-2 0,1 0 0,-2-3 0,1-2 0,0-2 0,-1-3 0,1-1 0,0-2 0,-1-3 0,0-2 0,1-2 0,-1-3 0,1-1 0,-2-2 0,1-3 0,0-2 0,2-2 0,0-2 0,0-2 0,1-2 0,2 0 0,0-3 0,2-1 0,3-3 0,1 0 0,1-2 0,2-1 0,3-1 0,0-1 0,4 0 0,0-1 0,2 0 0,2-1 0,2-1 0,0 1 0,1-1 0,3 1 0,1-1 0,0 1 0,1 0 0,3 1 0,1 1 0,3 0 0,1 0 0,2 0 0,1 1 0,1 0 0,0 1 0,1 0 0,1 0-9018,0 2 215,-5 3-7064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5.38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6644.17188"/>
      <inkml:brushProperty name="anchorY" value="-285566.09375"/>
      <inkml:brushProperty name="scaleFactor" value="0.5"/>
    </inkml:brush>
  </inkml:definitions>
  <inkml:trace contextRef="#ctx0" brushRef="#br0">1 0 10162,'0'0'0,"1"0"3257,1 0 4863,1 1 1300,2 1-8868,-1 1 339,0 1-526,0 2-365,0 1 0,-2 2 0,2 2 0,-2 2 0,1 1 0,-2 1 0,0 2 0,0 2 0,-1 0 0,0 2 0,0 0 0,0 0 0,-1 0 0,1 0 0,0-1 0,0-1 0,0 0 0,2-2 0,1-1 0,2-2 0,1-2 0,2-3-7655,1-1-4609,-1-4-822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20:00.1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090.20313"/>
      <inkml:brushProperty name="anchorY" value="-106024.66406"/>
      <inkml:brushProperty name="scaleFactor" value="0.5"/>
    </inkml:brush>
  </inkml:definitions>
  <inkml:trace contextRef="#ctx0" brushRef="#br0">0 34 10506,'0'0'0,"0"-1"1737,0 0 4032,0-1 547,2-1 716,0 0-6573,0-1 240,-1 2-450,0-1-249,0 1 0,-1 0 0,0 0 0,0 1 0,0 0 0,0-1 0,0 0 0,0 1 0,0 0 0,0 1 0,0-1 0,0 1 0,1 0 0,1 0 0,2 0 0,0 0 0,2 0 0,0 1 0,0-1-10530,1 0 2317,-2 0-6561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20:00.29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156.0625"/>
      <inkml:brushProperty name="anchorY" value="-107007.71094"/>
      <inkml:brushProperty name="scaleFactor" value="0.5"/>
    </inkml:brush>
  </inkml:definitions>
  <inkml:trace contextRef="#ctx0" brushRef="#br0">1 57 8530,'0'0'0,"1"-2"-200,1-1 2912,2 0 140,-1-1 175,-1-1-245,2 0-458,-1 0-609,1-1-716,2 2-833,-2 0-833,2 0-845,0 1-1064,0 0-1196,2 1-1080,1 0-331,0 1-1348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20:00.43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6248.99219"/>
      <inkml:brushProperty name="anchorY" value="-107967.58594"/>
      <inkml:brushProperty name="scaleFactor" value="0.5"/>
    </inkml:brush>
  </inkml:definitions>
  <inkml:trace contextRef="#ctx0" brushRef="#br0">1 19 3673,'0'0'0,"0"-1"440,1 0 1755,1 0 21,1-1 65,0 1-223,0 0-273,-1-1-343,1 0-375,0 1-502,-1 0-525,-1 0-565,2 0-591,-1 0-859,0 0-1085,0 0-859,-1 0-3810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20:21.49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9749.25"/>
      <inkml:brushProperty name="anchorY" value="-112042.375"/>
      <inkml:brushProperty name="scaleFactor" value="0.5"/>
    </inkml:brush>
  </inkml:definitions>
  <inkml:trace contextRef="#ctx0" brushRef="#br0">20 0 3961,'0'0'0,"0"1"4417,0 2 1549,0 1-1011,0 0-1157,0 2-1153,0 0-956,0 1-619,0-2-545,0-1-450,-2 0-433,1 0-500,-1-1-581,1 0-646,-2 0-859,0 0-1304,1 0-941,-1 1-226,0-1-1329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6:29:07.907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6:29:07.907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6:29:07.907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57:47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1046 9482,'-25'-62'-3257,"0"1"2129,0-5 864,8 0 360,9 0 144,-1 0 72,9 1 32,9-1 24,-9 0-8,17 0-32,-9 5-23,9 4-73,-1 5-120,1 0-176,8 5-256,-8 0-353,0 5-695,-1 4-840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3:25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18 255 2817,'0'-15'2212,"1"-3"1891,-2-1-1,0 0 1,-1 0-1,-2-4-4102,1-11 2863,-2-7-1410,4 39-1608,1 0 1,-1-1-1,1 1 0,0 0 1,-1-1-1,1 1 1,1-1-1,-1 1 0,0 0 1,0-1-1,1 1 1,-1 0-1,1-1 0,0 1 1,0-1 154,2-9-4336,-1 0-4264,-2 8 3437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6:5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1136,'8'5'3313,"1"-5"1600,-9 0-80,8 5-856,-8-5-1024,0 0-889,9 5-680,-9-5-544,0 0-455,0 4-441,0-4-521,8 0-591,-8 0-592,0-4-665,0 4-991,0 0-1185,0 0-633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6.0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7741.79688"/>
      <inkml:brushProperty name="anchorY" value="-286965.21875"/>
      <inkml:brushProperty name="scaleFactor" value="0.5"/>
    </inkml:brush>
  </inkml:definitions>
  <inkml:trace contextRef="#ctx0" brushRef="#br0">429 249 8642,'0'0'0,"0"-2"2608,0-4 4902,0-3 793,0-1-3044,-1-3-5817,-1-2 1561,0 0-1003,-1-1 0,1 0 0,-2 1 0,-1 0 0,-1 1 0,-3 0 0,0 0 0,-2 1 0,0 2 0,-2-1 0,-1 2 0,2 0 0,-2 3 0,0 1 0,-3 2 0,0 2 0,-2 3 0,0 2 0,0 2 0,0 3 0,-1 2 0,2 2 0,-2 2 0,1 2 0,1 0 0,1 2 0,2 1 0,2 1 0,1 1 0,2 0 0,0 0 0,4-1 0,1 0 0,2 0 0,3-2 0,3-1 0,2 1 0,2-2 0,2-1 0,2 0 0,3-1 0,1 0 0,2 1 0,1-1 0,2 1 0,1-1 0,2 0 0,0-1 0,3 1 0,0 0 0,0 0 0,0 1 0,-1 0 0,0 0 0,0 1 0,-2-1 0,-2 1 0,-2 0 0,-2 2 0,-4-1 0,-3 2 0,-4-1 0,-4 1 0,-3-1 0,-4 1 0,-3-1 0,-3 0 0,-5-1 0,0 0 0,-4-2 0,-3 0 0,-1-2 0,-1-2 0,-2-2 0,-1-2 0,1-2 0,-1-2 0,1-1 0,2-2 0,2-3 0,3-2 0,3-3 0,1-2 0,5-4-11118,1-1 917,4 1-1297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03.97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45.02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46.02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5.14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6.96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7.41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7.46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00.40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0.3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0.65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7.30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6359.04688"/>
      <inkml:brushProperty name="anchorY" value="-286536.1875"/>
      <inkml:brushProperty name="scaleFactor" value="0.5"/>
    </inkml:brush>
  </inkml:definitions>
  <inkml:trace contextRef="#ctx0" brushRef="#br0">300 358 6161,'0'0'0,"1"-1"488,1-2 4519,1 0 967,0-3 1084,0 0 620,-1-2-8487,-1-2 1938,0 0-1048,-1 0-81,-1-1 0,-3 0 0,-1 0 0,0 0 0,-2 0 0,-1 1 0,0 0 0,-1 0 0,-2 2 0,-1 1 0,1 0 0,-2 3 0,-1 2 0,-1 1 0,0 3 0,-3 1 0,1 3 0,-1 2 0,0 2 0,1 2 0,1 1 0,1 3 0,2 2 0,2 1 0,0 0 0,2 2 0,2 0 0,3 1 0,1 0 0,3-1 0,3 0 0,1 0 0,3-3 0,1 0 0,2-4 0,2 0 0,1-3 0,0-1 0,1-3 0,1-2 0,0-2 0,1-2 0,-1-2 0,2-2 0,-1-3 0,0-1 0,-1-2 0,-1-3 0,-1 0 0,0-2 0,-1-2 0,-1 0 0,-2-2 0,-2-1 0,0-1 0,0 0 0,-2-2 0,-1 1 0,-1 0 0,0 0 0,-1 2 0,0 2 0,-1 1 0,0 2 0,-1 2 0,-1 3 0,-1 2 0,0 4 0,1 3 0,0 3 0,0 3 0,2 4 0,1 1 0,1 3 0,0 2 0,1 1 0,2 1 0,0 1 0,1 0 0,1 1 0,1-1 0,1 0 0,0-1 0,1-1 0,0-2 0,0-1 0,0-3 0,0-2 0,1-1 0,0-4 0,0 0 0,0-1 0,-1-2 0,-1-3 0,1-1 0,-1-2 0,0-2 0,0-3 0,-2-1 0,-1-2 0,0-3 0,-2-1 0,0-2 0,-1-1 0,-2 0-962,0-2 201,1 0 341,-1 1 372,-1 0 619,1 1 797,-2 0-1275,1 2 2,-1 2-31,0 1-64,0 3 0,0 1 0,0 4 0,0 2 0,0 4 0,0 1 0,0 4 0,0 2 0,0 2 0,0 2 0,0 3 0,0 2 0,0 1 0,1 2 0,1 0 0,0 1 0,-1-1 0,2 1 0,-1-2 0,1 0 0,2-1 0,0-2 0,0 0 0,1-3 0,0 0 0,1-2 0,1-1 0,-1-3 0,-1-1 0,1-3 0,-1-2 0,2-3 0,-1-1 0,1-3 0,0-1 0,-2-3 0,1-2 0,-1-1 0,1-1 0,0-1 0,1-2 0,0 0 0,-2 0 0,0 0 0,1 0 0,0 0 0,0 1 0,0 0 0,1 2 0,0 1 0,-1 1 0,-1 2 0,0 2 0,1 2 0,-1 4 0,0 2 0,0 3 0,-1 2 0,0 3 0,1 1 0,0 2 0,0 2 0,0 2 0,0 0 0,1 1 0,0 1 0,0 0 0,1 0 0,0-2 0,0 1 0,0-1 0,2-1 0,0-2 0,1 0 0,1-2 0,0-2 0,0-1 0,0-2 0,0-2 0,1-2 0,-1-1 0,0-3 0,2-1 0,-2-2 0,0-2 0,-1-2 0,-2-2 0,0-1 0,0-2 0,-3-1 0,0 0 0,1 0 0,-2-1 0,-2 1 0,0-2 0,0 2 0,-1 0 0,0 1 0,-1 1 0,1 2 0,0 1 0,0 3 0,0 1 0,0 4 0,0 2 0,0 2 0,1 4 0,0 3 0,1 3 0,0 2 0,1 1 0,0 4 0,1 1 0,-1 1 0,0 2 0,1 0 0,3-1 0,0 1 0,0-1 0,0 0 0,0-1 0,0 0 0,-1-1 0,1-1 0,-1 0 0,0-2 0,-2-2 0,1-1 0,-1-2 0,1-2 0,0-2-8803,0-3-2200,-1-1-2298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1.75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2.35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2.50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3.65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5.85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6.52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6.65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7.16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7.3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1,'393'1033,"132"349,-6-13,-91-238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2:34:27.45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7.9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8465"/>
      <inkml:brushProperty name="anchorY" value="-287549.40625"/>
      <inkml:brushProperty name="scaleFactor" value="0.5"/>
    </inkml:brush>
  </inkml:definitions>
  <inkml:trace contextRef="#ctx0" brushRef="#br0">0 224 8722,'0'0'0,"0"-2"528,0-3 3099,0-1 497,0-3 701,0-2 244,0-1-39,2 0-4895,0-1 433,1 0-429,1 0-139,2 1 0,1-1 0,3 1 0,-1 1 0,4 0 0,2 1 0,3 1 0,0 0 0,4 0 0,2 1 0,2 1 0,2 2 0,2 0 0,1 2 0,1 1 0,-1 0 0,-2 3 0,-1 1 0,-2 1 0,-4 3 0,-2 2 0,-4 2 0,-3 3 0,-4 0 0,-3 4 0,-5 0 0,-3 1 0,-2 1 0,-3 1 0,-1-1 0,-2 2 0,-2-1 0,0 0 0,-2 0 0,0 0 0,1-1 0,-1-1 0,1-1 0,2 0 0,1-1 0,0-1 0,1 0 0,3-1 0,-1-1 0,3-1 0,1 0 0,1 0 0,2-1 0,3-1 0,2 0 0,3 0 0,3 0 0,4 0 0,4 1 0,5 2 0,4 1 0,4 3 0,5 1 0,4 4 0,3 1 0,3 2 0,1 3 0,1 1 0,1 1 0,-3 2 0,-1 1 0,-2 1 0,-3 1 0,-1 0 0,-4 1 0,-4 1 0,-3 0 0,-3 1 0,-6-1 0,-4 0 0,-5 0 0,-6 0 0,-5 0 0,-5-1 0,-5 0 0,-4-2 0,-6 0 0,-3-1 0,-5-2 0,-3-1 0,-2-1 0,-2-3 0,-2-1 0,-1-2 0,0-3 0,-1-3 0,2-3 0,1-4 0,-1-4 0,2-2 0,0-4 0,1-4 0,3-2 0,3-5 0,2-3 0,3-4 0,5-2 0,1-3 0,5-2 0,2-3 0,3-3 0,3-2 0,4-3 0,2-4 0,5-4 0,3-4 0,4-3 0,2-3 0,4-2 0,1 0 0,2-1 0,2 1 0,1-1 0,2 1 0,0 0 0,-1 1 0,0 3 0,-2 1-11650,1 3 2674,-7 10-3445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2:34:27.91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57:47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1046 9482,'-25'-62'-3257,"0"1"2129,0-5 864,8 0 360,9 0 144,-1 0 72,9 1 32,9-1 24,-9 0-8,17 0-32,-9 5-23,9 4-73,-1 5-120,1 0-176,8 5-256,-8 0-353,0 5-695,-1 4-840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3:25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18 255 2817,'0'-15'2212,"1"-3"1891,-2-1-1,0 0 1,-1 0-1,-2-4-4102,1-11 2863,-2-7-1410,4 39-1608,1 0 1,-1-1-1,1 1 0,0 0 1,-1-1-1,1 1 1,1-1-1,-1 1 0,0 0 1,0-1-1,1 1 1,-1 0-1,1-1 0,0 1 1,0-1 154,2-9-4336,-1 0-4264,-2 8 3437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6:5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1136,'8'5'3313,"1"-5"1600,-9 0-80,8 5-856,-8-5-1024,0 0-889,9 5-680,-9-5-544,0 0-455,0 4-441,0-4-521,8 0-591,-8 0-592,0-4-665,0 4-991,0 0-1185,0 0-633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03.97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45.02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46.02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5.14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6.96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7.41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6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519 705 5377,'4'-22'2676,"-3"19"-1890,-1 1 0,1-1 0,0 0 0,-1 1 1,1-1-1,-1 0 0,0 1 0,0-1 0,0 0 1,0 0-1,-1 1 0,1-1 0,-1 0 0,1 1 1,-1-1-1,0 0 0,0 1 0,0-1 0,-1 0-786,-35-42 9055,-7 8-7540,37 32-1581,-1 1 0,1 0 0,-1 0 0,0 1 0,0 0-1,-1 0 1,1 1 0,-1 0 0,1 1 0,-1 0 0,0 0 0,-5 1 66,1 0 0,1 1 0,-1 1 0,1 0 0,-1 1 0,1 0 0,0 1 0,0 0 0,0 1 0,1 0 0,-1 1 0,1 0 0,1 1 0,-2 1 0,-5 5 0,1 0 0,1 1 0,0 0 0,1 2 0,1-1 0,0 2 0,-7 12 0,16-24 0,0 1 0,0 0 0,0 0 0,1 0 0,0 1 0,0-1 0,1 1 0,0 0 0,0-1 0,0 1 0,1 0 0,0 0 0,1 0 0,-1 0 0,1 1 0,0-2 0,1 0 0,-1 0 0,1 0 0,0-1 0,0 1 0,0 0 0,1 0 0,0-1 0,0 1 0,1-1 0,-1 0 0,1 1 0,1-1 0,-1-1 0,0 1 0,1 0 0,0-1 0,0 0 0,1 0 0,-1 0 0,1 0 0,0-1 0,0 0 0,0 1 0,0-2 0,0 1 0,1-1 0,-1 0 0,5 1 0,5 1 0,0 0 0,1-1 0,-1-1 0,1 0 0,-1-2 0,1 1 0,0-2 0,-1 0 0,1-1 0,-1-1 0,0 0 0,0-1 0,0 0 0,0-2 0,0 1 0,-1-2 0,0 0 0,5-4 0,-4 2 0,0-1 0,-1 0 0,0-2 0,-1 1 0,-1-1 0,1-1 0,-2-1 0,0 1 0,-1-2 0,0 1 0,-1-1 0,0-1 0,-2 0 0,0 0 0,0 0 0,0-6 0,4-30-303,-1 0 0,-3 0 1,0-53 302,-2 19-1152,-3 47 1138,-3-1 1,-2-11 13,-1-34 649,4 69-303,-1 0-1,0 0 1,-1 1-1,-2-6-345,4 20 2,0 0 0,0 0 0,0 0 0,0 0 0,0 0 0,-1 0 0,1 0 0,0 0 0,-1 0 0,1 0-1,0 0 1,-1 0 0,1 1 0,-1-1 0,1 0 0,-1 0 0,0 0 0,1 1 0,-1-1 0,0 0 0,0 1 0,1-1 0,-1 1 0,0-1 0,0 1 0,0-1 0,0 1-2,0 0 0,0 1 1,0-1-1,0 1 0,0-1 1,0 1-1,0 0 1,0 0-1,0-1 1,1 1-1,-1 0 0,0 0 1,0 0-1,1 0 1,-1 0-1,1 0 1,-1 0-1,1 0 0,-1 0 1,1 0-1,-4 9-1,0-1-1,1 1 1,0 0 0,-1 9 1,-7 60 0,2-17 0,3 0 0,2 13 0,2 18 0,0-32 0,5 45 0,1-57 0,-1 3 0,3 0 0,2 0 0,8 23 0,-14-67-69,1 0-1,0 0 1,0 0-1,1 0 1,0 0-1,1-1 1,0 0-1,0 0 1,0 0-1,6 5 70,5 3-5021,3-3-4830,-5-7 2477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8.50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0254.17188"/>
      <inkml:brushProperty name="anchorY" value="-288865.875"/>
      <inkml:brushProperty name="scaleFactor" value="0.5"/>
    </inkml:brush>
  </inkml:definitions>
  <inkml:trace contextRef="#ctx0" brushRef="#br0">412 55 9378,'0'0'0,"-1"-1"2913,-3-2 3229,1 0 189,-3-3 330,-1 0-6223,-2 1 238,-1-2-448,0 0-228,-4 2 0,-1 1 0,-1 0 0,0 2 0,-3 0 0,1 3 0,-2 0 0,-1 3 0,-2 1 0,2 3 0,-1 3 0,1 0 0,-1 3 0,2 1 0,1 3 0,2 0 0,2 2 0,1 1 0,4 1 0,2 1 0,2-1 0,2 0 0,4-1 0,2-1 0,3 0 0,3-2 0,2-2 0,1-1 0,4-2 0,1-3 0,1-2 0,1-1 0,-1-3 0,0-1 0,2-3 0,-1-1 0,0-1 0,-2-3 0,0-2 0,-1-3 0,-2-1 0,1-2 0,-2-1 0,-1-2 0,-1 0 0,-2-2 0,-1-1 0,-1-1 0,-1-1 0,-1 1 0,-2 0 0,-1 1 0,0 1 0,-1 2 0,-2 0 0,0 2 0,-1 2 0,-1 2 0,1 3 0,1 2 0,1 4 0,0 3 0,1 3 0,0 4 0,1 1 0,1 4 0,2 1 0,-1 2 0,1 0 0,0 3 0,0-1 0,2 2 0,0 0 0,1 0 0,1 0 0,0 0 0,0-1 0,2-1 0,0-2 0,-1-1 0,1-2 0,1 0 0,-1-3 0,2-1 0,1-2 0,2-2 0,-7-4-7143,1-1-1099,5 1-10205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7.46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00.40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0.3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0.65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1.75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2.35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2.50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3.65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5.85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6.52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9.00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1368.92188"/>
      <inkml:brushProperty name="anchorY" value="-290260.1875"/>
      <inkml:brushProperty name="scaleFactor" value="0.5"/>
    </inkml:brush>
  </inkml:definitions>
  <inkml:trace contextRef="#ctx0" brushRef="#br0">76 151 11715,'0'0'0,"-2"1"728,-1 1 5022,0 1 610,-2 1 712,1 0-6940,1 0 674,0 2-602,2-2-204,0 2 0,2-1 0,3 0 0,-1-1 0,4-1 0,-2 0 0,4-2 0,-1 0 0,3-2 0,0-1 0,1-2 0,0 0 0,1-2 0,-1-1 0,-1 0 0,-1-1 0,-1-1 0,0 0 0,-1-2 0,-1-1 0,-2 0 0,-1 0 0,-1 0 0,-2-1 0,-1 0 0,-3 1 0,1 0 0,-4 2 0,-1 0 0,-1 2 0,-3 3 0,-1 1 0,-1 1 0,-2 3 0,1 2 0,-2 3 0,1 2 0,0 3 0,-1 1 0,2 3 0,1 3 0,0 2 0,2 1 0,2 2 0,3 1 0,2 1 0,2 0 0,2 0 0,1 0 0,3 0 0,2 0 0,2-1 0,3-2 0,2 0 0,2-2 0,2-3 0,1-1 0,2-3 0,1-2 0,2-2 0,0-1 0,1-2 0,1-2 0,1-3 0,0-2 0,2-2 0,-1-4 0,0-1 0,0-4-7338,-2-2 240,0-3 191,-5 2-5191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6.65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7.16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7.3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1,'393'1033,"132"349,-6-13,-91-238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2:34:27.45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2:34:27.91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57:47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1046 9482,'-25'-62'-3257,"0"1"2129,0-5 864,8 0 360,9 0 144,-1 0 72,9 1 32,9-1 24,-9 0-8,17 0-32,-9 5-23,9 4-73,-1 5-120,1 0-176,8 5-256,-8 0-353,0 5-695,-1 4-840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3:25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18 255 2817,'0'-15'2212,"1"-3"1891,-2-1-1,0 0 1,-1 0-1,-2-4-4102,1-11 2863,-2-7-1410,4 39-1608,1 0 1,-1-1-1,1 1 0,0 0 1,-1-1-1,1 1 1,1-1-1,-1 1 0,0 0 1,0-1-1,1 1 1,-1 0-1,1-1 0,0 1 1,0-1 154,2-9-4336,-1 0-4264,-2 8 3437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6:5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1136,'8'5'3313,"1"-5"1600,-9 0-80,8 5-856,-8-5-1024,0 0-889,9 5-680,-9-5-544,0 0-455,0 4-441,0-4-521,8 0-591,-8 0-592,0-4-665,0 4-991,0 0-1185,0 0-633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03.97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45.02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9.2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2770.09375"/>
      <inkml:brushProperty name="anchorY" value="-291494.5"/>
      <inkml:brushProperty name="scaleFactor" value="0.5"/>
    </inkml:brush>
  </inkml:definitions>
  <inkml:trace contextRef="#ctx0" brushRef="#br0">113 134 5833,'0'0'0,"-1"-3"728,-3-6 4659,0-3 956,-3-3 1010,0-1-275,-1-1-8244,-2 1 2377,0 3-1211,0 1 0,0 3 0,1 2 0,0 3 0,2 4 0,1 2 0,1 4 0,1 3 0,2 3 0,3 3 0,0 3 0,2 4 0,2 2 0,2 2 0,0 2 0,1 1 0,0 1 0,2 1 0,0 1 0,0-1 0,0 0 0,-1 1 0,0-2 0,-1 0 0,2-2 0,-2 0 0,0-3 0,0-2 0,-1-1 0,-1-2 0,0-1 0,-1-2 0,0-2 0,-1-2 0,-1-2 0,-2-3 0,0-1-14162,0-3-5857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46.02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5.14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6.96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7.41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7.46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00.40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0.3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0.65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1.75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2.35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9.4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3851.5625"/>
      <inkml:brushProperty name="anchorY" value="-293054.84375"/>
      <inkml:brushProperty name="scaleFactor" value="0.5"/>
    </inkml:brush>
  </inkml:definitions>
  <inkml:trace contextRef="#ctx0" brushRef="#br0">21 132 14019,'0'0'0,"-1"-1"1560,-2-1 4734,-1-1 504,1 0-3177,-1-1-3873,1-2 979,0 1-727,3-1 0,1 0 0,1-1 0,1 1 0,1 1 0,3 0 0,1 0 0,3 0 0,0 0 0,1 1 0,2-2 0,2 1 0,1-1 0,2-2 0,2-1-7263,1-1-2947,-3 1-5997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2.50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3.65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5.85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6.52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6.65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7.16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7.3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1,'393'1033,"132"349,-6-13,-91-238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2:34:27.45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2:34:27.91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48.3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66 764 3633,'-3'0'1890,"-1"0"1,1 1 0,0 0-1,-1 0 1,1 0 0,0 0-1,0 0 1,0 1-1,0-1 1,0 1 0,0 0-1,0 0 1,0 0 0,1 0-1,-3 3-1890,-1-2 703,0-2-631,6-1-72,0 0 0,0 0 0,0 0 0,0 1 0,-1-1 0,1 0 0,0 0 0,0 0 0,0 0 0,0 0 0,0 0 0,0 0 0,0 0 0,0 0 0,-1 0 0,1 1 0,0-1 0,0 0 0,0 0 0,0 0 0,0 0 0,0 0 0,0 0 0,0 0 0,0 1 0,0-1 0,0 0 0,0 0 0,0 0 0,0 0 0,0 0 0,0 0 0,0 1 0,0-1 0,0 0 0,0 0 0,0 0 0,0 0 0,0 0 0,0 0 0,0 1 0,0-1 0,0 0 0,0 0 0,0 0 0,0 0 0,1 0 0,-1 0 0,0 0 0,0 0 0,0 1 0,0-1 0,0 0 0,0 0 0,0 0 0,0 0 0,1 0 0,-1 0 0,0 0 0,0 0 0,0 0 0,0 0 0,0 0 0,11 4 0,-9-2 0,18-3 0,0-1 0,0-1 0,0 0 0,0-2 0,18-6 0,26-12 0,4-5 0,-68 28 0,102-43 0,-2-5 0,-2-4 0,-3-4 0,-2-5 0,24-23 0,-96 68 0,0-1 0,-1-1 0,-1-1 0,-1-1 0,0-1 0,-2 0 0,6-11 0,-20 27 0,0-1 0,0 0 0,-1 0 0,0 0 0,0-1 0,-1 1 0,1 0 0,-1 0 0,-1 0 0,1 0 0,-1-1 0,0 1 0,0 0 0,-1 0 0,0 0 0,0 0 0,-14-22 0,14 23 0,0 0 0,-1 1 0,1-1 0,-1 1 0,0-1 0,0 1 0,-1 0 0,1 0 0,-1 1 0,-2-2 0,-2-1 0,0 1 0,0 1 0,-1-1 0,0 2 0,0-1 0,0 1 0,0 0 0,0 1 0,-1 0 0,1 1 0,-1 0 0,1 0 0,-1 1 0,1 0 0,-1 1 0,1 0 0,-1 0 0,1 1 0,-1 0 0,-5 3 0,-10 3 0,1 1 0,0 1 0,0 1 0,1 1 0,0 2 0,1 0 0,1 1 0,0 1 0,1 1 0,1 1 0,-4 6 0,-105 107 0,90-83 0,2 1 0,2 1 0,-12 27 0,42-70 0,-18 37 0,1 0 0,-13 43 0,13-33 0,0 18 0,15-57 0,1 1 0,1-1 0,1 1 0,-1 10 0,-1 5 0,2-11 0,2 1 0,1-1 0,0 0 0,2 1 0,0-1 0,2 0 0,4 17 0,-6-27 0,0-1 0,1 0 0,0 0 0,0-1 0,1 1 0,0-1 0,1 0 0,-1 0 0,2 0 0,-1 0 0,1-1 0,0 0 0,1-1 0,-1 1 0,1-1 0,1 0 0,-1-1 0,5 3 0,1 0 0,1 0 0,1-1 0,-1-1 0,1 0 0,0-1 0,1 0 0,-1-2 0,1 1 0,14 0 0,-4-3 0,-1 0 0,0-1 0,0-2 0,0 0 0,0-2 0,0-1 0,0-1 0,17-7 0,-1-1 880,-1-1-3798,1-1-4215,-1-3-4631,-19 8 7102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9.7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5032.625"/>
      <inkml:brushProperty name="anchorY" value="-293940.09375"/>
      <inkml:brushProperty name="scaleFactor" value="0.5"/>
    </inkml:brush>
  </inkml:definitions>
  <inkml:trace contextRef="#ctx0" brushRef="#br0">265 54 8874,'0'0'0,"1"-1"-984,1-3 3603,0-2 530,-1 0 937,0 0 637,0-1 496,-3 0-150,-1 2-5917,-2 0 1708,-3 1-860,-2 2 0,-3 1 0,-2 2 0,-1 0 0,0 2 0,-1 1 0,1 0 0,-1 1 0,1 2 0,-1 0 0,1 2 0,1 2 0,2 2 0,0 1 0,2 1 0,0 1 0,3 1 0,3 2 0,0 0 0,1 1 0,4 1 0,0-1 0,1-1 0,2 0 0,1 0 0,3-2 0,2 0 0,2-2 0,0-1 0,2-2 0,0-1 0,2-2 0,0-2 0,1-1 0,0-3 0,2-1 0,0-1 0,2-3 0,-1-1 0,2-2 0,-1-1-2315,-1-2-10681,-4 1-5687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49.0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124 192 3961,'36'-35'3355,"0"-2"9615,-30 33-9642,-6 4-3021,1 0 1,-1-1-1,1 1 0,-1 0 1,0 0-1,1-1 0,-1 1 1,1 0-1,-1-1 0,0 1 1,1 0-1,-1-1 0,0 1 1,0-1-1,1 1 0,-1 0 1,0-1-1,0 1 1,0-1-1,1 1 0,-1-1 1,0 1-1,0-1 0,0 1 1,0-1-1,0 1 0,0-1 1,0 1-1,0 0-307,6-8 240,-6 7-240,-1 1 0,1 0 0,0 0 0,-1 0 0,1-1 0,0 1 0,-1 0 0,1 0 0,0 0 0,-1 0 0,1 0 0,-1 0 0,1 0 0,0 0 0,-1 0 0,1 0 0,0 0 0,-1 0 0,1 0 0,-1 0 0,1 0 0,0 0 0,-1 0 0,1 1 0,0-1 0,-1 0 0,1 0 0,0 0 0,-1 1 0,1-1 0,-1 0 0,-27 24 0,16-16 0,1 0 0,1 1 0,0 0 0,0 0 0,1 1 0,-5 7 0,-18 17 0,24-26 0,1 0 0,0 1 0,1 0 0,0 0 0,0 1 0,1-1 0,-2 5 0,5-9 0,-1 1 0,1-1 0,0 1 0,1 0 0,-1 0 0,1-1 0,1 1 0,-1 0 0,1 0 0,0 0 0,0 0 0,0 0 0,1 0 0,1 4 0,0-7 0,-1 1 0,1-1 0,0 0 0,-1 0 0,1 0 0,1-1 0,-1 1 0,0 0 0,1-1 0,-1 1 0,1-1 0,0 0 0,0 0 0,0 0 0,0 0 0,0-1 0,0 1 0,1-1 0,-1 0 0,0 0 0,1 0 0,-1 0 0,1 0 0,-1-1 0,3 0 0,12 2 0,-1-1 0,0-1 0,1 0 0,8-3 0,-4 0 0,-1-1 0,0-1 0,0-2 0,0 0 0,-1-1 0,11-6 0,-17 7 0,0-1 0,0-1 0,0 0 0,-1-1 0,-1 0 0,0-1 0,0-1 0,9-11 0,-14 13 0,-2 0 0,1 0 0,-2 0 0,1 0 0,-1-1 0,-1 0 0,0 0 0,0 0 0,-1-4 0,-1 12 0,-1-1 0,1 0 0,-1-1 0,-1 1 0,1-1 0,0 1 0,-1-1 0,0 1 0,0 0 0,0 0 0,-1-1 0,0 1 0,1 0 0,-2 0 0,0-3 0,0 1 0,-1 0 0,1 0 0,-2 1 0,1-1 0,0 1 0,-1 0 0,-1 0 0,-4-4 0,-1 1 0,-1 0 0,0 1 0,0 0 0,0 1 0,-1 1 0,0 0 0,0 0 0,0 2 0,0-1 0,-1 2 0,-1-1 0,8 3 0,0 0 0,-1 0 0,1 0 0,0 1 0,0 0 0,0 1 0,-1-1 0,1 1 0,1 1 0,-6 1 0,-3 3 0,1 0 0,-1 1 0,1 0 0,-1 3 0,10-8 0,0 1 0,0 0 0,1 0 0,-1 1 0,1-1 0,0 1 0,1 0 0,-1 0 0,1 0 0,0 1 0,-1 0 0,4-3-41,0 0 0,1-1 0,-1 1 0,0-1 0,1 1 0,-1-1 0,1 1 0,0-1-1,0 1 1,0-1 0,0 0 0,1 0 0,-1 1 0,0-1 0,1 0 0,0 0 0,-1 0 0,1 0 0,2 1 41,9 2-3976,22 3-11830,-21-5 10522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0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55 4713,'0'-1'865,"1"-1"0,-1 0 0,1 1 0,0-1 1,0 1-1,0-1 0,0 1 0,0-1 0,0 1 0,0 0 0,1-1 0,-1 1 1,0 0-1,1 0 0,-1 0 0,1 0 0,0 0-865,31-19 11772,-28 17-10197,-2 2-1575,0 0 0,-1-1 0,2 1 0,-1 1 0,0-1 0,0 0 0,0 1 0,0-1 0,0 1 0,1 0 0,-1 0 0,0 1 0,0-1 0,0 0 0,0 1 0,2 0 0,1 1 0,0 0 0,0 0 0,0 1 0,-1 0 0,1 0 0,-1 0 0,5 3 0,-7-3 0,-1-1 0,1 1 0,-1 0 0,0-1 0,0 1 0,0 0 0,0 0 0,0 1 0,0-1 0,-1 0 0,0 1 0,1-1 0,-1 0 0,-1 1 0,1-1 0,0 1 0,-1 0 0,0-1 0,0 1 0,0 3 0,-1 9 0,0 0 0,-2-1 0,0 1 0,-1 2 0,1-6 0,0 2 0,-2 0 0,1-1 0,-1 0 0,-1 0 0,-1 0 0,-4 7 0,1 0 0,8-15 0,0-1 0,0 0 0,0 0 0,-1 0 0,1 0 0,-1 0 0,0-1 0,-1 2 0,-7 10 0,11-16 0,0 1 0,0 0 0,0 0 0,0 0 0,0 0 0,0 0 0,0-1 0,0 1 0,0 0 0,0 0 0,0 0 0,0 0 0,0-1 0,0 1 0,0 0 0,0 0 0,0 0 0,0 0 0,0 0 0,0-1 0,0 1 0,0 0 0,0 0 0,0 0 0,-1 0 0,1 0 0,0 0 0,0-1 0,0 1 0,0 0 0,0 0 0,0 0 0,-1 0 0,1 0 0,0 0 0,0 0 0,0 0 0,0 0 0,0 0 0,-1 0 0,1 0 0,0 0 0,0 0 0,0 0 0,0 0 0,-1 0 0,1 0 0,0 0 0,0 0 0,0 0 0,0 0 0,-1 0 0,1 0 0,0 0 0,0 0 0,0 0 0,0 0 0,0 0 0,0 0 0,-1 1 0,1-1 0,0 0 0,0 0 0,0 0 0,1-5 0,0 1 0,0-1 0,0 1 0,1-1 0,-1 1 0,1 0 0,0 0 0,1 0 0,-1 0 0,2-2 0,32-43 0,-29 40 0,10-14 0,24-27 0,-4 8 0,-24 27 0,1 0 0,14-13 0,-12 16 0,2 0 0,-1 1 0,12-5 0,-16 8 0,-8 6 0,-1 0 0,0 0 0,0 1 0,1 0 0,-1 0 0,1 0 0,-1 0 0,1 0 0,0 1 0,-1 0 0,1 0 0,-1 0 0,1 1 0,-1-1 0,1 1 0,-1 0 0,1 0 0,-1 1 0,1-1 0,2 3 0,-4-3 0,1 1 0,-1 0 0,0 0 0,0 0 0,0 0 0,0 1 0,0-1 0,-1 1 0,1 0 0,-1-1 0,1 1 0,-1 0 0,0 1 0,0-1 0,-1 0 0,1 1 0,0-1 0,-1 1 0,0-1 0,0 1 0,0-1 0,-1 1 0,1 0 0,-1 0 0,0 0 0,0 5 0,-1 0 0,0 0 0,-1 0 0,0 0 0,0 0 0,-1 0 0,0-1 0,-1 1 0,1-1 0,-2 0 0,-4 7 0,-1 5 0,9-15 0,-1-1 0,-1 0 0,1 0 0,0 0 0,-1 0 0,-2 3 0,-23 33 0,54-65 0,-13 13 0,-1 0 0,-1-1 0,4-5 0,-3 4 0,0 0 0,1 1 0,1 1 0,0 0 0,12-8 0,31-26 0,-51 41 0,1-1 0,0 1 0,0 1 0,0-1 0,0 1 0,1 0 0,-1 1 0,1 0 0,0 0 0,0 1 0,0 0 0,5-1 0,-9 2 0,1 1 0,0-1 0,-1 1 0,1 0 0,0 0 0,-1 1 0,1 0 0,0-1 0,-1 1 0,1 1 0,-1-1 0,1 1 0,-1-1 0,0 1 0,1 1 0,-1-1 0,0 1 0,-1-1 0,1 1 0,0 0 0,-1 0 0,1 1 0,-1 0 0,-1 0 0,1-1 0,-1 1 0,0 0 0,0 0 0,-1 0 0,1 0 0,-1 0 0,0 1 0,0-1 0,0 0 0,0 0 0,-1 1 0,0-1 0,0 1 0,0 0 0,-2 14 0,0-1 0,-1 0 0,-2 6 0,1-5 0,-2 6 0,-2 0 0,-1-1 0,-10 20 0,-7 20 0,24-59-453,-5 12-494,4-14-4084,-1-3-4816,4 0 3776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0.4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242 63 5985,'15'-20'1955,"4"-11"7277,-12 19-4569,-7 12-4509,0 0 0,0 1 0,0-1 0,0 0 0,0 0 0,0 0 0,0 0-1,0 0 1,0 0 0,0 0 0,0 1 0,0-1 0,0 0 0,0 0 0,0 0 0,0 0-1,0 0 1,0 0 0,0 0 0,1 0 0,-1 0 0,0 1 0,0-1 0,0 0 0,0 0-1,0 0 1,0 0 0,0 0 0,0 0 0,0 0 0,0 0 0,1 0 0,-1 0 0,0 0-1,0 0 1,0 0 0,0 0 0,0 0 0,0 0 0,0 0 0,1 0 0,-1 0 0,0 0-1,0 0 1,0 0 0,0 0 0,0 0 0,0 0 0,0 0 0,1 0 0,-1 0 0,0 0-1,0 0 1,0 0 0,0 0 0,0 0 0,0 0 0,0 0 0,0-1 0,0 1 0,1 0-1,-1 0 1,0 0 0,0 0 0,0 0-154,2 19 1964,-1 29-3593,-1-45 2223,-2 27-594,-1-1 0,-1 0 0,-2 0 0,-6 16 0,-3 21 0,-10 30 0,-27 66 0,50-157 0,-63 229 0,39-133 0,-32 143 0,58-243 0,-4 14 0,1 1 0,0-1 0,1 1 0,0 0 0,-3-6 70,3-8-8945,2-5-324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0.9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8 148 8866,'7'-11'1131,"0"1"0,0-1 0,2 1 0,-1 1 1,1 0-1,0 0 0,1 0 0,0 1 0,1 1 0,0 0 0,0 0 1,0 1-1,0 0 0,1 1 0,0 1 0,5-2-1131,-2 2 974,-1 1 0,1 1 0,-1 0 0,1 0-1,9 2-973,-16-1 41,1 1 0,-1 1-1,1 0 1,-1 0-1,1 0 1,-1 1 0,1 0-1,-1 1 1,0 0-1,0 0 1,0 1 0,-1 0-1,1 0 1,-1 1-1,0 0 1,0 0-1,-1 1 1,1 0 0,-1 0-1,-1 0 1,1 1-1,-1 0 1,2 3-41,-5-7 0,0 0 0,-1 0 0,0 0 0,0 1 0,1-1 0,-2 0 0,1 0 0,0 1 0,-1-1 0,1 0 0,-1 1 0,0-1 0,0 0 0,-1 1 0,1-1 0,-1 4 0,-1-2 0,0 1 0,0-1 0,0 1 0,-1-1 0,1 0 0,-2 0 0,1 0 0,0 0 0,-3 1 0,-7 9 0,0-2 0,-2 0 0,1-1 0,-2 0 0,-6 3 0,2-3 0,-1-2 0,-1 0 0,1-1 0,-1-1 0,-1-1 0,1-1 0,-1-1 0,0-1 0,-23 0 0,-10-3-707,38-4-4484,1-2-6776,9 1 4979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1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126 35 5857,'9'-4'4107,"-4"-12"12396,-5 16-14395,0 0-44,-1 0-319,-2 2-1701,0 0-1,-1 1 0,2-1 0,-1 1 1,0-1-1,0 1 0,1 0 1,0 0-1,-2 2-43,-10 11-7,-39 39 7,48-49 0,0 1 0,1-1 0,0 1 0,0 0 0,0 0 0,1 0 0,0 0 0,-2 7 0,4-9 0,0 0 0,0 0 0,0 0 0,0 0 0,1 0 0,0 1 0,0-1 0,0 0 0,1 0 0,0 0 0,0 0 0,0 0 0,0 0 0,1 0 0,0 0 0,0 0 0,0 0 0,1-1 0,-1 1 0,1-1 0,0 0 0,1 0 0,-1 0 0,1 0 0,-1-1 0,1 1 0,0-1 0,1 0 0,-1 0 0,0 0 0,1-1 0,0 1 0,-1-1 0,1 0 0,0-1 0,0 1 0,0-1 0,0 0 0,0 0 0,1-1 0,-1 1 0,0-1 0,0 0 0,0-1 0,0 1 0,1-1 0,7-1 0,-1-1 0,0-1 0,0 1 0,0-2 0,-1 0 0,1 0 0,-1-1 0,0 0 0,-1-1 0,0-1 0,0 1 0,0-1 0,-1-1 0,0 0 0,-1 0 0,3-4 0,-8 8 0,0-1 0,0 0 0,-1 0 0,1-1 0,-1 1 0,0-1 0,-1 1 0,0-1 0,0 1 0,0-1 0,-1 1 0,0-7 0,0 6 0,0-1 0,-1 0 0,0 1 0,0-1 0,-1 1 0,0-1 0,0 1 0,-1 0 0,1-1 0,-4-3 0,4 7 0,0 1 0,-1-1 0,1 1 0,-1 0 0,0 0 0,0 0 0,0 0 0,0 1 0,0-1 0,0 1 0,-1-1 0,0 1 0,1 0 0,-1 1 0,0-1 0,0 1 0,0-1 0,0 1 0,0 0 0,-3 0 0,-4 0 39,1 0 0,-1 0-1,0 1 1,1 1 0,-1 0 0,-10 2-39,4 1-4418,-2 1-4787,12-4 1486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2.1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341 56 6977,'0'-2'739,"0"1"0,0 0 0,0-1 0,0 1 0,0 0 0,-1 0 0,1-1 0,-1 1 0,1 0 0,-1 0 0,1 0 0,-1 0 0,1 0 0,-1-1 0,0 1 0,0 0 0,0 1 0,1-1 0,-2-1-739,-28-17 11456,28 18-11163,-3-1-293,1 0 0,-1 0 0,0 1 0,0 0 0,0 0 0,0 0 0,0 0 0,0 1 0,0 0 0,0 0 0,0 0 0,0 1 0,1-1 0,-1 1 0,0 1 0,-2 0 0,-2 0 0,0 1 0,0 1 0,1 0 0,0 0 0,-1 0 0,2 1 0,-1 0 0,-4 4 0,0-2 0,2 2 0,0 3 0,9-11 0,0-1 0,0 1 0,1-1 0,-1 1 0,0 0 0,1-1 0,-1 1 0,0 0 0,1-1 0,-1 1 0,1 0 0,-1 0 0,1 0 0,-1 0 0,1-1 0,0 1 0,0 0 0,-1 0 0,1 0 0,0 0 0,0 0 0,0 0 0,0 0 0,0 0 0,0 0 0,0 0 0,0 0 0,0-1 0,1 1 0,-1 0 0,0 0 0,0 0 0,1 0 0,-1 0 0,1 0 0,-1-1 0,1 1 0,-1 0 0,1 0 0,-1-1 0,1 1 0,0 0 0,0-1 0,-1 1 0,1-1 0,7 8-112,0-1-1,1 0 1,0-1-1,0 0 1,1-1-1,0 0 1,9 4 112,-5-3-412,-1 1 0,-1 0 1,1 1-1,8 7 412,-13-9-112,-3-2 206,-1-1-1,1 1 1,-1 0-1,0 0 1,0 0 0,1 3-94,-4-6 24,-1-1 0,1 1 0,-1 0 1,1 0-1,-1 0 0,0-1 0,1 1 1,-1 0-1,0 0 0,0 0 0,0 0 0,0 0 1,0 0-1,0 0 0,0-1 0,0 1 0,0 0 1,0 0-1,0 0 0,0 0 0,-1 0 1,1 0-1,0-1 0,-1 1 0,1 0 0,0 0 1,-1 0-1,1-1 0,-1 1 0,0 0 1,1 0-1,-1-1 0,0 1 0,1-1 0,-1 1 1,0-1-1,1 1 0,-1-1 0,0 1 1,0-1-1,0 1 0,1-1 0,-1 0-24,-42 29 524,22-21-524,0 0-1,-1-1 1,0-2-1,0 0 1,-1-1 0,-22-1-2283,2-7-3313,41 3 4702,1 1 0,-1-1 0,1 0 0,-1 0 1,1 0-1,-1 0 0,1 0 0,0 0 0,-1 0 1,1 0-1,0-1 0,0 1 0,0 0 0,0-1 1,0 1 893,-1-7-4539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2.5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2 3521,'11'-1'1085,"-10"1"-421,1 0 0,-1 0-1,0 0 1,0 0 0,0 0-1,1 0 1,-1 0 0,0 0-1,0 0 1,0 1 0,0-1-1,1 0 1,-1 1 0,0-1 0,1 1-664,-2 1 566,1-1 1,0 0 0,0 1 0,-1-1 0,1 1-1,-1-1 1,0 1 0,1-1 0,-1 1 0,0-1-1,0 1 1,0 0 0,0-1 0,0 1 0,0 1-567,-1 19 2869,0 1 0,-2-1 0,-2 6-2869,0-1-255,-2-1-1,-6 13 256,6-6-8207,7-27 5121,-2 3-6684,-4-5 4778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3.1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21 3545,'0'-1'334,"0"0"0,0 0-1,1 0 1,-1 0 0,0 0 0,1 0 0,-1 0 0,1 0 0,-1 0 0,1 0-1,0 1 1,-1-1 0,1 0 0,0 0 0,0 0 0,-1 1 0,1-1 0,0 0-1,0 1 1,0-1 0,0 1 0,0-1 0,0 1 0,0-1 0,0 1 0,0 0-1,0 0 1,0-1 0,0 1 0,0 0 0,0 0 0,0 0 0,0 0 0,0 0 0,0 0-1,0 0 1,0 1 0,1-1 0,-1 0-334,5 1 1719,-1 0 0,0 0 0,1 0 0,-1 0-1,0 1 1,0 0 0,0 0 0,0 0-1719,0 1 142,1 1-1,-1 0 1,0 0-1,-1 0 1,1 1 0,-1 0-1,0-1 1,0 1-1,0 1 1,-1-1-1,1 0 1,-1 1-1,-1 0 1,1 0 0,-1 0-1,0 0 1,0 0-1,-1 0 1,0 1-142,3 18-111,-1 1 1,-1 1 0,-2-1-1,-1 4 111,1 1 202,-4 35-202,-4 1 0,-2-1 0,-3 0 0,-7 14 0,18-71 0,-19 66 0,-4-2 0,-7 11 0,-2 8-477,32-84-2190,2-3-5094,1-2-1857,-1-3 3695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3.4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1 125 5089,'0'-2'1006,"0"0"0,0 0-1,0 0 1,1 1 0,-1-1 0,1 0-1,-1 1 1,1-1 0,0 0 0,-1 1-1,1-1 1,0 1 0,0-1 0,1 0-1006,22-18 7686,-10 13-6323,1 0-1,0 1 1,7-2-1363,9-3 372,0 1-2171,3 2-3402,18-6-8459,-36 7 8325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3.8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213 145 3849,'0'0'199,"0"1"0,0 0-1,0 0 1,-1 0 0,1 0 0,0-1 0,0 1 0,-1 0 0,1 0-1,-1 0 1,1-1 0,0 1 0,-1 0 0,1-1 0,-1 1 0,0 0 0,1-1-1,-1 1 1,1-1-199,-1 1 326,0-1-1,1 1 1,-1 0-1,1-1 1,-1 1-1,1-1 1,-1 1-1,1 0 0,0-1 1,-1 1-1,1 0 1,0-1-1,-1 1 1,1 0-1,0 0 1,0-1-1,0 1 1,0 1-326,-3 10 5098,3-12-4809,0 1 0,0 0-1,-1-1 1,1 1 0,0 0-1,0-1 1,0 1 0,0 0-1,0-1 1,0 1 0,0 0-1,0 0 1,0-1-1,0 1 1,0 0 0,1-1-1,-1 1 1,0 0 0,0-1-1,1 1 1,-1 0 0,1 0-289,-1 1 543,1 0-1,1 0 1,-1 0 0,0 0 0,0 0 0,1 0 0,-1-1 0,1 1 0,0 0 0,-1-1 0,1 1 0,1 0-543,-2-1 111,1 0 0,0-1 1,0 1-1,0 0 0,0-1 1,0 1-1,0-1 0,0 1 1,0-1-1,0 0 0,0 0 1,0 0-1,0 0 1,0 0-1,0 0 0,0-1 1,0 1-1,1-1-111,3-1-63,0-1 1,-1 0 0,1 0-1,0 0 1,-1 0-1,0-1 1,0 0-1,0 0 1,0 0-1,-1-1 1,2-1 62,-2 1 0,0 0 0,-1 0 0,1-1 0,-1 1 0,-1-1 0,1 1 0,-1-1 0,0 0 0,0 0 0,-1 0 0,0 0 0,0 0 0,0 0 0,-1 0 0,0-4 0,0 6 0,0 1 0,0-1 0,-1 0 0,1 1 0,-1-1 0,0 0 0,0 1 0,0-1 0,-1 1 0,1 0 0,-1-1 0,0 1 0,0 0 0,0 0 0,0 0 0,-1 0 0,1 1 0,-1-1 0,0 1 0,1-1 0,-1 1 0,0 0 0,-1 0 0,1 0 0,0 0 0,0 1 0,-2-1 0,-3 0 0,1 0 0,-1 0 0,0 1 0,0 0 0,0 1 0,1 0 0,-1 0 0,0 1 0,0 0 0,0 0 0,0 1 0,1-1 0,-1 2 0,1-1 0,0 1 0,-1 0 0,1 1 0,0 0 0,-4 3 0,2-1 0,0 0 0,0 1 0,0 0 0,1 0 0,0 1 0,1 0 0,-1 0 0,2 1 0,-1 0 0,1 0 0,1 1 0,-1 0 0,-3 10 0,-2 12 0,1 1 0,-3 17 0,13-43 0,0 0 0,0-1 0,1 1 0,0 0 0,0 0 0,1 0 0,-1-1 0,1 1 0,1-1 0,0 1 0,0-1 0,0 0 0,0 0 0,2 1 0,1 6 0,-3-9 33,-1-1-1,1 1 1,0 0 0,0-1-1,0 0 1,0 0 0,0 0 0,1 0-1,-1 0 1,1-1 0,0 1-1,0-1 1,0 0 0,0 0-1,0 0 1,0-1 0,1 0-1,-1 0 1,1 0 0,-1 0 0,3 0-33,5 0-501,0 0 0,0-1 0,1 0 0,2-1 501,24-4-6511,-13 1-1703,-3-4 299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9.9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6069"/>
      <inkml:brushProperty name="anchorY" value="-295268"/>
      <inkml:brushProperty name="scaleFactor" value="0.5"/>
    </inkml:brush>
  </inkml:definitions>
  <inkml:trace contextRef="#ctx0" brushRef="#br0">9 0 11915,'0'0'0,"0"1"1944,-2 1 5630,1 1 865,-1 0-6484,0 2-1556,2 0 142,-1-1-541,1 1 0,-1-1 0,1-2 0,0 1 0,0-1 0,2-1 0,0 0 0,0-1 0,-1 1 0,2-1 0,-1-1 0,2 1 0,-1-1 0,1-1 0,1 0 0,1-3-7776,1 0-3520,-1 1-2886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4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200 119 4905,'0'-28'3255,"0"-35"12481,-1 61-15205,0-1 1,1 1 0,-1-1-1,0 1 1,0-1 0,0 1-1,0 0 1,-1 0-1,1-1 1,-1 1 0,0 0-532,-9 25 2971,7-15-2919,-1 4-52,0-1 0,1 1 0,1 0 0,0 0 0,0 4 0,-2 5 0,-56 271 0,36-160 0,5 3 0,15-85 0,-11 68 0,14-96 104,-1 2-765,-1-10-8744,-2-10-493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4.8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1 268 6665,'7'-7'2377,"1"0"0,0 0-1,0 1 1,1 0-1,-1 0 1,1 1-1,1 0 1,5-2-2377,85-28 7507,-39 14-7925,155-53 641,-57 21-2758,-75 29-13556,-62 20 9745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5.2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 5065,'0'0'159,"21"-16"8984,10 21-1173,-29-4-7709,-1 0-1,1 0 1,0 0 0,0 1-1,-1-1 1,1 0 0,-1 1-1,1-1 1,-1 1 0,1-1-1,-1 1 1,0 0 0,0-1-1,0 1 1,0 0 0,0 0 0,0 0-1,-1 0 1,1 0 0,0 0-1,-1 1-260,11 32 2876,-8-25-2529,1 1-1,-1-1 1,-1 1 0,0 0-1,-1 0 1,0 4-347,0 15 0,0-15 0,-1 1 0,0-1 0,-1 1 0,-1-1 0,0 0 0,-1 0 0,-5 13 0,-5 22 0,11-40 0,0-1 0,0-1 0,-1 1 0,0 0 0,-1-1 0,-1 4 0,2-3 0,5-18 0,-1 2 0,1-1 0,1 0 0,-1 1 0,2-1 0,-1 1 0,1 0 0,0 0 0,0 0 0,3-3 0,7-13 0,7-16 0,1 2 0,26-32 0,-34 52 0,0 0 0,2 1 0,0 0 0,1 1 0,0 1 0,12-7 0,-20 16 334,54-33-2511,-28 27-4656,-31 10 4980,0 1 0,0-1 0,0 1 0,0 0 0,0 0 0,0 1 0,2 0 1853,2 2-5239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5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323 171 2953,'12'-14'1352,"-7"9"-132,0 0-1,0 0 1,-1-1-1,1 0 1,2-5-1220,-6 9 367,0 0-1,0 0 1,-1-1 0,1 1-1,-1 0 1,1 0 0,-1-1 0,1 1-1,-1 0 1,0-1 0,0 1-1,0 0 1,-1-1 0,1 1 0,-1 0-1,1 0 1,-1-1 0,1 1-1,-1 0 1,-1-1-367,-2-23 4567,4 25-4318,0-1 0,0 1 1,0 0-1,0-1 0,0 1 0,0 0 0,-1-1 0,1 1 0,0 0 0,-1-1 1,1 1-1,-1 0 0,1-1 0,-1 1 0,0 0 0,1 0 0,-1 0 1,0 0-1,0 0 0,0 0 0,0 0 0,0 0 0,0 0 0,0 0 0,0 0 1,0 1-1,-1-1 0,1 0 0,0 1-249,-5-3 220,1 2 0,0-1 0,-1 0 0,1 1 1,-1 0-1,1 1 0,-1-1 0,1 1 0,-1 0 0,0 0 0,1 1 0,-1-1 1,1 1-1,-1 1 0,1-1 0,-5 3-220,-10 2-95,1 2 1,1 0-1,-18 11 95,22-11 0,0 1 0,0 1 0,1 0 0,0 1 0,-10 12 0,16-16 0,1 0 0,0 1 0,0 0 0,1 0 0,0 0 0,0 1 0,1-1 0,0 1 0,1 0 0,0 1 0,0 0 0,2-6 0,0 0 0,0 1 0,1-1 0,0 1 0,-1 0 0,2-1 0,-1 1 0,0-1 0,1 1 0,0-1 0,0 0 0,0 1 0,1-1 0,-1 0 0,1 1 0,0-1 0,0 0 0,0 0 0,1-1 0,0 1 0,-1 0 0,4 2 0,-3-3 0,1-1 0,-1 1 0,1-1 0,-1 0 0,1 0 0,0 0 0,-1-1 0,1 1 0,0-1 0,0 0 0,0 0 0,0 0 0,0-1 0,1 1 0,-1-1 0,0 0 0,0 0 0,0-1 0,0 1 0,0-1 0,0 0 0,0 0 0,0 0 0,0-1 0,1 0 0,3-1-9,0-1 1,-1 0-1,1 0 1,-1-1-1,0 0 1,0 0-1,0-1 1,-1 0-1,0 0 0,0-1 1,3-4 8,8-13-1094,-2 0 0,12-23 1094,-4 5-1229,13-23 71,-1-1 729,-39 96 3975,-12 27-1994,13-47-1552,0 1 0,1-1 0,0 0 0,0 3 0,-7 35 0,3-30-54,2-1 0,0 1 0,1 0 0,1 0 0,0 0 0,2 4 54,-1 6-5129,1 0-5232,0-20 6475,0-4-1675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6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34 4393,'2'-1'246,"0"0"0,0 1 0,0-1 0,0 1 0,0 0 0,0 0 0,0-1 0,0 1 0,0 0 0,0 1 0,0-1 0,0 0 0,0 1 0,0-1 0,0 1 0,0-1 0,0 1 0,0 0 0,0 0 0,0 0 0,-1 0 0,1 0 0,0 0 0,-1 1 0,1-1 0,-1 1 0,1-1 0,-1 1 0,0-1 0,0 1 0,1 0-246,3 4 1016,-1-1 0,0 1 0,0 0 0,-1 0 0,1 1 0,-1-1 0,-1 1 0,2 4-1016,-2-1 1128,0 0 0,-1 1 0,0-1 0,-1 1 1,0-1-1,-1 0 0,0 1 0,0-1 0,-1 0 0,-1 0 0,0 1-1128,-2 16 220,4-20-221,0-1 0,-1 1-1,1-1 1,-1 1 0,-1-1-1,1 0 1,-2 2 1,2 12 0,2-20 0,-1 0 0,1 0 0,0 0 0,0 0 0,-1 0 0,1 0 0,0 0 0,0 0 0,-1 0 0,1 0 0,0 0 0,0 0 0,0 0 0,-1 0 0,1 0 0,0-1 0,0 1 0,0 0 0,-1 0 0,1 0 0,0 0 0,0-1 0,0 1 0,0 0 0,-1 0 0,1 0 0,0-1 0,0 1 0,0 0 0,0 0 0,0 0 0,0-1 0,0 1 0,0 0 0,0 0 0,0-1 0,0 1 0,0 0 0,0 0 0,0-1 0,0 1 0,0 0 0,0 0 0,0-1 0,0 1 0,0 0 0,0 0 0,0 0 0,0-1 0,0 1 0,0 0 0,1 0 0,-2-16 0,1 16 0,1-9 0,1 0 0,0-1 0,1 1 0,0 0 0,0 0 0,1 1 0,0-1 0,1 1 0,1-3 0,11-21 0,-7 12 0,2 1 0,0 0 0,1 1 0,1 0 0,0 1 0,2 1 0,5-5 0,-16 17 0,-1 0 0,1 0 0,1 0 0,-1 1 0,0-1 0,1 1 0,-1 1 0,1-1 0,0 1 0,0 0 0,0 0 0,0 1 0,1-1 0,-1 1 0,0 1 0,1-1 0,-1 1 0,0 0 0,1 1 0,-1 0 0,0-1 0,0 2 0,0-1 0,1 1 0,-1 0 0,-1 0 0,1 1 0,0 0 0,-1 0 0,5 3 0,-6-3 0,0 1 0,0 0 0,0 0 0,0 0 0,-1 1 0,0-1 0,0 1 0,0 0 0,0 0 0,-1 0 0,0 0 0,0 0 0,0 0 0,-1 1 0,2 3 0,-2 1 0,0 0 0,0 0 0,-1 0 0,0 0 0,0 0 0,-1-1 0,0 1 0,-2 5 0,-4 52 0,4-40 0,-2 2 0,4-23 640,-1 3-5639,-2 4-6168,3-5 4904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7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0 474 6057,'21'-24'14828,"-13"16"-11088,67-59 4502,-24 19-8292,-3-3 0,19-27 50,-35 40 0,23-31 0,-28 37 0,-19 25 0,-1-1 0,-1 0 0,1 0 0,-1-1 0,1-2 0,-5 6 0,-4 2 0,1 4 0,0-1 0,0 1 0,-1-1 0,1 1 0,0 0 0,0 0 0,0 0 0,0-1 0,0 1 0,0 0 0,0 0 0,1 0 0,-1 0 0,0 1 0,0-1 0,1 0 0,-1 0 0,0 0 0,1 0 0,0 1 0,-1-1 0,1 0 0,0 1 0,-1-1 0,1 0 0,0 1 0,0-1 0,0 1 0,1 16 0,2 1 0,-1-1 0,2 1 0,1-1 0,0-1 0,1 1 0,3 6 0,0 0 0,27 52 0,-3-20 0,-33-55 0,0 0 0,-1 0 0,1 1 0,0-1 0,0 0 0,-1 0 0,1 0 0,-1 0 0,1 0 0,-1 0 0,1 1 0,-1-1 0,0 0 0,1-1 0,-1 1 0,0 0 0,0 0 0,0 0 0,0 0 0,-1 0 0,-21 17 0,13-15 132,0 0 1,-1-1-1,0 0 0,1-1 1,-1 0-1,0-1 0,1 0 1,-1 0-1,-4-2-132,-52-11-3475,26 0-7823,33 9 3539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7.6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504 508 7834,'162'-156'19069,"-144"138"-16257,-1 0 0,11-15-2812,-20 22 26,-1 0 1,0 0 0,0-1-1,-2 1 1,1-1 0,-1-1 0,-1 1-1,0-1 1,1-8-27,-4 16 0,-1-1 0,0 0 0,0 0 0,0 0 0,-1 0 0,0 0 0,0 0 0,0 0 0,-1 1 0,0-1 0,0 1 0,0-1 0,-1 1 0,0 0 0,0-1 0,0 2 0,-1-1 0,1 0 0,-1 1 0,-1-1 0,-2-2 0,3 4 0,0-1 0,0 1 0,0 0 0,0 0 0,0 1 0,-1-1 0,1 1 0,-1 0 0,0 0 0,0 0 0,1 1 0,-1 0 0,0 0 0,0 0 0,0 0 0,0 1 0,0 0 0,0 0 0,-1 0 0,1 1 0,0-1 0,0 1 0,1 1 0,-1-1 0,-1 1 0,-2 2 0,0-1 0,1 2 0,-1-1 0,1 1 0,0 0 0,0 1 0,1 0 0,0 0 0,0 0 0,0 1 0,1 0 0,0 0 0,0 0 0,0 0 0,1 1 0,0 0 0,1 0 0,0 0 0,-1 3 0,-12 39 0,-10 41 0,-44 261 0,34-168 0,15-70 0,10-50 0,-15 48 0,-39 167 0,39-158 0,5 7 0,13-69 0,-12 42 0,16-84 0,-1 0 0,-1-1 0,0 0 0,-1 0 0,-1-1 0,0 0 0,-1 0 0,-2 1 0,9-15-44,1 1 0,0 0-1,-1 0 1,1 0 0,-1-1 0,0 1-1,0-1 1,1 0 0,-1 1 0,0-1-1,0 0 1,0 0 0,0 0 0,0 0-1,-1 0 1,1-1 0,0 1 0,0-1-1,0 1 1,-1-1 0,1 0 0,0 0-1,0 0 1,-1 0 0,1 0 0,-1-1 44,-10-3-4076,0-3-3546,-1-5-1695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7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1 164 6049,'4'-6'3458,"1"-1"-1,-1 1 1,2 0-1,-1 0 1,5-4-3458,38-25 8137,-29 24-7813,2 0-1,-1 2 0,1 0 0,2 1-323,38-11-1606,-19 7-7540,-26 8 2797,-2 0 517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8.3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100 44 5721,'-27'0'17999,"12"15"-9657,12-12-8283,0-1-1,0 2 1,0-1 0,0 0 0,1 0-1,-1 1 1,1-1 0,0 1 0,0 0-1,1 0 1,-1-1 0,1 2-59,-8 16 0,7-17 0,0-1 0,1 0 0,-1 0 0,1 1 0,0-1 0,0 1 0,1-1 0,-1 1 0,1-1 0,-1 2 0,1 7 0,0 0 0,1 0 0,0 0 0,1 0 0,0 0 0,1 0 0,0-1 0,1 1 0,2 3 0,-3-9 0,0 1 0,1-1 0,0-1 0,0 1 0,1 0 0,-1-1 0,1 0 0,0 0 0,1-1 0,-1 1 0,1-1 0,0 0 0,0-1 0,0 1 0,1-1 0,-1-1 0,1 1 0,-1-1 0,1 0 0,0 0 0,0-1 0,0 0 0,0 0 0,0-1 0,0 0 0,0 0 0,0 0 0,0-1 0,0 0 0,0-1 0,0 0 0,0 0 0,-1 0 0,1-1 0,-1 1 0,1-2 0,-1 1 0,0-1 0,0 0 0,-1 0 0,1 0 0,-1-1 0,3-3 0,-3 2 0,0 0 0,0 0 0,0-1 0,-1 0 0,0 0 0,0 0 0,-1 0 0,0 0 0,0-1 0,0 0 0,-1 1 0,-1-1 0,1-4 0,0 0 0,0 0 0,-1-1 0,-1 1 0,0-1 0,-1 1 0,0 0 0,0-1 0,-2 1 0,-3-11 0,5 18 0,-1 0 0,0 0 0,-1 0 0,1 0 0,-1 0 0,0 1 0,0-1 0,-1 1 0,1 0 0,-1 0 0,0 0 0,0 1 0,0-1 0,0 1 0,-1 0 0,1 0 0,-1 0 0,0 1 0,0-1 0,0 1 0,0 1 0,-1-1 0,-2 0 0,-2 0 28,0 1 0,0 0 0,0 1 0,1 0 0,-1 1 0,0 0 1,0 1-1,1-1 0,-1 2 0,1-1 0,-4 3-28,1-1-479,-1 1 0,1 1 0,1 0 0,-1 0 1,1 2-1,1-1 0,-1 1 0,-2 3 479,6 1-7117,4-4 1054,-3 0-816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8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 6841,'2'-1'893,"0"0"0,1 1 0,-1-1-1,1 1 1,-1-1 0,1 1-1,-1 0 1,1 0 0,0 0-1,-1 1 1,1-1 0,-1 0-1,1 1 1,-1 0 0,0-1-1,1 1 1,-1 0 0,1 0-893,-1 1 528,0-1 1,-1 1-1,1 0 1,0 0-1,0-1 1,-1 1-1,1 0 1,-1 0 0,1 1-1,-1-1 1,0 0-1,0 0 1,0 1-1,0-1 1,0 1-529,2 11 371,-1-1 0,0 1 0,-1-1 0,0 1 0,-1 0 0,-1 2-371,1 3-297,-1-8 297,-1 0 0,0 0 0,0 0 0,-1-1 0,-1 1 0,0 0 0,0 0 0,-4 9 0,7-17 0,-1 0 0,1 0 0,-1 0 0,0 0 0,0 0 0,0 0 0,0 0 0,0-1 0,-1 1 0,1-1 0,-1 0 0,0 1 0,3-3 0,-1 0 0,1 0 0,0 1 0,-1-1 0,1 0 0,0 0 0,-1 0 0,1 1 0,-1-1 0,1 0 0,0 0 0,-1 0 0,1 0 0,-1 0 0,1 0 0,0 0 0,-1 0 0,1 0 0,-1 0 0,1 0 0,0 0 0,-1 0 0,1 0 0,0-1 0,-1 1 0,1 0 0,0 0 0,-1 0 0,1-1 0,0 1 0,-1 0 0,1 0 0,0-1 0,-1 1 0,1 0 0,0 0 0,0-1 0,-1 1 0,1 0 0,0-1 0,0 1 0,0 0 0,-1-1 0,1 1 0,0-1 0,0 1 0,0 0 0,0-1 0,0 1 0,0-1 0,0 1 0,0 0 0,0-1 0,0 1 0,0 0 0,0-1 0,0 1 0,0-1 0,0 1 0,0 0 0,1-1 0,6-16 0,134-174 0,-135 183 33,1 1 1,0-1-1,0 1 1,1 1-1,0-1 1,1 1-1,7-4-33,0 1-5143,1 2-5547,-4 6 2988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50.1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7123.53125"/>
      <inkml:brushProperty name="anchorY" value="-296305.4375"/>
      <inkml:brushProperty name="scaleFactor" value="0.5"/>
    </inkml:brush>
  </inkml:definitions>
  <inkml:trace contextRef="#ctx0" brushRef="#br0">1 18 9474,'0'0'0,"0"0"2040,0 0 3922,0 0 64,2 0-48,-1 0-3180,2 0-2850,1 0 593,0 0-541,-1 0 0,2 0 0,0-1 0,0 0 0,0-1 0,1 1 0,1-2-3109,0 0-5525,1 0 791,-2 0-6102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2:59.4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41 5409,'1'-3'1084,"0"1"1,0-1-1,1 1 0,-1-1 0,1 1 1,0-1-1,-1 1 0,1 0 0,0 0 0,0 0 1,1 0-1,-1 1 0,0-1 0,1 0 1,-1 1-1,1 0 0,-1-1 0,1 1 1,-1 0-1,1 0-1084,-1 1 286,-1 0 1,1 0-1,-1-1 0,1 1 1,-1 0-1,1 0 0,0 0 1,-1 0-1,1 1 0,-1-1 1,1 0-1,-1 1 0,1-1 1,-1 1-1,0-1 1,1 1-1,-1 0 0,1 0-286,1 1 117,0 0-1,-1 0 1,1 0 0,-1 1-1,1-1 1,-1 1-1,0 0 1,1 1-117,1 3-69,0 0 0,0 0 0,0 0 0,-1 1 0,0-1 0,0 5 69,0-2 0,0 0 0,-1 0 0,0 0 0,-1 0 0,0 0 0,0 0 0,-1 0 0,-1 1 0,0-1 0,0 2 0,-7 19 0,-8 21 0,2-24 0,14-28 0,-1 0 0,1 0 0,0 1 0,-1-1 0,1 0 0,0 0 0,-1 0 0,1 0 0,0 1 0,-1-1 0,1 0 0,0 0 0,-1 0 0,1 0 0,0 0 0,-1 0 0,1 0 0,-1 0 0,1 0 0,0 0 0,-1 0 0,1 0 0,0 0 0,-1 0 0,1-1 0,0 1 0,-1 0 0,1 0 0,0 0 0,-1 0 0,1-1 0,0 1 0,-1 0 0,1 0 0,0-1 0,0 1 0,-1 0 0,1 0 0,0-1 0,0 1 0,0 0 0,0-1 0,-1 1 0,1 0 0,0-1 0,0 1 0,0 0 0,0-1 0,0 1 0,0-1 0,0 1 0,0 0 0,0-1 0,0 1 0,0 0 0,0-1 0,0 1 0,0-1 0,2-18 0,8-4 0,2 0 0,0 1 0,1 0 0,1 1 0,1 1 0,1 0 0,1 1 0,1 0 0,10-7 0,-22 21 0,1 1 0,-1 0 0,1 0 0,0 1 0,0 0 0,0 0 0,0 0 0,0 1 0,1 0 0,3 0 0,-8 2 0,0-1 0,0 0 0,0 1 0,0 0 0,0 0 0,0 0 0,0 0 0,0 0 0,1 0 0,-1 1 0,0 0 0,-1 0 0,1 0 0,0 0 0,0 0 0,0 0 0,0 1 0,-1-1 0,1 1 0,-1 0 0,1-1 0,-1 1 0,0 1 0,1-1 0,-1 0 0,1 3 0,3 4 0,-1-2 0,-1 0 0,0 0 0,0 0 0,0 1 0,-1 0 0,0 0 0,0-1 0,-1 1 0,0 1 0,-1-1 0,0 0 0,0 2 0,-1 19 0,1-12 0,-1-1 0,-1 1 0,0-1 0,-1 0 0,-1 1 0,1 5 0,2-20 0,0 0 0,0 0 0,0 0 0,0 0 0,-1 1 0,1-1 0,-1 0 0,1 0 0,-1 0 0,0 0 0,0 1 0,1-3 0,0 0 0,-1 1 0,1-1 0,0 0 0,0 0 0,0 1 0,0-1 0,0 0 0,0 1 0,0-1 0,-1 0 0,1 1 0,0-1 0,0 0 0,0 1 0,0-1 0,1 0 0,-1 1 0,0-1 0,0 0 0,0 0 0,0 1 0,0-1 0,0 0 0,0 1 0,0-1 0,1 0 0,-1 0 0,0 1 0,0-1 0,0 0 0,1 0 0,-1 1 0,0-1 0,0 0 0,0 0 0,1 0 0,-1 0 0,0 0 0,0 0 0,0 0 0,1 0 0,-1 0 0,0 0 0,0 0 0,0 0 0,0 0 0,1 0 0,-1 0 0,0 0 0,0 0 0,0 0 0,0-1 0,1 1 0,-1 0 0,0 0 0,0 0 0,0 0 0,0 0 0,0 0 0,1 0 0,-1-1 0,0 1 0,0 0 0,0 0 0,0 0 0,0 0 0,0 0 0,0-1 0,0 1 0,0 0 0,0 0 0,0 0 0,0-1 0,0 1 0,1 0 0,-1 0 0,0 0 0,-1 0 0,1-1 0,0 1 0,0 0 0,0 0 0,0 0 0,0 0 0,0-1 0,0 1 0,0 0 0,0 0 0,0 0 0,15-36 0,-9 21 0,-1 0 0,2 0 0,0 1 0,6-8 0,-1 0 0,38-62 0,-43 72 0,0 0 0,1 1 0,1 0 0,0 0 0,0 1 0,1 0 0,0 0 0,1 1 0,0 1 0,10-7 0,-20 15 0,0-1 0,0 1 0,0 0 0,1 0 0,-1-1 0,0 1 0,0 0 0,0 0 0,0 0 0,0 0 0,0 0 0,0 1 0,1-1 0,-1 0 0,0 0 0,0 1 0,0-1 0,0 1 0,0-1 0,0 1 0,0-1 0,0 1 0,0 0 0,-1-1 0,1 1 0,0 0 0,0 0 0,0 0 0,-1-1 0,1 1 0,0 0 0,-1 0 0,1 0 0,-1 0 0,1 0 0,-1 0 0,3 4 0,0 1 0,0-1 0,-1 1 0,0-1 0,0 1 0,0 2 0,3 10 0,3 19 0,-1 39 0,0 48 0,-6-121-21,-1 1 1,1-1-1,0 0 0,0 0 0,0 1 1,1-1-1,-1 0 0,1 0 0,-1 0 1,1-1-1,0 1 0,0 0 21,10 11-6919,-5-9-3317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3:00.3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239 934 9554,'-36'-3'432,"-18"0"6926,-23-2 5993,26-1-11279,50 6-2072,0 0 0,0 0 0,0 0 0,0 0 0,0 0 0,0 0 0,0-1 0,0 1 0,0 0 0,0-1 0,0 1 0,0 0 0,0-1 0,1 1 0,-1-1 0,0 0 0,0 1 0,0-1 0,1 1 0,-1-1 0,0-1 0,1 2 0,0-1 0,0 1 0,0-1 0,0 0 0,1 1 0,-1-1 0,0 1 0,0-1 0,0 1 0,1-1 0,-1 1 0,0-1 0,1 1 0,-1-1 0,1 1 0,-1-1 0,1 1 0,-1-1 0,0 1 0,1 0 0,-1-1 0,1 1 0,0 0 0,-1-1 0,38-17 0,-22 12 0,280-110 0,-202 74 0,-2-4 0,7-9 0,-79 43 0,247-156 0,-218 133 0,-3-2 0,0-1 0,-3-3 0,11-14 0,-46 47 0,-1-1 0,0 1 0,0-1 0,-1 0 0,0 0 0,-1-1 0,0 0 0,0 0 0,-1 0 0,1-6 0,1-4 0,-5 18 0,0 0 0,0 1 0,-1-1 0,1 0 0,-1 0 0,1 0 0,-1 0 0,0 0 0,1 0 0,-1 0 0,0 0 0,0 0 0,-1 0 0,1 0 0,0 0 0,-1 0 0,1 0 0,-1 0 0,0 0 0,1 0 0,-2-1 0,-3-6 0,4 7 0,0-1 0,-1 0 0,1 1 0,-1 0 0,0-1 0,1 1 0,-1 0 0,0 0 0,0 0 0,-1 0 0,1 0 0,0 1 0,0-1 0,-1 1 0,1-1 0,-1 1 0,0 0 0,1 0 0,-1 0 0,-2 0 0,-4-2 0,1 2 0,-1-1 0,0 1 0,0 1 0,0-1 0,0 1 0,0 1 0,0 0 0,0 0 0,0 1 0,-4 1 0,-13 5 0,0 0 0,1 1 0,-6 5 0,-17 8 0,0 3 0,2 1 0,-42 32 0,63-39 0,1 1 0,1 1 0,1 1 0,1 1 0,1 1 0,0 1 0,-7 14 0,16-21 0,1 0 0,0 0 0,1 1 0,1 0 0,1 1 0,-4 17 0,9-28 0,1 0 0,0 0 0,0 0 0,0 1 0,1-1 0,1 0 0,0 0 0,0 1 0,0-1 0,1 0 0,1 0 0,0 0 0,0-1 0,0 1 0,1-1 0,4 6 0,-1 0 0,2 0 0,0 0 0,0-1 0,1 0 0,1-1 0,0 0 0,1-1 0,0 0 0,4 2 0,104 67 0,-85-55 0,-35-25 0,0 0 0,1 0 0,-1 0 0,0 1 0,0-1 0,0 0 0,0 0 0,0 0 0,0 1 0,0-1 0,0 0 0,0 0 0,0 0 0,0 0 0,0 1 0,0-1 0,0 0 0,0 0 0,0 0 0,0 1 0,0-1 0,0 0 0,-1 0 0,1 0 0,0 0 0,0 1 0,0-1 0,0 0 0,0 0 0,0 0 0,0 0 0,-1 0 0,1 0 0,0 1 0,0-1 0,0 0 0,0 0 0,0 0 0,-1 0 0,1 0 0,0 0 0,0 0 0,0 0 0,-1 0 0,1 0 0,0 0 0,0 0 0,0 0 0,0 0 0,-1 0 0,1 0 0,0 0 0,0 0 0,-10 2 0,-11 0 0,1 2 0,-1 0 0,1 1 0,0 1 0,1 1 0,-1 1 0,-7 4 0,19-8 0,-27 11 0,2 1 0,0 2 0,1 1 0,0 1 0,2 2 0,1 2 0,0 0 0,-2 6 0,23-21 0,0 0 0,1 0 0,0 0 0,1 1 0,0 0 0,1 0 0,0 1 0,-1 3 0,5-11 0,-1 0 0,1 1 0,0-1 0,0 0 0,0 0 0,1 1 0,-1-1 0,1 0 0,0 1 0,0-1 0,0 0 0,0 1 0,1-1 0,-1 0 0,1 0 0,0 1 0,0-1 0,0 0 0,0 0 0,1 0 0,-1 0 0,1 0 0,0 0 0,0 0 0,0-1 0,0 1 0,0-1 0,0 1 0,1-1 0,1 2 0,5 1 0,1 0 0,-1 0 0,1 0 0,0-1 0,1-1 0,-1 0 0,0 0 0,1-1 0,0 0 0,-1-1 0,1 0 0,1-1 0,22 0 0,-1-2 0,0-1 0,11-3 0,-12 0 13,-1-2 0,1 0 0,-2-2 0,7-4-13,26-16-9369,-33 10 106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3:00.7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454 13 7994,'0'-8'-453,"1"4"3513,-1 4-2576,0 0 0,0 0 0,0 0-1,0 0 1,-1 0 0,1 0 0,0 0 0,0 0 0,0 0-1,0 0 1,0 0 0,0 0 0,0 0 0,0 0 0,0 0 0,0 0-1,0 0 1,0 0 0,0 0 0,0 0 0,0 0 0,0 0 0,0 0-1,0 0 1,0-1 0,0 1 0,0 0 0,0 0-484,-7 9 8310,-1-1-8307,-47 57 302,-14 13-305,-61 50 0,78-76 0,35-34 0,0 0 0,-10 6 0,18-17 0,0 1 0,0 0 0,1 1 0,0 0 0,1 0 0,0 1 0,7-11 0,0 1 0,0 0 0,0-1 0,1 1 0,-1 0 0,0-1 0,0 1 0,0-1 0,0 1 0,0 0 0,0-1 0,0 1 0,0 0 0,0-1 0,0 1 0,0 0 0,0-1 0,-1 1 0,1 0 0,0-1 0,0 1 0,0 0 0,0-1 0,0 1 0,-1 0 0,1-1 0,0 1 0,0 0 0,-1 0 0,1-1 0,0 1 0,0 0 0,-1 0 0,1-1 0,0 1 0,-1 0 0,1 0 0,0 0 0,-1 0 0,1 0 0,0-1 0,-1 1 0,1 0 0,0 0 0,-1 0 0,1 0 0,-1 0 0,1 0 0,0 0 0,-1 0 0,1 0 0,0 0 0,-1 1 0,1-1 0,0 0 0,-1 0 0,1 0 0,0 0 0,-1 0 0,1 1 0,0-1 0,-1 0 0,1 0 0,0 1 0,0-1 0,-1 0 0,1 0 0,0 1 0,0-1 0,19-44-2040,-3-2 0,5-18 2040,-6-4 777,11-32 2526,-25 94-3303,0 0 0,1 1 0,0-1 0,0 1 0,0 0 0,1 0 0,0 0 0,0 0 0,1-1 0,-4 5 0,1-1 0,0 1 0,0 0 0,1 0 0,-1 1 0,0-1 0,0 0 0,0 0 0,1 1 0,-1-1 0,0 0 0,1 1 0,-1-1 0,0 1 0,1 0 0,-1-1 0,1 1 0,-1 0 0,0 0 0,1 0 0,-1 0 0,1 0 0,-1 0 0,1 0 0,-1 1 0,0-1 0,1 0 0,-1 1 0,0-1 0,1 1 0,-1 0 0,0-1 0,1 1 0,-1 0 0,0 0 0,0 0 0,0 0 0,1 1 0,10 9 0,-1 0 0,0 1 0,-1 0 0,-1 1 0,0 0 0,0 1 0,4 10 0,23 34 0,-24-40 25,2 0 1,0-1-1,1-1 0,17 15-25,-24-25-1480,0 0 0,0 0-1,0-1 1,8 3 1480,4 1-7634,-5 2-253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3:01.2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299 116 6953,'3'-29'2656,"-2"26"-1729,0 0-1,-1 0 0,1 1 1,-1-1-1,1 0 0,-1 0 0,0 0 1,0 0-1,-1 0 0,1 0 1,0 0-1,-1 1 0,0-1 1,0 0-1,0 0 0,0 0 1,0 1-1,0-1 0,-1 1 0,1-1 1,-1 1-1,0-1 0,1 1 1,-1 0-1,-1-1-926,1 2 0,0-1 0,0 0 0,0 1 0,-1 0 0,1-1 0,0 1 0,-1 0 0,1 0 0,-1 0 0,1 1 0,-1-1 0,0 0 0,1 1 0,-1 0 0,0 0 0,-44 7 0,47-7 0,-14 4 0,0 2 0,0 0 0,1 0 0,0 1 0,1 1 0,-1 0 0,2 1 0,-1 0 0,-6 8 0,12-12 0,0 2 0,0-1 0,1 0 0,0 1 0,0 0 0,0 1 0,1-1 0,1 1 0,-1-1 0,1 1 0,0 0 0,1 0 0,0 1 0,0-1 0,1 0 0,0 1 0,0 4 0,1-11 0,0-1 0,1 1 0,-1 0 0,0 0 0,1 0 0,0-1 0,-1 1 0,1 0 0,0-1 0,0 1 0,0 0 0,0-1 0,0 1 0,0-1 0,0 0 0,1 1 0,-1-1 0,0 0 0,1 0 0,-1 0 0,1 0 0,-1 0 0,1 0 0,0 0 0,-1 0 0,1-1 0,0 1 0,0-1 0,-1 1 0,2-1 0,1 1 0,1 0 0,0 0 0,0 0 0,0-1 0,0 0 0,0 0 0,0 0 0,0 0 0,0-1 0,2-1 0,1 0 0,0-1 0,0 0 0,0-1 0,-1 0 0,0 0 0,0-1 0,0 0 0,0 0 0,3-4 0,8-8 0,-1-1 0,7-11 0,2-2 0,10-29 0,-41 67 0,0 0 0,0 1 0,1 0 0,0-1 0,0 2 0,1-1 0,0 0 0,1 1 0,0-1 0,0 1 0,0 5 0,-2 20 0,1 0 0,2 19 0,7-28 321,3-13-2884,0-3-3704,2-2-5526,-10-4 5545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3:01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 57 3585,'0'-2'251,"1"1"1,-1 0-1,0-1 1,1 1-1,-1 0 1,1-1 0,-1 1-1,1 0 1,0 0-1,-1 0 1,1-1-1,0 1 1,0 0-1,0 0 1,0 0-1,0 0 1,0 0-252,1 0 607,-1 0 0,0 0 0,1 0 0,-1 0 0,0 0 0,1 0 0,-1 1 0,1-1-1,-1 0 1,1 1 0,-1 0 0,1-1 0,0 1 0,0 0-607,-2 0 411,1 0 0,-1 1 0,1-1 0,-1 0 0,1 1 0,-1-1 0,0 1-1,1-1 1,-1 0 0,1 1 0,-1-1 0,0 1 0,1-1 0,-1 1 0,0-1 0,0 1 0,0 0 0,1-1-1,-1 1 1,0-1 0,0 1 0,0-1 0,0 1 0,0 0 0,0-1 0,0 1 0,0 0-411,0 17 4757,-13 53-4200,-30 77-557,22-80 0,20-67 0,-3 9 0,-1 1 0,1-1 0,1 1 0,-1 6 0,33-58 0,11-23 596,31-45-3772,-61 95 2736,1 1 0,1 0 1,0 1-1,0 0 0,1 0 1,4-1 439,-13 10 297,0 0 0,1 1 0,-1-1 1,1 1-1,0 0 0,0 0 0,0 0 1,0 1-1,0 0 0,0 0 0,0 0-296,-3 1 56,0 0 0,-1 0 0,1 0 1,0 0-1,0 1 0,-1-1 1,1 0-1,0 1 0,-1-1 1,1 1-1,0 0 0,-1-1 1,1 1-1,-1 0 0,1 0 0,-1 0 1,0 0-1,1 0 0,-1 1 1,0-1-1,0 0 0,0 1 1,0-1-1,0 1 0,0-1 1,0 1-1,0-1 0,0 1 0,-1-1 1,1 1-1,-1 0 0,1-1 1,-1 1-1,0 0-57,6 28 0,-2 1 0,-1-1 0,-1 1 0,-3 29 0,0-19 0,9-21 0,-8-19 0,0-1 0,0 0 0,0 0 0,0 1 0,0-1 0,0 0 0,0 0 0,0 1 0,1-1 0,-1 0 0,0 0 0,0 0 0,0 1 0,1-1 0,-1 0 0,0 0 0,0 0 0,0 1 0,1-1 0,-1 0 0,0 0 0,0 0 0,1 0 0,-1 0 0,0 0 0,1 0 0,-1 0 0,0 0 0,0 0 0,1 0 0,-1 0 0,0 0 0,1 0 0,-1 0 0,0 0 0,0 0 0,1 0 0,-1 0 0,0 0 0,0 0 0,1 0 0,-1 0 0,0 0 0,0-1 0,1 1 0,10-4 0,7-14 0,-1 0 0,0 0 0,-1-2 0,1-4 0,2 0 0,0 0 0,15-13 0,17-13 0,2 3 0,27-16 0,-79 62 0,0 0 0,1 0 0,-1 0 0,1-1 0,0 1 0,-1 1 0,1-1 0,0 0 0,-1 0 0,1 1 0,0-1 0,0 1 0,-1-1 0,1 1 0,0 0 0,0 0 0,0-1 0,0 2 0,0-1 0,0 0 0,-1 0 0,1 0 0,0 1 0,0-1 0,0 1 0,0 0 0,0 0 0,0 1 0,0 0 0,-1 0 0,1 0 0,0 0 0,-1 0 0,0 0 0,1 0 0,-1 0 0,0 1 0,0-1 0,0 0 0,0 1 0,-1-1 0,1 1 0,-1-1 0,1 1 0,0 8 0,0-1 0,0 0 0,-1 1 0,0-1 0,-1 1 0,0-1 0,0 0 0,-1 0 0,-1 3 0,-15 40 0,-14 37 0,17-51 711,9-22-2022,0-1-5824,6-8-1020,6-4 320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3:02.2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178 71 7186,'4'-11'1316,"-2"7"255,0-1 0,-1 0 0,1 0 0,-1 1 0,0-1 0,0 0 0,-1-2-1571,0 7 17,0-1 335,0 1 0,0-1 1,0 0-1,0 1 0,0-1 1,0 0-1,0 1 1,0-1-1,0 0 0,0 1 1,0-1-1,1 1 0,-1-1 1,0 0-1,0 1 1,1-1-1,-1 1 0,0-1 1,1 1-1,-1-1 0,0 1 1,1-1-1,-1 1 1,1-1-1,-1 1 0,1-1 1,-1 1-1,1 0 0,-1-1-352,1 1 71,-1 0-1,0-1 0,0 1 1,1 0-1,-1 0 0,0 0 0,1 0 1,-1-1-1,0 1 0,0 0 1,1 0-1,-1 0 0,0 0 0,1 0 1,-1 0-1,0 0 0,1 0 1,-1 0-1,0 0 0,1 0 1,-1 0-1,0 0 0,1 0 0,-1 0 1,0 0-1,1 0 0,-1 0 1,0 1-1,1-1 0,-1 0 1,0 0-1,0 0 0,1 0 0,-1 1 1,0-1-1,0 0 0,1 0 1,-1 1-1,0-1 0,0 0 0,1 0 1,-1 1-1,0-1 0,0 0 1,0 1-1,0-1 0,0 0-70,2 13-454,-2-12 637,7 134-183,-9-64 0,-2 1 0,-4-1 0,-2-1 0,-4 0 0,-5 7 0,-31 123 0,14-73 0,-19 58 0,50-168 39,0 0-1,1 0 1,-2 15-39,4 4-6783,2-31-3090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3:02.5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57 241 8146,'28'-42'-1791,"-13"19"4399,1 1 1,1 0-1,6-5-2608,-9 14 1833,0 0 0,0 0-1,2 1 1,-1 1-1,8-4-1832,-16 11 673,0 0 1,1 1-1,-1 0 0,1 0 0,-1 0 0,1 1 0,0 0 0,0 1 0,0 0 1,0 0-1,0 1 0,0-1 0,0 2 0,2-1-673,-8 1 0,1-1 0,0 1 0,0-1 0,0 1 0,0 0 0,0 0 0,-1 0 0,1 1 0,0-1 0,-1 1 0,1-1 0,-1 1 0,0 0 0,1 0 0,-1 0 0,0 0 0,0 0 0,0 1 0,0-1 0,-1 0 0,1 1 0,-1 0 0,1-1 0,-1 1 0,0 0 0,0 0 0,0-1 0,-1 1 0,1 0 0,0 0 0,-1 0 0,0 0 0,0 0 0,0 0 0,0 2 0,-1 4 0,0 0 0,0 0 0,-1 0 0,0 0 0,0-1 0,-1 1 0,-1-1 0,1 0 0,-1 1 0,0-2 0,-2 3 0,-1-1 0,0 0 0,-1 0 0,0-1 0,-1 0 0,0 0 0,0-1 0,0 0 0,-1 0 0,0-1 0,0-1 0,-1 0 0,0 0 0,0-1 0,-10 3 0,-6 0 0,0-1 0,0-2 0,-1-1 0,1 0 0,-21-3 0,8-3 832,22-4-3584,13 1-2086,3-2-3325,2 0 1207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3:02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86 5497,'28'-33'3878,"4"2"7078,-20 20-5639,-11 10-5066,-1 0-1,1 0 1,0 1-1,0-1 1,0 0-1,-1 1 1,1-1-1,0 0 1,0 1 0,0-1-1,0 1 1,0-1-1,0 1 1,0-1-1,0 1 1,0 0-1,1 0 1,-1 0-1,0-1 1,0 1-1,0 0 1,0 0-1,0 0 1,0 1 0,0-1-1,1 0-250,-1 1 67,0 0 1,0 0-1,0 0 1,0 0-1,0 0 0,0 0 1,0 0-1,0 0 1,0 0-1,0 0 0,-1 1 1,1-1-1,0 0 1,-1 1-1,1-1 0,-1 0 1,0 2-68,3 7-108,-1 1-1,-1 0 1,0-1 0,0 1 0,-1 0 108,-2 41 0,-2 0 0,-3 0 0,-3 11 0,-40 152 0,-21 30 0,30-114 0,39-125 115,1 0-1,0 0 1,0 0-1,0 1 1,1-1 0,0 5-115,0-9-126,0-1 1,0 1-1,0 0 1,1-1 0,-1 1-1,1-1 1,-1 1-1,1-1 1,-1 1 0,1-1-1,0 0 1,0 1 0,0-1-1,0 0 1,0 1-1,0-1 126,0 0-407,0-1-1,-1 1 1,1-1-1,0 1 0,0-1 1,0 1-1,0-1 0,0 1 1,0-1-1,1 0 1,-1 0-1,0 1 0,0-1 1,0 0-1,0 0 1,0 0 407,13-3-10172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07:23:03.2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59 157 10186,'-14'16'22581,"14"-16"-22581,0 1 0,1-1 0,-1 1 0,0 0 0,1-1 0,-1 1 0,0-1 0,1 1 0,-1 0 0,0-1 0,1 1 0,-1-1 0,1 1 0,-1-1 0,1 0 0,-1 1 0,1-1 0,-1 0 0,1 1 0,0-1 0,-1 0 0,1 1 0,-1-1 0,1 0 0,0 0 0,-1 0 0,1 0 0,0 1 0,-1-1 0,1 0 0,0 0 0,0-1 0,22 2 0,-21-2 0,6 0 0,1-1 0,-1 0 0,1 0 0,-1-1 0,0-1 0,0 1 0,0-1 0,0 0 0,-1-1 0,0 0 0,0 0 0,0-1 0,4-4 0,-7 6 0,0 0 0,-1-1 0,0 1 0,0-1 0,0 1 0,0-1 0,-1 0 0,0 0 0,0 0 0,0-1 0,-1 1 0,1 0 0,-1-1 0,0-2 0,-1 6 0,0 0 0,0 0 0,1 0 0,-1 0 0,-1 0 0,1 0 0,0 1 0,0-1 0,-1 0 0,1 0 0,-1 0 0,0 0 0,1 1 0,-1-1 0,0 0 0,0 1 0,0-1 0,0 1 0,0-1 0,-1 1 0,1-1 0,0 1 0,-1 0 0,1 0 0,-1-1 0,1 1 0,-1 0 0,1 0 0,-1 1 0,0-1 0,0 0 0,1 0 0,-1 1 0,0-1 0,0 1 0,0 0 0,0 0 0,1-1 0,-1 1 0,0 0 0,0 0 0,-1 1 0,-5-1 0,0 1 0,0 1 0,0-1 0,0 1 0,0 1 0,1-1 0,-1 1 0,1 1 0,-1-1 0,1 1 0,0 0 0,1 1 0,-1 0 0,1 0 0,0 0 0,0 1 0,0 0 0,1 0 0,0 1 0,0-1 0,1 1 0,-1 0 0,2 0 0,-1 0 0,1 1 0,0 0 0,0 0 0,0 0 0,0 1 0,0 0 0,1 0 0,0 0 0,0 1 0,1-1 0,0 0 0,1 0 0,0 1 0,0-1 0,1 0 0,0 1 0,1-1 0,0 0 0,1 0 0,0 0 0,0 0 0,1-1 0,0 1 0,0-1 0,1 0 0,0 0 0,2 2 0,1-2 0,0 0 0,1-1 0,0 0 0,0 0 0,0-1 0,1-1 0,0 1 0,0-2 0,1 1 0,-1-1 0,1-1 0,0 0 0,0-1 0,0 1 0,0-2 0,0 0 0,0 0 0,7-2 0,22 0 0,0-3 0,-1-1 0,1-2 0,23-8 0,-6-4-256,-32 10-3628,-1 2-6214,-3 2 1267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2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4369,'0'0'-1148,"0"0"836,0 0 557,0 0 228,0 0 80,0-6 7068,0 4 160,0 2 5404,0 4-13185,0 0 0,0 0 0,0 0 0,5 38 0,-3-28 0,5 22 0,7 52 0,-14-74 0,0-8 0,-1-1 0,1 1 0,1-1 0,-1 0 0,1 1 0,0-1 0,0 0 0,0 1 0,1-1 0,5 27 0,0 12 0,0 12 0,1-24 0,-1 10 0,0-8 0,0 6 0,0 7 0,0 9 0,0-4 0,-5-46 0,-1 0 0,-1 1 0,1-1 0,-1 0 0,0 1 0,0-1 0,0 0 0,-1 1 0,0-1 0,-2 4 0,-2 29 0,5 181 0,0-220 4,0 0 0,0 0-1,0 0 1,1 0 0,-1 0 0,0 0 0,0 0-1,0 0 1,0-1 0,0 1 0,0 0 0,0 0-1,0 0 1,0 0 0,0 0 0,0 0-1,1 0 1,-1 0 0,0 0 0,0 0 0,0 0-1,0 0 1,0 0 0,0 0 0,0 0 0,0 0-1,0 0 1,1 0 0,-1 0 0,0 0 0,0 1-1,0-1 1,0 0 0,0 0 0,0 0 0,0 0-1,0 0 1,0 0 0,0 0 0,0 0 0,0 0-1,0 0 1,1 0 0,-1 0 0,0 0-1,0 1 1,0-1 0,0 0 0,0 0 0,0 0-1,0 0 1,0 0 0,0 0 0,0 0 0,0 0-1,0 0 1,0 0 0,0 1-4,3-12-4644,-1 4-2695,3-1-758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50.30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8210.59375"/>
      <inkml:brushProperty name="anchorY" value="-297304.125"/>
      <inkml:brushProperty name="scaleFactor" value="0.5"/>
    </inkml:brush>
  </inkml:definitions>
  <inkml:trace contextRef="#ctx0" brushRef="#br0">0 12 6881,'0'0'0,"0"0"-672,0 0 3305,2 0 35,0 0 72,-1 0-340,1 0-486,0 0-542,0 0-576,2-1-684,-1 0-712,2 0-721,-2 0-774,2 0-1033,0-1-1054,0-1-423,-2 2-358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2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7042,'5'-6'2616,"4"-7"9267,8-9-229,-14 19-12082,13-13 428,1 0 0,1 2 0,9-6 0,-20 14 0,77-56 0,90-51 0,-161 105 0,2-1 0,0 1 0,1 0 0,0 1 0,0 1 0,0 0 0,3 1 0,61-22 0,-67 25 0,0 0 0,1 1 0,-1 0 0,0 1 0,0 1 0,1 0 0,-1 1 0,0 0 0,0 1 0,0 0 0,-1 1 0,1 1 0,-1 0 0,5 3 0,-12-5 0,-1 1 0,0-1 0,0 1 0,0 0 0,0 0 0,-1 1 0,0-1 0,0 1 0,0-1 0,0 1 0,-1 0 0,1 0 0,-1 0 0,-1 0 0,1 1 0,-1-1 0,0 1 0,0-1 0,0 0 0,-1 1 0,1-1 0,-2 1 0,1 0 0,0-1 0,-1 0 0,0 1 0,-1 2 0,-5 16 0,5-18 0,1 0 0,-1 0 0,-1-1 0,1 1 0,-1-1 0,0 1 0,-7 11 0,-1-1 0,0-1 0,-5 5 0,-3 0 0,-1-1 0,0 0 0,-1-2 0,-1 0 0,-1-2 0,0 0 0,-1-2 0,-1-1 0,-14 6 0,-13 5 0,29-11 0,0-2 0,-1-1 0,-3 0 0,20-5 0,3-3-2914,6-3-3294,6-5-5578,-7 7 5928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2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3265,'0'0'-275,"-19"10"8245,8-5 844,11-5-8484,-1 0 0,0 1 0,1-1 0,-1 0 0,1 0 0,-1 0 0,1 0 0,-1 0 0,1 0 0,-1 1 0,1-1 1,0 0-1,-1 0 0,1 1 0,-1-1 0,1 0 0,-1 1 0,1-1 0,0 0 0,-1 1 0,1-1 0,0 1 0,-1-1 1,1 0-1,0 1 0,0-1 0,0 1 0,-1-1 0,1 1 0,0-1 0,0 1 0,0 0-330,-1 18 3305,1-13-4179,1 1 874,-1 0 0,1 0 0,1 0 0,0-1 0,0 1 0,1 2 0,-1-3 0,0 0 0,0 1 0,-1-1 0,1 1 0,-1-1 0,-1 3 0,7 30 0,1 33 0,-8-20 0,-1-50 0,0 0 0,1 0 0,-1-1 0,0 1 0,0 0 0,0-1 0,0 1 0,0-1 0,-1 1 0,1-1 0,-1 2 0,0 0 0,1 0 0,-4-3 0,3-3 0,-4-3 0,5 5 0,1 1 0,-1-1 0,1 1 0,-1-1 0,1 1 0,-1-1 0,1 0 0,-1 1 0,1-1 0,0 1 0,-1-1 0,1 0 0,0 0 0,0 1 0,-1-1 0,1 0 0,0 1 0,0-1 0,0 0 0,0 0 0,0 1 0,0-1 0,0 0 0,0 0 0,0 1 0,0-1 0,-7-32 0,9 20 0,0 0 0,0 0 0,2 1 0,0-1 0,0 1 0,1-1 0,2-1 0,-1 3 0,0 0 0,1 0 0,1 0 0,0 1 0,1 0 0,0 0 0,0 1 0,1 1 0,0-1 0,6-3 0,-3 6 0,1-1 0,0 2 0,1-1 0,-1 2 0,1 0 0,0 1 0,11-1 0,3-2 249,0 0-5909,13 2-8668,-35 3 10919,-6-2-73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2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4209,'0'0'747,"-30"0"14276,-3 3-7748,-1 6-3325,25-6-3794,1 1 1,-1 0-1,1 1 0,-1 0 1,2 0-1,-1 1 0,0 0 0,1 0 1,0 1-1,-1 1-156,-11 12 0,15-16 0,-1 1 0,1-1 0,0 1 0,0 0 0,1 0 0,-1 0 0,1 1 0,0-1 0,1 1 0,-1 0 0,1-2 0,1 1 0,-1 0 0,1 0 0,0 0 0,0-1 0,1 1 0,0 0 0,-1 0 0,2 0 0,-1 0 0,0 0 0,1 0 0,0 0 0,0 0 0,1 0 0,-1 0 0,1-1 0,0 1 0,0-1 0,1 1 0,-1-1 0,1 0 0,0 0 0,0 0 0,0 0 0,4 2 0,-2-2 0,0 1 0,1-1 0,0-1 0,0 1 0,0-1 0,0 0 0,1 0 0,-1-1 0,1 0 0,-1 0 0,1 0 0,0-1 0,0 0 0,0-1 0,0 1 0,-1-1 0,1-1 0,0 1 0,2-1 0,10-3 0,-1-1 0,1 0 0,-1-1 0,0-1 0,-1-1 0,1-1 0,-1 0 0,2-3 0,-13 9 0,0-1 0,0 0 0,0 0 0,-1-1 0,0 0 0,0 0 0,0 0 0,0 0 0,-1-1 0,0 0 0,1-1 0,-3 4 0,0-1 0,-1 0 0,1 0 0,-1 0 0,1 0 0,-1 0 0,0 0 0,-1 0 0,1 0 0,-1 0 0,0 0 0,0-1 0,0 1 0,0 0 0,-1 0 0,0 0 0,1 0 0,-2 0 0,1-1 0,-1-1 0,-1 1 0,1-1 0,-1 1 0,0 0 0,0 0 0,-1 0 0,1 0 0,-1 1 0,0-1 0,-1 1 0,1 0 0,-1 0 0,1 1 0,-1-1 0,0 1 0,-1 0 0,1 1 0,-4-2 0,1 1 0,-1 0 0,0 0 0,0 1 0,0 1 0,-1 0 0,1 0 0,0 0 0,-1 1 0,1 1 0,0 0 0,0 0 0,-2 1 0,-3-1-885,-12 3-16613,25-1 12308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2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4793,'0'0'-1968,"0"0"1135,-7 0 441,7 4 80,-7-4-96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2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521 386 448,'-22'0'9858,"11"1"-7304,-32-4 11643,28-2-12030,-14-2 1415,-23 8-3810,27 0 417,9-1-189,0 0 0,1 1 0,-1 1 0,1 1 0,0 0 0,-1 0 0,1 2 0,1 0 0,-1 0 0,1 2 0,0 0 0,0 0 0,0 1 0,-13 12 0,17-15 0,1 2 0,0-1 0,1 1 0,0 0 0,0 1 0,0 0 0,-3 5 0,8-8 0,1 0 0,0 1 0,0-1 0,0 1 0,1-1 0,-1 1 0,1 0 0,1-1 0,-1 1 0,1 0 0,0 0 0,0-1 0,1 1 0,-1 0 0,1 0 0,1-1 0,-1 1 0,1-1 0,0 1 0,0-1 0,0 1 0,1-1 0,3 1 0,-1 1 0,1-1 0,0 0 0,1-1 0,0 0 0,-1 0 0,2 0 0,-1-1 0,0 0 0,1 0 0,0-1 0,0 0 0,0 0 0,0-1 0,0 0 0,1 0 0,-1-1 0,1 0 0,-1-1 0,1 1 0,-1-2 0,1 1 0,-1-1 0,1-1 0,-1 0 0,1 0 0,11-2 0,0-2 0,-1 0 0,1-1 0,-2 0 0,7-5 0,-17 8 0,0-1 0,0 0 0,-1-1 0,0 1 0,0-2 0,0 1 0,-1-1 0,0 1 0,0-2 0,-1 1 0,1-1 0,-2 0 0,1 0 0,1-5-3,-1 1-1,0-1 1,-1 0 0,0 0 0,-1 0-1,1-13 4,-1-10 20,-1-37-20,-9-6 0,-8-13 0,1 12 0,7 32 0,-7 4 0,14 43 0,0 0 0,-1 0 0,1 1 0,0-1 0,0 0 0,-1 0 0,1 0 0,0 0 0,-1 1 0,1-1 0,-1 0 0,1 1 0,-1-1 0,1 0 0,-1 1 0,0-1 0,1 0 0,-1 1 0,0-1 0,1 1 0,-1-1 0,0 1 0,0 0 0,1-1 0,-1 1 0,0 0 0,0-1 0,1 1 0,0 0 0,-1 0 0,1 0 0,-1 0 0,1 0 0,-1 0 0,1 0 0,0 0 0,-1 0 0,1 0 0,-1 0 0,1 0 0,0 0 0,-1 0 0,1 0 0,-1 0 0,1 0 0,-1 0 0,1 0 0,0 1 0,-1-1 0,1 0 0,0 0 0,-1 0 0,1 1 0,0-1 0,-1 0 0,1 1 0,0-1 0,-1 0 0,1 1 0,0-1 0,0 0 0,0 1 0,-1-1 0,1 0 0,0 1 0,0-1 0,0 1 0,0-1 0,0 0 0,-1 1 0,1-1 0,0 1 0,0-1 0,0 1 0,0-1 0,0 1 0,-7 35 0,0 47 0,14 29 0,-4-66 0,6 42 0,-5-63 0,29 175 0,-28-155 0,4 17 0,-6-40-354,4 10 1226,0-21-2727,5-7-3288,-9-5-1369,0-2 3127,-2 2 2690,0-6-5174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3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64 5225,'-2'-6'3763,"-6"8"8092,-1 9-2310,7-1-9888,-5 21 3065,0 41-2722,7-60 0,0-1 0,0 0 0,1 0 0,1 0 0,0 0 0,1 0 0,0 0 0,4 8 0,-6-15 0,1-1 0,0 1 0,0-1 0,1 0 0,-1 0 0,1 0 0,-1 0 0,1 0 0,0-1 0,0 1 0,0-1 0,0 0 0,1 0 0,-1 0 0,1 0 0,-1-1 0,1 1 0,0-1 0,-1 0 0,1 0 0,0 0 0,0 0 0,0-1 0,0 0 0,0 0 0,-1 0 0,1 0 0,2 0 0,0 0 0,0-1 0,0 0 0,-1 0 0,1 0 0,-1 0 0,1-1 0,-1 0 0,1 0 0,-1-1 0,0 0 0,0 1 0,0-2 0,0 1 0,-1 0 0,1-1 0,-1 0 0,0 0 0,0-1 0,0 1 0,-1-1 0,0 1 0,0-1 0,0 0 0,0-1 0,7-10 0,-9 15 0,0-1 0,0 1 0,0 0 0,0-1 0,0 1 0,0-1 0,-1 0 0,1 1 0,0-1 0,-1 1 0,1-1 0,-1 0 0,0 1 0,0-1 0,1 0 0,13-102 0,-14-19 0,-7 151 0,0 35 0,-1 21 0,4-37 0,2-38 0,1 0 0,0 0 0,0 0 0,1 0 0,0-1 0,1 1 0,0 0 0,0 2 0,4 27 0,-5-32 0,0 0 0,0 0 0,1 1 0,0-1 0,1 0 0,-1 0 0,1 0 0,0 10 49,-2-5 1631,2-6-4231,3-2-3714,3-2-5143,-2-1 4434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3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77 4417,'1'-7'3711,"-3"-10"12226,-2 13-12551,-4-5 1831,7 7-5211,1 0-1,-1 1 1,-1-1-1,1 0 1,0 1-1,0-1 1,-1 0-1,1 1 1,-1 0-1,1-1 1,-1 1-1,1 0 1,-1 0-1,0 0 1,0 0-1,0 0 1,1 0-1,-3 0-5,1-1 0,0 0 0,0 0 0,-1 1 0,1 0 0,0 0 0,-1 0 0,1 0 0,0 0 0,-1 1 0,1-1 0,-1 1 0,1 0 0,-1 0 0,1 0 0,-1 1 0,-1-1 0,-1 2 0,0 0 0,0 1 0,0-1 0,0 1 0,0 1 0,-4 2 0,-5 3 0,11-6 0,0 0 0,0 0 0,0 1 0,1-1 0,-1 1 0,1 0 0,0 0 0,0 0 0,0 1 0,0-1 0,1 1 0,0 0 0,0 0 0,-4 10 0,0 0 0,2 0 0,-2 8 0,5-16 0,-5 16 0,2 0 0,0 15 0,3-32 0,1-1 0,0 1 0,0-1 0,0 1 0,1-1 0,0 1 0,0-1 0,0 0 0,1 1 0,-1-1 0,1 0 0,1 0 0,-1 0 0,1 0 0,5 6 0,-7-8 0,1 0 0,-1 0 0,1 0 0,0-1 0,0 1 0,0-1 0,0 1 0,1-1 0,-1 0 0,1 0 0,-1 0 0,1 0 0,0-1 0,0 1 0,0-1 0,0 1 0,0-1 0,0 0 0,2 0 0,21 6 0,-23-6 0,1 1 0,0-1 0,-1 0 0,1 0 0,0-1 0,0 1 0,0-1 0,-1 0 0,1 0 0,0 0 0,0 0 0,0-1 0,0 1 0,-1-1 0,1 0 0,0 0 0,-1-1 0,4 0 0,17-10-983,-18 9-1982,0 1 1,0-1-1,0 0 0,0-1 0,-1 1 0,4-5 2965,0-3-6033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3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67 5289,'-9'14'4034,"8"-13"-3696,0-1-1,0 1 0,0 0 1,0 0-1,0 0 1,1 0-1,-1 0 0,0 0 1,0 0-1,1 0 1,-1 0-1,1 0 1,-1 0-1,1 0 0,0 0 1,-1 1-1,1-1-337,-4 12 4090,4-12-3945,0 0 1,-1-1 0,1 1-1,0 0 1,-1 0 0,1-1-1,0 1 1,0 0 0,0 0-1,0-1 1,-1 1 0,1 0-1,0 0 1,0 0 0,1-1-1,-1 1 1,0 0 0,0 0-1,0-1 1,0 1-1,1 0 1,-1 0 0,0-1-1,1 1 1,-1 0 0,0-1-1,1 1 1,-1 0 0,1-1-1,0 1-145,0 1 104,1-1 0,0 1 0,-1-1 0,1 1-1,0-1 1,0 0 0,0 0 0,0 0 0,0 0-1,0 0 1,0-1 0,0 1 0,0-1 0,1 1-1,-1-1 1,0 0 0,0 1 0,0-1 0,1 0-1,-1-1 1,0 1 0,0 0 0,0-1 0,0 1-1,1-1 1,-1 0 0,0 1 0,0-1 0,0 0-1,1-1-103,0 0 151,0 1-1,0-1 0,-1 0 0,1 0 0,0 0 0,-1-1 1,1 1-1,-1-1 0,0 1 0,0-1 0,0 0 0,0 0 1,0-1-151,-1 2 194,0 0 0,0-1 0,-1 1 0,1 0 0,-1-1 0,0 1 1,0 0-1,0-1 0,0 1 0,0 0 0,0-1 0,-1 1 0,1 0 1,-1-1-1,0 1 0,1 0 0,-1 0 0,0 0 0,0-1 0,0 1 1,-2-1-195,0-2 9,0 0 1,0 1-1,-1-1 1,1 1-1,-1 0 1,0 0-1,0 0 1,-1 1 0,1 0-1,-1-1 1,0 2-1,0-1-9,2 1 0,0 1-1,0 0 1,-1 0 0,1 0-1,0 0 1,0 0-1,-1 1 1,1 0-1,0-1 1,-1 1 0,1 1-1,-1-1 1,1 0-1,0 1 1,-1 0 0,1-1-1,0 1 1,0 1-1,0-1 1,0 0-1,0 1 1,0 0 0,-5 2 0,0 0 0,0 1 0,1 1 0,0-1 0,0 1 0,1 1 0,0-1 0,0 1 0,0 0 0,1 0 0,0 1 0,0-1 0,1 1 0,0 0 0,0 0 0,1 1 0,0-1 0,0 1 0,0 5 0,2-8 0,-3 9 0,1 0 0,1 1 0,0-1 0,1 10 0,0-19 0,1-1 0,0 1 0,0-1 0,0 0 0,1 1 0,0-1 0,0 1 0,0-1 0,1 0 0,-1 0 0,1 0 0,1 0 0,-1 0 0,1 0 0,0 0 0,0-1 0,0 1 0,0-1 0,3 2 0,-1-1-45,0-1-1,0 1 1,1-1 0,-1-1 0,1 1-1,0-1 1,0 0 0,0 0-1,1-1 1,-1 0 0,1 0-1,-1 0 1,1-1 0,-1 0 0,1 0-1,0-1 1,0 0 0,-1 0-1,1 0 1,0-1 0,-1 0-1,1-1 1,0 1 0,-1-1 0,0 0-1,1-1 1,-1 1 0,0-1-1,0-1 1,0 0 45,44-27-18065,-36 19 11940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3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85 4225,'-3'-16'10656,"3"16"-10253,0-1-1,0 1 1,-1 0 0,1-1 0,0 1-1,0 0 1,0-1 0,-1 1 0,1 0-1,0 0 1,0-1 0,0 1 0,-1 0-1,1 0 1,0 0 0,-1-1 0,1 1-1,0 0 1,-1 0 0,1 0 0,0 0-1,-1 0 1,1-1 0,0 1-1,-1 0 1,1 0 0,0 0 0,-1 0-1,1 0 1,0 0 0,-1 0 0,1 0-1,0 0 1,-1 1 0,1-1 0,0 0-1,-1 0 1,1 0 0,0 0 0,-1 0-1,1 1 1,0-1 0,0 0 0,-1 0-403,0 1 6,0 0 1,1 1-1,-1-1 1,0 0-1,1 0 1,-1 1 0,0-1-1,1 0 1,-1 1-1,1-1 1,0 0-1,0 1 1,-1-1 0,1 0-1,0 1 1,0-1-1,0 1 1,0-1-1,1 1 1,-1-1 0,0 0-1,0 1 1,1-1-7,-1 2 14,4 67-14,-1-52 0,-2-1 0,0 0 0,-2 1 0,1-1 0,-2 1 0,-2 11 0,-3 14 0,7-36 0,-1 0 0,0-1 0,0 1 0,0 0 0,-1-1 0,1 1 0,-2-1 0,1 0 0,-1 1 0,0-1 0,0-1 0,-1 1 0,-2 4 0,6-10 0,-1 1 0,1-1 0,0 0 0,0 0 0,0 1 0,0-1 0,0 0 0,0 0 0,-1 0 0,1 1 0,0-1 0,0 0 0,0 0 0,-1 0 0,1 0 0,0 1 0,0-1 0,-1 0 0,1 0 0,0 0 0,0 0 0,-1 0 0,1 0 0,0 0 0,0 0 0,-1 0 0,1 0 0,0 0 0,0 0 0,-1 0 0,1 0 0,0 0 0,0 0 0,-1 0 0,1 0 0,0 0 0,0 0 0,-1 0 0,1 0 0,0 0 0,0 0 0,-1-1 0,1 1 0,0 0 0,0 0 0,0 0 0,-1 0 0,1-1 0,0 1 0,0 0 0,0 0 0,0-1 0,-1 1 0,1 0 0,0 0 0,0 0 0,0-1 0,0 1 0,0 0 0,0-1 0,0 1 0,0 0 0,0 0 0,0-1 0,0 1 0,0 0 0,0 0 0,0-1 0,-1-12 0,2 4 0,0 0 0,1-1 0,0 1 0,4-8 0,2-12 0,-4 10 0,1 0 0,0 1 0,2 0 0,0 0 0,1 1 0,1-1 0,1 2 0,0-1 0,1 2 0,1-1 0,0 1 0,1 1 0,1 0 0,2 0 0,-12 10-389,70-54 796,-57 47-3681,2 0-3288,-5 3-3016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5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384 129 5577,'7'-8'-903,"-7"8"1254,1-1 1,-1 1-1,1 0 1,-1-1-1,1 1 1,-1-1 0,1 1-1,-1-1 1,1 1-1,-1-1 1,0 1-1,1-1 1,-1 1-1,0-1 1,0 1-1,1-1 1,-1 1-1,0-1 1,0 0-1,0 1 1,1-1-352,-1 0 1259,0 1 840,0-1-1078,0-1 0,0 1-1,0 0 1,0-1 0,0 1 0,0 0-1,-1-1 1,1 1 0,0 0 0,-1-1-1,1 1 1,-1 0 0,1 0 0,-1-1-1,1 1 1,-1 0 0,0-1-1021,-1-6 0,-5-4 0,7 12 0,0-1 0,0 0 0,0 1 0,0-1 0,0 0 0,-1 1 0,1-1 0,0 1 0,0-1 0,-1 0 0,1 1 0,0-1 0,-1 1 0,1-1 0,-1 1 0,1-1 0,-1 1 0,1-1 0,-1 1 0,1 0 0,-1-1 0,1 1 0,-1 0 0,-11-12 0,-9-8 0,20 19 0,-6-2 0,-19-8 0,9 6 0,-61 5 0,35 9 0,36-6 0,-22 10 0,27-12 0,1 0 0,-1 0 0,1-1 0,-1 1 0,1 0 0,-1 0 0,1 1 0,-1-1 0,1 0 0,0 0 0,0 1 0,0-1 0,0 0 0,0 1 0,-1 0 0,-24 19 0,21-14 0,4-6 0,0 0 0,0 0 0,0 0 0,0 0 0,1 0 0,-1 0 0,0 1 0,1-1 0,-1 0 0,1 0 0,-1 1 0,1-1 0,-1 0 0,1 1 0,0 0 0,-14 38 0,14 28 0,14-40 0,-1-8 0,-7-15 0,23 22 0,-6-11 0,-24-15 0,9 3 0,-5-3 0,0 0 0,0 0 0,0 0 0,-1 0 0,1 1 0,0 0 0,-1-1 0,1 1 0,-1 0 0,3 2 0,0 0 0,30 20 0,-29-22 0,2 1 0,-9-1 0,1-2 0,0 0 0,0 0 0,0 0 0,0 0 0,0 0 0,0 0 0,0 0 0,0 0 0,0 0 0,0 0 0,0 0 0,0 0 0,1 0 0,-1 0 0,0 0 0,0 0 0,0 0 0,0 0 0,0 0 0,0 0 0,0 1 0,0-1 0,0 0 0,0 0 0,0 0 0,0 0 0,0 0 0,0 0 0,0 0 0,0 0 0,0 0 0,0 0 0,0 0 0,0 1 0,0-1 0,0 0 0,0 0 0,0 0 0,0 0 0,0 0 0,0 0 0,0 0 0,0 0 0,0 0 0,0 0 0,0 0 0,0 0 0,0 1 0,0-1 0,0 0 0,-1 0 0,1 0 0,0 0 0,0 0 0,0 0 0,0 0 0,0 0 0,0 0 0,0 0 0,0 0 0,0 0 0,0 0 0,0 0 0,0 0 0,-1 0 0,1 0 0,0 0 0,0 0 0,0 0 0,0 0 0,30 10 0,-28-9 0,0 0 0,0 1 0,0-1 0,0 0 0,0 1 0,0-1 0,-1 1 0,1 0 0,0-1 0,-1 1 0,1 0 0,-1 0 0,0 0 0,1 0 0,-1 0 0,0 1 0,-1-2 0,1 0 0,-1-1 0,1 1 0,-1 0 0,1 0 0,-1 0 0,1-1 0,-1 1 0,1 0 0,0-1 0,-1 1 0,1-1 0,0 1 0,0 0 0,-1-1 0,1 0 0,0 1 0,0-1 0,0 1 0,20 26 0,-1-4 0,-5-10 0,-14-12 0,1 5 0,-2-2 0,26 25 0,-24-27 0,0 0 0,-1 1 0,1-1 0,-1 1 0,1-1 0,-1 1 0,0 0 0,0-1 0,0 1 0,-1 0 0,1 0 0,0 2 0,13 35 0,-14 36 0,-6-54 0,-2 8 0,7-27 0,0 1 0,0 0 0,0-1 0,-1 1 0,1-1 0,-1 1 0,0-1 0,0 1 0,-9 20 0,10-23 0,1 1 0,-1-1 0,1 1 0,-1-1 0,0 0 0,0 1 0,1-1 0,-1 1 0,0-1 0,0 0 0,0 0 0,-1 0 0,1 1 0,0-1 0,0 0 0,-1-1 0,1 1 0,-1 0 0,-20 16 0,-27 18 0,28-23 0,14-7 0,0-1 0,-1 0 0,1-1 0,-1 0 0,-5 2 0,5-3 0,-1 0 0,1 0 0,0 0 0,-1-1 0,0-1 0,1 1 0,-1-1 0,1-1 0,-1 1 0,0-2 0,1 1 0,0-1 0,-3-1 0,-1 2 0,2-1 0,-25-16 0,33 17 0,0 0 0,0-1 0,0 1 0,0-1 0,0 0 0,1 1 0,-1-1 0,0 0 0,1 0 0,0 0 0,-1 0 0,1 0 0,0-1 0,0 1 0,0 0 0,0-1 0,0 1 0,1 0 0,-1-2 0,-13-40 0,21 12 0,7-7 0,-12 34 0,0 0 0,0 1 0,1 0 0,-1-1 0,1 1 0,0 0 0,0 0 0,0 1 0,1-1 0,3-3 0,1 0 0,27-25 0,-29 28 0,-4 4 0,-1 0 0,1 0 0,-1 0 0,1-1 0,-1 1 0,1 0 0,-1-1 0,1 1 0,-1-1 0,0 0 0,1 1 0,-1-1 0,0 0 0,1 0 0,0 0 0,5-3 0,0 4 0,10 3 0,-6 2 0,5 6 0,-12-6 0,-2-3 0,-1 1 0,1-1 0,-1 1 0,0 0 0,0-1 0,0 1 0,-1 0 0,1 0 0,-1 0 0,1 0 0,-1 0 0,0 0 0,0 0 0,0-1 0,0 1 0,-1 0 0,0 1 0,1 9 0,-6-5 0,5-4 0,1-1-512,0-2-2662,0-1-3065,0-1-980,0-2 14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6:58.6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4144.02344"/>
      <inkml:brushProperty name="anchorY" value="-114948.76563"/>
      <inkml:brushProperty name="scaleFactor" value="0.5"/>
    </inkml:brush>
  </inkml:definitions>
  <inkml:trace contextRef="#ctx0" brushRef="#br0">145 405 6417,'0'0'0,"-1"-1"-664,-4-1 1951,-2-1 320,-1 0 495,-1-1 253,-2 0 123,1 1 75,0-1 24,1 1 13,0 1 2,1 0 37,0 0 47,2 0-1291,0 0-1465,0 0 343,-1-1-263,2 1 0,-1 0 0,2-1 0,1 2 0,-1-1 0,2 1 0,1 0 0,1 0 0,3 0 0,1-1 0,3 1 0,3-1 0,2-1 0,4 0 0,2-1 0,2 0 0,3-1 0,1-1 0,3-1 0,2-1 0,1-1 0,1-1 0,2 0 0,0-1 0,2-1 0,1 0 0,0 0 0,1 0 0,0 0 0,0 0 0,0-1 0,-1 1 0,0 0 0,-2 1 0,0-1 0,-3 1 0,0 1 0,-3 0 0,-1 2 0,-3 0 0,-3 1 0,0-1 0,-4 2 0,-1 0 0,-1 1 0,-1 0 0,-3 0 0,-1 2 0,1 0 0,-1 0 0,-3 1 0,1 0 0,-1 0 0,-1 0 0,0-1 0,-1 1 0,0 1 0,-1-1 0,0 0 0,-2 1 0,2-1 0,-2 1 0,1 0 0,-2-1 0,1 0 0,0 1 0,0 0 0,-1 1 0,0 0 0,0-1 0,-3 0 0,1 1 0,-1-1 0,1 0 0,-2 1 0,1-1 0,0 2 0,1 0 0,-2 0 0,1 0 0,-2 1 0,1 0 0,-1 1 0,-1 1 0,1 1 0,-1 1 0,-1 0 0,1 2 0,0 0 0,-1 2 0,1 1 0,0 0 0,-1 2 0,2 2 0,-2 1 0,2 1 0,0 1 0,-2 1 0,2 0 0,-1 2 0,-1 1 0,2 0 0,-2 2 0,2 0 0,0 2 0,-2-1 0,0 2 0,0-1 0,-2 1 0,2 0 0,0 1 0,0 0 0,-1 0 0,0 1 0,0-1 0,-1 1 0,1-1 0,-1 0 0,0 0 0,0-1 0,-1 0 0,-1-2 0,1 0 0,0-1 0,0-2 0,-1 0 0,0-1 0,-1 0 0,0-1 0,-1-1 0,0 0 0,-2 0 0,-1-2 0,0-2 0,0 0 0,-1-1 0,0 0 0,0-2 0,-1-1 0,-1-1 0,0 0 0,-3-2 0,2-1 0,-2-1 0,0-2 0,-2-1 0,1-1 0,-1-2 0,-1-2 0,1-1 0,-1-4 0,1-1 0,-1-3 0,1-2 0,1-3 0,0-2 0,1-1 0,2-2 0,2-2 0,2-1 0,0-1 0,3-1 0,1 0 0,3-1 0,2 0 0,3 0 0,3-1 0,2 1 0,3 1 0,3 0 0,3 2-6581,3 1 797,3 2-752,1-1 262,-2 6-1516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5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 4281,'0'0'-1343,"0"0"967,-7-5 3926,6 5-2438,-10-5 5033,4 9 868,4 10 5372,9-9-12385,-5 22 0,-1 117 0,-2-139 0,1-4 0,1 0 0,-1-1 0,1 1 0,0-1 0,-1 1 0,1 0 0,-1-1 0,1 1 0,0 0 0,-1 0 0,1-1 0,0 1 0,0 0 0,0 0 0,0-1 0,0 1 0,0 0 0,0 0 0,0-1 0,0 1 0,0 0 0,0 0 0,0-1 0,0 2 0,0 8 0,0-8 0,-1 0 0,1-1 0,0 1 0,0 0 0,0 0 0,0 0 0,0-1 0,0 1 0,0 0 0,1 0 0,-1 0 0,1-1 0,-1 1 0,1 0 0,0-1 0,0 1 0,0 0 0,0 0 0,2 10 0,-3-11 0,0-1 0,0 1 0,1 0 0,-1 0 0,1 0 0,-1 0 0,1 0 0,-1 0 0,1 0 0,-1-1 0,1 1 0,0 0 0,-1-1 0,1 1 0,0 0 0,0-1 0,0 1 0,0-1 0,-1 1 0,2 0 0,3 1 0,0 1 0,1-1 0,0 0 0,-1-1 0,1 1 0,0-1 0,0 0 0,0-1 0,0 1 0,0-1 0,0 0 0,0-1 0,-1 1 0,1-1 0,0 0 0,0-1 0,1 0 0,-1 1 0,0 0 0,-1 0 0,1-1 0,0 0 0,-1 0 0,0 0 0,1-1 0,-1 1 0,0-1 0,0-1 0,0 1 0,-1-1 0,1 0 0,2-2 0,7-6 0,-9 6 0,-4 5 0,0 0 0,1 0 0,-1-1 0,0 1 0,0 0 0,0-1 0,0 1 0,0-1 0,0 0 0,-1 1 0,1-1 0,0 0 0,-1 1 0,1-1 0,-1 0 0,0 0 0,1 1 0,-1-2 0,6-12 0,2-7 0,-1-29 0,0-2 0,-4 43 0,-2 7 0,0 1 0,-1-1 0,1 0 0,0 0 0,-1 1 0,1-1 0,-1 0 0,0 0 0,0 0 0,0 0 0,0 0 0,-1 0 0,1 0 0,0 6 0,1 15 0,-1-16 0,0-1 0,1 1 0,-1-1 0,0 1 0,0-1 0,0 1 0,0-1 0,-1 1 0,1-1 0,0 1 0,-1-1 0,1 1 0,-1-1 0,1 1 0,-1-1 0,0 0 0,1 1 0,-1-1 0,-1 1 0,1 2 0,1 0 0,-1 0 0,0 0 0,1 0 0,0 0 0,0 0 0,0 0 0,0 0 0,1 3 0,0 5 0,-1 80 0,14-51 0,-14-17 79,0-5-4672,0-18 1912,1-1-1128,4 0 3365,-4 0-3887,0 0-4823,-1 0 6369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5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36 2577,'0'-8'861,"1"7"-365,-1 0-1,0 0 1,1 0 0,-1 0-1,0 0 1,0 0 0,0-1 0,0 1-1,0 0 1,0 0 0,0 0-1,0 0 1,-1 0 0,1 0-1,0 0 1,0 0 0,-1 0 0,1 0-1,-1 0 1,1 0 0,-1 0-1,0 0 1,1 0 0,-1 0-1,0 1 1,0-2-496,0 2 727,1 0 12,0 0 22,0 0 29,-13 16 5390,12-12-5698,0 0 1,0 0-1,1-1 1,-1 1-1,1 0 1,0 0-1,0 0 1,0 0-1,1-1 1,0 3-483,0 6 1107,-1 285 205,-7-230-1312,-1 9 0,1-16 0,8-44 0,-1-11 0,1-1 0,-1 1 0,0 0 0,0 0 0,-1-1 0,0 1 0,1 0 0,-1-1 0,-1 1 0,-1 3 0,2-3 0,-1 0 0,1 0 0,-1 0 0,2 1 0,-1-1 0,0 0 0,1 1 0,0 0 0,-3 1 0,3-7 0,-1 1 0,1-1 0,0 1 0,-1-1 0,1 1 0,0-1 0,-1 1 0,1 0 0,0-1 0,0 1 0,-1-1 0,1 1 0,0 0 0,0-1 0,0 1 0,0 0 0,0-1 0,0 1 0,0-1 0,0 1 0,0 0 0,0-1 0,1 4 0,0-4-6,-1 0 0,0 0 0,1 0 0,-1 0 0,0 0 0,1 0 0,-1 0 0,0 0 0,1-1 0,-1 1 0,0 0 0,1 0 0,-1 0 0,0 0 0,1-1 0,-1 1 1,0 0-1,1 0 0,-1 0 0,0-1 0,0 1 0,1 0 0,-1 0 0,0-1 0,0 1 0,0 0 0,1-1 0,-1 1 0,0 0 6,3-6-1153,5-10-17277,-8 11 11884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98 3561,'-3'-9'5717,"-2"-14"10622,6 16-13812,5 2-3536,36-27 4654,-34 29-3599,0-1 1,0 1 0,0 1-1,0 0 1,0 0-1,1 0 1,-1 1-1,1 0 1,-1 1-1,4 0-46,2-1 470,-8 1-338,-1 0-1,1 0 1,-1 0-1,1 1 1,-1-1-1,0 1 1,1 1-1,0-1-131,1 3 0,-5-3 0,1 0 0,-1 0 0,1 1 0,-1-1 0,1 1 0,-1-1 0,0 1 0,0 0 0,0 0 0,0 0 0,0 0 0,0 1 0,0-1 0,0 2 0,6 8 0,-6-9 0,-1 0 0,0 1 0,0-1 0,0 1 0,0 0 0,0-1 0,-1 4 0,1 1 0,-1-6 0,0-1 0,0 1 0,0 0 0,0-1 0,0 1 0,0 0 0,0-1 0,-1 1 0,1 0 0,-1-1 0,1 1 0,-1-1 0,1 1 0,-1-1 0,0 1 0,-1 1 0,-7 25 0,-2-15 0,6-7 0,0 0 0,-1 0 0,1-1 0,-1 1 0,0-1 0,-1-1 0,-5 5 0,-4 0 0,9-4 0,-1 0 0,0-1 0,-1 0 0,1 0 0,-1-1 0,0 0 0,0 0 0,0-1 0,0 0 0,0 0 0,0-1 0,-8-1 0,1 1 29,8-1-553,0 0-1,0 0 1,0-1-1,0 0 1,-3-1 524,-5-4-5143,1-4-3831,8 5 3599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5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 5689,'0'0'-1572,"1"-1"1111,0-2 9466,-2 3-7743,0 0-599,1 0-56,0 0-62,-28 0 4904,22 0-5202,1 1-1,0 0 0,-1 0 1,1 0-1,0 1 0,0 0 1,0 0-1,0 0 0,0 0 1,1 1-1,-1 0 0,-3 3-246,-10 5 516,16-10-415,0 1 1,0-1 0,1 1-1,-1 0 1,0 0-1,1 0 1,-1 0 0,1 0-1,0 0 1,0 0 0,0 1-1,0-1 1,0 0 0,0 1-1,0-1 1,1 0-1,-1 1 1,1 0-102,-4 52 1134,4-54-1134,0 0 0,1 0 0,-1 0 0,0 0 0,1 0 0,-1 0 0,0 0 0,1 0 0,-1 0 0,1 0 0,0 0 0,-1 0 0,1 0 0,0 0 0,0 0 0,-1 0 0,1-1 0,0 1 0,0 0 0,0-1 0,0 1 0,0 0 0,0-1 0,0 1 0,31 11-5,-8-2 2,12 11-10,-23-14 10,-11-6 90,1 0 1,0 0-1,-1 1 1,1-1-1,-1 1 0,1-1 1,-1 1-1,0 0 1,0 0-1,0 0 0,0 1 1,0-1-1,0 0 1,-1 1-1,1-1 1,-1 1-1,0-1 0,1 1 1,-1 0-1,0-1 1,-1 1-1,1 0 0,0 0 1,-1 0-1,0 0 1,1 0-1,-1 0 1,0-1-1,-1 1 0,1 0 1,-1 2-88,1-4 115,-1 1-1,1-1 1,-1 1 0,0 0 0,0-1-1,0 1 1,0-1 0,0 0 0,0 1-1,0-1 1,0 0 0,0 0 0,-1 1 0,1-1-1,0 0 1,-1 0 0,-1 0-115,-13 15 503,12-13-503,0 0 1,0-1-1,0 0 0,0 1 1,-1-2-1,1 1 1,0 0-1,-1-1 0,1 0 1,-1 0-1,0 0 1,-3 0-1,-9 3 0,13-3-101,1-1 0,-1 1 0,1 0 0,-1-1 0,1 0 0,-1 0 0,1 0 0,-1 0 0,1-1 0,0 0 0,-1 1 0,1-1 0,-1 0 0,-1-1 101,-11-6-4445,1 0-4760,7 3 2439,1 1 1342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5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9 3449,'0'0'-86,"0"0"568,0 0 317,0 0 88,0 0 17,-20-6 9314,13 4-8230,3 2-1300,0-1 0,0 1 0,1 1 0,-1-1 0,0 1 0,0-1 0,1 1 0,-1 0-1,0 0 1,1 1 0,-1-1-688,1 1 385,-1-1-1,1 1 1,0 0 0,0 0-1,0 0 1,0 0 0,1 1-1,-1-1 1,1 1-1,-1-1 1,1 1 0,0 0-1,0 0 1,0 0-1,-1 2-384,1-1 295,1-2-260,-1 0 1,1 0-1,0 0 0,0 1 1,0-1-1,0 0 1,0 1-1,1-1 0,-1 0 1,1 1-1,-1-1 0,1 1 1,0-1-1,0 3-35,-7 55 0,7-51 0,1 0 0,0 1 0,0-1 0,1 0 0,0 0 0,1 0 0,0 0 0,0 0 0,1-1 0,0 1 0,1-1 0,3 5 0,-5-9 6,-1-1-1,1 1 1,1-1 0,-1 0 0,0 0-1,1 0 1,0 0 0,0-1 0,0 1-1,0-1 1,0 0 0,0 0 0,0-1-1,1 1 1,-1-1 0,0 0 0,1 0-1,0-1 1,-1 1 0,1-1 0,-1 0-1,2 0-5,4 0-1022,-1 0 1,1-1-1,0-1 0,8-1 1022,-10 1-2602,0-1 0,0 1 0,0-1 1,-1-1-1,2 0 2602,5-12-7962,-12 12 6239,4 0-1260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0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 1560,'0'0'2195,"0"3"11850,0-1-12974,0 37 7124,0-1-4125,-7 16-2439,7 58-1631,0-110 0,1-17 0,2 8 0,0 0 0,0 0 0,-1 0 0,0 0 0,0-2 0,9-26 0,-1 8 0,-8 20 0,1 0 0,-1 0 0,1 0 0,0 0 0,1 1 0,-1 0 0,1 0 0,1 0 0,-1 0 0,4-3 0,5-6 0,-11 13 0,0 0 0,0 0 0,-1-1 0,1 1 0,0 1 0,1-1 0,-1 0 0,0 0 0,2 0 0,-2 1 0,8-5 0,1 0 0,0 0 0,0 1 0,0 1 0,1 0 0,4-1 0,13-2 13,13-1-534,-12 1-19747,-23 6 14566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0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3177,'0'0'-235,"0"2"18426,0 1-8664,0 5-6067,0 4-6405,0-9 4537,0 12-1592,0-8 0,1-1 0,-1 1 0,-1 0 0,1-1 0,-1 1 0,-1 0 0,1-1 0,-1 2 0,0-2 0,1 0 0,0 0 0,1 0 0,-1 1 0,1-1 0,0 0 0,1 0 0,0 5 0,1 13 0,-2 132 0,0-154 0,0-9 0,0 0-1356,0-5-9092,0 4 2960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0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 6825,'-5'-1'-3489,"-2"-6"12902,6 1 311,5 4-12659,-3 2-1036,0-2 2325,0 1 210,5 0-3079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0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36 4857,'4'-16'6518,"-2"8"-336,-1-4 5830,3 19-9413,-4-7-2587,0 0 1,0 0-1,0 0 0,0 1 0,0-1 0,1 0 1,-1 0-1,0 0 0,0 1 0,0-1 1,0 0-1,0 0 0,0 0 0,0 1 0,0-1 1,0 0-1,0 0 0,0 0 0,0 1 1,0-1-1,0 0 0,0 0 0,0 0 0,0 1 1,0-1-1,0 0 0,0 0 0,0 1 1,0-1-1,0 0 0,0 0 0,0 0 0,0 0 1,-1 1-1,1-1 0,0 0 0,0 0 1,0 0-1,0 0 0,0 1 0,-1-1 0,1 0 1,0 0-1,0 0 0,0 0 0,-1 0 1,1 0-1,0 0 0,0 1-12,-1 1 0,0 1 0,0 0 0,1 0 0,-1 0 0,1 0 0,0 0 0,0 0 0,0 0 0,0 0 0,1 1 0,0 0 0,-1 7 0,-7 104 0,0-55 0,7-49 0,-2 0 0,1-1 0,-1 1 0,-3 8 0,2-9 0,0 1 0,1-1 0,1 1 0,-1 9 0,-12 73 0,13-81 0,0 1 0,-1-1 0,-1 1 0,-1 2 0,1-2 0,0 0 0,1 0 0,1 0 0,-1 5 0,2-10 0,-1 1 0,-1-1 0,1 0 0,-1 0 0,-2 5 0,1-5 0,1 0 0,0 0 0,0 0 0,1 1 0,0 4 0,-13 55 0,13-64 0,1-1 0,-1 1 0,0 0 0,0 0 0,0 0 0,-1-1 0,0 1 0,0 1 0,0-2 0,1 1 0,-1-1 0,1 0 0,0 1 0,0 0 0,0-1 0,0 1 0,1 1 0,-7 14 0,6-16 0,0-1 0,0 0 0,0 1 0,0 0 0,0-1 0,1 1 0,-1-1 0,1 1 0,-1 2 0,1-2 0,0-6 0,-4-24 0,3 25 0,1 1 0,-1 0 0,1-1 0,-1 1 0,1-1 0,0 1 0,-1-1 0,1 1 0,0-1 0,0 1 0,0-1 0,0 1 0,1-1 0,-1 1 0,0-1 0,1 1 0,-1-1 0,1 1 0,-1-1 0,1 1 0,0 0 0,-1-1 0,1 1 0,0 0 0,0-1 0,0 0 0,0 1 0,-1-1 0,1 0 0,-1 0 0,1 0 0,-1 1 0,0-1 0,1 0 0,-1 0 0,0 0 0,-1-1 0,6-21 0,0 6 0,1-3 0,9-8 0,-11 22 0,0 0 0,1 1 0,0 0 0,0 0 0,0 0 0,1 0 0,0 1 0,0 0 0,0 0 0,7-3 0,0 0 0,1 0 0,0 0 0,1 1 0,0 1 0,13-5 0,-20 9 0,0 0 0,1 0 0,-1 0 0,0 1 0,1 1 0,-1-1 0,1 1 0,-1 1 0,0-1 0,2 1 0,-4 1 0,0 1 0,1-1 0,-1 1 0,0 0 0,0 1 0,-1-1 0,1 1 0,-1 0 0,1 0 0,-1 1 0,0 0 0,-1 0 0,0 0 0,2 1 0,2 4 0,6 22 0,-13-29 0,0 0 0,0 0 0,-1 0 0,1 0 0,-1 0 0,0 1 0,0-1 0,0 0 0,0 0 0,0 0 0,-1 0 0,0 1 0,1-1 0,-1 0 0,0 0 0,0 0 0,-1 0 0,1-1 0,-1 1 0,1 0 0,-1 0 0,0-1 0,-2 3 0,-6 7 0,0-1 0,-1 0 0,-1 0 0,-3 2 0,11-10 0,-14 10 0,0 0 0,-18 9 0,25-17 0,1-1 0,-1 0 0,0 0 0,-1-1 0,1 0 0,0-1 0,-1 0 0,1-1 0,-10-1 0,17 0 7,1 0 1,-1 0-1,1-1 0,-1 0 0,1 1 1,-1-1-1,1-1 0,-1 1 0,1 0 1,0-1-1,0 0 0,0 1 1,0-1-1,0-1 0,0 1 0,0 0 1,0-1-1,-1-1-7,-4-9-3211,1-1-3455,1 6-1928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0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69 7418,'0'0'-42,"-1"0"0,1 0-1,-1 0 1,1 0 0,-1 0 0,1 0 0,-1 0 0,0 0 0,1 0 0,-1 0 0,1 0 0,-1 0 0,1 1 0,-1-1 0,1 0 0,-1 0 0,1 1 0,-1-1 0,1 0 0,-1 1 0,1-1 0,0 0 0,-1 1 0,1 0 42,-1 10 7864,0 5 7611,2-16-13411,4 3-1995,0-1 1,0 0-1,-1 0 0,1-1 0,0 0 1,1 1-1,-1-2 0,0 1 0,0-1 1,0 1-1,0-1 0,1-1 0,-1 1 0,0-1 1,0 0-70,6-1-14,-1-1 0,0 0 0,0-1 0,0 0 0,-1-1 0,5-2 14,-11 5 0,-1 1 0,0-1 0,0 1 0,0-1 0,-1 0 0,1 0 0,0 0 0,-1 0 0,1 0 0,-1 0 0,1 0 0,-1 0 0,0-1 0,0 1 0,0-1 0,0 1 0,-1 0 0,1-1 0,-1 0 0,1 1 0,-1-2 0,-1 2 0,0 0 0,0 0 0,1 0 0,-2 0 0,1 0 0,0 1 0,0-1 0,-1 0 0,1 1 0,0-1 0,-1 1 0,0-1 0,1 1 0,-1 0 0,0-1 0,0 1 0,0 0 0,0 0 0,1 1 0,-1-1 0,-1 0 0,0 0 0,-9-3 0,-8 4 0,10 2 0,-1 0 0,1 1 0,0 0 0,1 1 0,-1 0 0,0 0 0,1 1 0,0 1 0,0 0 0,1 0 0,-1 0 0,1 1 0,1 0 0,-1 1 0,1 0 0,1 0 0,-1 0 0,-3 7 0,5-6 0,0 0 0,1 0 0,0 0 0,0 1 0,1-1 0,0 1 0,1 0 0,0 0 0,0 0 0,1 0 0,1 0 0,0 0 0,0 2 0,0-9 0,0-1 0,0 0 0,0 1 0,1-1 0,-1 0 0,1 1 0,-1-1 0,1 0 0,0 1 0,0-1 0,0 0 0,0 0 0,0 0 0,1 0 0,-1 0 0,0 0 0,1 0 0,0-1 0,-1 1 0,1 0 0,0-1 0,0 0 0,1 2 0,2-1 0,1 1 0,-1-1 0,0 0 0,1-1 0,-1 1 0,1-1 0,-1 0 0,1 0 0,-1-1 0,4 0 0,11 0 0,0-1 0,0-1 0,0-1 0,0-1 0,11-3 0,2-4 503,-3 0-4241,-2-2-4183,3-4-4120,-18 13 7544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6:59.96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5204.02344"/>
      <inkml:brushProperty name="anchorY" value="-116184.97656"/>
      <inkml:brushProperty name="scaleFactor" value="0.5"/>
    </inkml:brush>
  </inkml:definitions>
  <inkml:trace contextRef="#ctx0" brushRef="#br0">388 269 4409,'0'0'0,"1"-1"368,1 0 2073,1-1 238,0 0 320,0-1 82,-1 0 26,1 0 6,-1-1 102,0 1 186,-1 0 186,0 0-3751,0-2 628,-1 1-397,0-1-67,0-1 0,-2 0 0,0-1 0,1 1 0,-1-1 0,0 1 0,0-1 0,0 0 0,-1-1 0,0 0 0,1-1 0,-1 0 0,0 1 0,-1-1 0,0 0 0,-1 0 0,0 0 0,0 0 0,0 0 0,0 1 0,-1-1 0,-1 0 0,1 0 0,-2 1 0,1 1 0,-1 1 0,0 1 0,0 0 0,0 1 0,0 0 0,-1 2 0,-1 0 0,1 1 0,-2 2 0,1 1 0,-2 0 0,1 3 0,-1 1 0,1 1 0,-1 1 0,-1 2 0,-1 0 0,1 2 0,-1 1 0,2 1 0,-1 1 0,2 1 0,0 1 0,0 1 0,0 0 0,1 1 0,1 0 0,2 0 0,0 0 0,2 0 0,2-1 0,-1 0 0,2-1 0,2 0 0,0-1 0,1-1 0,1-1 0,2-1 0,2-2 0,0 1 0,2-3 0,1 1 0,1-3 0,1-1 0,1-1 0,2-2 0,1-1 0,0-1 0,1-1 0,0-2 0,0-1 0,1-2 0,-1-1 0,0-1 0,-1-1 0,0-1 0,1-2 0,-1-2 0,0 0 0,-1-2 0,0-1 0,-1-1 0,-1-1 0,0-1 0,0 1 0,-1 0 0,0-1 0,-2 2 0,0-1 0,-1 1 0,-1 1 0,-1 1 0,0 2 0,-1 1 0,-2 2 0,1 0 0,-1 2 0,-1 1 0,0 1 0,-1 2 0,-1 2 0,0 2 0,0 3 0,-2 2 0,1 2 0,-1 2 0,0 1 0,0 2 0,0 0 0,0 3 0,-1 0 0,0 1 0,1 0 0,0 1 0,1-1 0,1 1 0,0 1 0,-1-1 0,3 1 0,0-1 0,1 0 0,2 0 0,-1-1 0,1-1 0,1-2 0,0 0 0,1-1 0,1-1 0,0-2 0,1 0 0,2-1 0,0-1 0,2-2 0,0-1 0,1-1 0,1-1 0,0-1 0,1-3 0,0 0 0,-2-3 0,0-1 0,-1-1 0,-2-2 0,-1-1 0,1-3 0,-3 0 0,0-2 0,-1-2 0,-1 0 0,-1-2 0,-1-1 0,-1-1 0,1-1 0,-1 0 0,0 0 0,0 1 0,-1-1 0,0 2 0,1 0 0,-1 2 0,0-1 0,-1 2 0,1 2 0,1 1 0,-2 2 0,1 1 0,-1 2 0,-1 3 0,0 1 0,0 4 0,0 2 0,0 3 0,0 4 0,0 1 0,0 3 0,0 3 0,0 2 0,0 1 0,0 1 0,2 2 0,-1 0 0,1 1 0,-1 0 0,0-1 0,1-1 0,0 1 0,0-2 0,-1 0 0,2-2 0,-1-1 0,0 0 0,-1-2 0,0-1 0,1-1 0,0 0 0,1-2 0,0-1 0,1-2 0,0 0 0,0-3 0,1-1 0,1-1 0,-1-2 0,1-3 0,0-1 0,2-2 0,1-2 0,0-1 0,0-2 0,1-1 0,0-2 0,2-1 0,-2-1 0,3-1 0,-1-1 0,1-1 0,0-1 0,0 1 0,1 0 0,1 0 0,0 0 0,2 1 0,1 1 0,-3-1 0,1 1 0,-1 1 0,-2 2 0,1 0 0,-2 1 0,-1 1 0,-1 0 0,-2 2 0,2 0 0,0 2 0,-1 0 0,0 1 0,-1 1 0,2 2 0,0 1 0,1 1 0,-1 1 0,2 0 0,1 2 0,-1 0-7366,1 1-1526,3 2 1273,-4-1-1334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0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37 3177,'0'-6'3393,"1"5"5014,0 2-7821,0 0 1,0 0 0,-1 0 0,1 0 0,0 1 0,-1-1 0,1 0 0,-1 1 0,1-1 0,-1 0 0,0 1 0,0-1-1,1 1 1,-1-1 0,0 0 0,0 1 0,0 0-587,-1 35 4802,0-23-2922,-6 30-749,0 40-1131,0-29 0,0-14 0,0-9 0,1-25 0,5-4 0,1-17 0,0-102 0,0 110 0,1 1 0,1 0 0,-1 0 0,1-1 0,0 1 0,0 0 0,0 1 0,3-6 0,7-15 0,14-15 0,-23 35 0,0-1 0,0 1 0,0 1 0,1-1 0,0 0 0,0 1 0,0 0 0,0 0 0,0 0 0,1 0 0,0 1 0,0 0 0,0 0 0,0 0 0,1 0 0,-1 1 0,1 0 0,4-1 0,13-3 0,1 1 0,-1 1 0,1 1 0,3 1 0,6-1 0,-33 3-51,61-9-458,-41 3-3936,-1-1-5781,-5 0 1556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2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15 256 2481,'0'0'528,"0"0"613,0 0 288,-5 0 4295,-5-1 8541,10-50-6654,0-12-8655,0 42 1676,1 18-632,-1 1 0,1-1 0,0 1 0,0-1 0,0 1 0,0 0 0,0-1 0,1 1 0,-1 0 0,1-1 0,8-18 0,-4 8 0,-5 12 0,-1 0 0,1 0 0,0 1 0,0-1 0,-1 0 0,1 0 0,-1 0 0,1 0 0,-1 0 0,1-1 0,-1 1 0,0 0 0,0 0 0,1 0 0,-1 0 0,0 0 0,0-1 0,-1 1 0,4-3 0,3-3 0,-4 6 0,-1-1 0,1 1 0,-1 0 0,1 0 0,0 0 0,-1 0 0,1 0 0,0 1 0,0-1 0,0 1 0,0-1 0,0 1 0,0-1 0,0 1 0,480-4 0,-378 6 0,-37 1 0,62-7 0,-89 0 452,-3 0-1445,0 1-3589,12 1-10858,-42 2 10478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2 4193,'0'0'83,"-7"-1"7508,2 1 857,3 1 4004,1 4-12452,0-1 0,0 1 0,0 0 0,0-1 0,-1 1 0,0-1 0,0 0 0,0 1 0,-8 33 0,5-23 0,1 0 0,1 0 0,0 0 0,1 1 0,0-1 0,1 11 0,0-10 0,0-1 0,-2 0 0,-2 13 0,1-13 0,1 1 0,1 0 0,0 14 0,-5 27 0,0 6 0,0 5 0,-8-20 0,15-48-23,0 0 1,0 1-1,0-1 0,0 0 0,0 0 1,0 0-1,0 0 0,0 0 0,0 0 1,0 1-1,0-1 0,0 0 0,0 0 1,0 0-1,0 0 0,0 0 0,0 0 1,0 1-1,0-1 0,0 0 1,1 0-1,-1 0 0,0 0 0,0 0 1,0 0-1,0 0 0,0 1 0,0-1 1,0 0-1,0 0 0,0 0 0,0 0 1,1 0-1,-1 0 0,0 0 1,0 0-1,0 0 0,0 0 0,0 0 1,0 0-1,1 0 0,-1 0 0,0 0 1,0 0-1,0 0 0,0 0 0,0 0 1,0 0-1,1 0 0,-1 0 0,0 0 1,0 0-1,0 0 0,0 0 1,0 0-1,0 0 0,1 0 0,-1 0 1,0 0-1,0 0 23,2-3-7075,-2 2-1618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4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11 8322,'0'-1'250,"0"1"0,0-1 1,0 1-1,0-1 0,0 1 0,0 0 1,0-1-1,0 1 0,-1 0 0,1-1 1,0 1-1,0-1 0,0 1 0,-1 0 1,1-1-1,0 1 0,0 0 0,-1 0 0,1-1 1,0 1-1,-1 0 0,1-1 0,0 1 1,-1 0-1,1 0 0,0 0 0,-1 0 1,1-1-1,-1 1 0,1 0 0,0 0 1,-1 0-1,1 0 0,-1 0 0,1 0 1,0 0-1,-1 0 0,1 0 0,-1 0 1,1 0-1,0 0 0,-1 0 0,1 0 1,-1 1-1,1-1 0,0 0 0,-1 0 1,1 0-1,0 0 0,-1 1 0,1-1 1,0 0-1,-1 1-250,-22 11 6062,21-10-4469,-25 16 1995,21-13-3594,1 0-1,0 0 0,0 1 0,1-1 0,-1 1 0,1 0 1,0 1-1,1-1 0,-3 5 7,-2 3 0,7-13 0,-1 1 0,1 0 0,0-1 0,0 1 0,0 0 0,0-1 0,0 1 0,1 0 0,-1 0 0,1 0 0,-1 0 0,1-1 0,-1 1 0,1 0 0,-6 28 0,5-28 0,0 0 0,0 1 0,0-1 0,1 0 0,-1 1 0,1-1 0,-1 1 0,1-1 0,0 1 0,0-1 0,0 1 0,0-1 0,0 1 0,1-1 0,-1 0 0,1 1 0,0-1 0,0 1 0,4 13 0,-4-14 0,-1 0 0,1 0 0,0 0 0,-1 0 0,1 0 0,0 0 0,0 0 0,0 0 0,1-1 0,-1 1 0,0 0 0,0-1 0,1 1 0,-1-1 0,1 1 0,4 3 0,0 0 0,0 0 0,0 0 0,1-1 0,0 0 0,0 0 0,0-1 0,0 0 0,0 0 0,0-1 0,1 0 0,-1 0 0,1 0 0,0-1 0,0 0 0,2-1 0,4 0 0,1 0 0,-1-1 0,0-1 0,13-3 0,-21 3 0,0 0 0,-1 0 0,1 0 0,0-1 0,-1 0 0,0 0 0,1 0 0,-1-1 0,0 0 0,-1 0 0,1 0 0,2-4 0,8-7 0,-11 12 0,-1 0 0,0 0 0,0 0 0,-1-1 0,1 1 0,0-1 0,-1 0 0,0 0 0,0 0 0,0-1 0,11-22 0,-11 23 0,0 1 0,0-1 0,-1 1 0,1-1 0,-1 0 0,0 1 0,0-1 0,0 0 0,0 0 0,-1 0 0,0 0 0,0-1 0,0 3 0,0-1 0,0 0 0,-1 0 0,1 1 0,-1-1 0,0 0 0,0 1 0,0-1 0,0 1 0,0-1 0,-1 1 0,1 0 0,-1-1 0,1 1 0,-1 0 0,0-1 0,-36-28 0,15 14 0,15 13 0,-1-1 0,1 2 0,-1-1 0,0 1 0,0 1 0,-1-1 0,1 2 0,0-1 0,-1 1 0,1 1 0,-5 0 0,-36 12 0,27-4 751,13-3-4518,2-3-9925,6-2 8067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5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1 6537,'0'0'-111,"0"0"3427,0 2 16668,0-1-14564,0 0-7926,0 7 2579,0 0-64,0 0 0,0 0 0,-1-1 0,0 1 0,0 0 0,-2 4-9,-4 33 0,-2 31 0,-41 243 0,24-172 0,12-70 0,8-50 0,3-12 0,0 0 0,1 1 0,0 11 0,-5 48 0,7-78-967,1-2-7281,5-3-1501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6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57 6913,'-1'-5'-4275,"-2"2"7992,2 1 4967,5-1-6917,13-9 6278,-6 7-6619,0 0 0,0 1 0,1 1 0,2-1-1426,-3 1 498,-1 1-231,1 0-1,-1 0 0,1 1 0,0 1 1,-1 0-1,1 0 0,8 2-266,-11-1-13,-1 0-1,1 1 0,-1 0 1,0 0-1,1 0 0,-1 1 1,0 0-1,0 1 0,-1-1 1,1 1-1,3 3 14,-7-4 0,1 0 0,-1-1 0,0 1 0,0 0 0,0 1 0,0-1 0,-1 1 0,1-1 0,-1 1 0,0 0 0,0 0 0,0 0 0,1 4 0,4 47 0,-7-50 0,0 1 0,-1-1 0,0 1 0,0-1 0,0 1 0,0-1 0,-1 0 0,0 0 0,0 0 0,0 0 0,-1 0 0,0 0 0,0 0 0,0-1 0,-1 2 0,-1 0 0,-1-1 0,0 1 0,0-1 0,-1 0 0,1 0 0,-1-1 0,0 0 0,0 0 0,-7 2 0,-5 1 0,-1-1 0,0-1 0,0-1 0,0 0 0,0-1 0,-1-2 0,-15 0 0,7 1 0,22-1 0,0-1 0,0 1 0,0-1 0,0-1 0,0 1 0,-1-1 0,1 0 0,0-1 0,0 1 0,1-1 0,-2-8-1722,7 5-3018,1 0-4381,0-3 1883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6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5457,'7'1'476,"8"2"10513,-10 4-2599,-4 5-3536,-5 18-2036,1-7-3035,-4 92 217,0-26 0,7-79 0,0-6 0,1 0 0,-1-1 0,-1 1 0,1 0 0,0 0 0,-1 0 0,0 0 0,0 0 0,0-1 0,-1 4 0,2-3 0,-2 4 0,-3-4-684,4-9-14222,1 2 10204,0-1-1076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7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3353,'0'-6'1361,"2"-6"8144,2 10-8859,-3 2-588,-1 0-95,4 0-42,4 0-6079,-7 0 5125,1 0-2054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7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63 2985,'25'-11'9261,"-13"6"-1320,-11 5-7412,-1 0-1,1 0 1,-1-1 0,1 1 0,0 0-1,-1-1 1,1 1 0,-1 0-1,1-1 1,-1 1 0,1-1 0,-1 1-1,0 0 1,1-1 0,-1 1 0,1-1-1,-1 0 1,0 1 0,1-1-1,-1 1 1,0-1 0,0 0-529,-3-5 948,-10-13-948,2 10 0,9 9 0,-1-1 0,0 0 0,0 1 0,1 0 0,-1 0 0,0 0 0,0 0 0,0 0 0,0 0 0,1 1 0,-2 0 0,-2-2 0,-1 1 0,1 0 0,-1 0 0,0 0 0,1 1 0,0 0 0,-1 1 0,1-1 0,0 1 0,-1 1 0,1-1 0,0 1 0,1 0 0,-1 0 0,0 0 0,1 1 0,0 0 0,0 0 0,0 1 0,-3 3 0,-12 9 0,17-14 0,0-1 0,0 0 0,0 0 0,0 1 0,1 0 0,-1-1 0,1 1 0,0 0 0,0 0 0,0 0 0,-1 3 0,-39 57 0,31-44 0,9-17 0,0 2 0,0-1 0,0 0 0,1 0 0,-1 0 0,1 1 0,0-1 0,0 1 0,0-1 0,-1 3 0,-4 27 0,4-30 0,1 0 0,0 1 0,0-1 0,1 0 0,-1 0 0,1 0 0,-1 1 0,1-1 0,0 0 0,0 1 0,1-1 0,-1 0 0,1 0 0,-1 1 0,1-1 0,0 0 0,0 0 0,1 2 0,0 0 0,0 0 0,1-1 0,-1 1 0,1-1 0,0 0 0,0 0 0,0 0 0,1 0 0,0 0 0,0-1 0,-1 1 0,2-1 0,-1 0 0,0 0 0,1-1 0,-1 0 0,1 1 0,0-1 0,0-1 0,0 1 0,0-1 0,0 0 0,0 0 0,0 0 0,0-1 0,0 1 0,1-1 0,1-1 0,51 1 0,0-2 0,10-5 0,-47 4-1420,25-12 4312,-30 8-4627,-1-3-4514,0-1-6391,-7 6 6139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2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4481,'0'0'-732,"12"8"18546,3 1-6610,-14-8-11204,0 0 0,-1 0 0,1 0 0,0 0 0,-1 1 0,1-1 0,0 0 0,-1 0 0,0 0 0,1 1 0,-1-1 0,0 0 0,1 1 0,-1 0 0,0-2 0,0 13 0,1-7 0,-1 0 0,0 0 0,-1 0 0,1 0 0,-1 0 0,0-1 0,0 1 0,-2 2 0,-11 56 0,0-9 0,0 3 0,10-47 0,1 1 0,0-1 0,1 1 0,0 0 0,1 0 0,0 6 0,-6 58 0,7-57 0,-1-12 0,1 0 0,0 1 0,0-1 0,0 0 0,1 0 0,1 0 0,-1 0 0,2 4 0,4 37 0,-5-42 0,-1 0 0,0 0 0,-1 1 0,1-1 0,-1 1 0,0-1 0,-1 0 0,0 5 0,-1 12 0,2 96 0,-7-51 0,7-47 0,0-1 0,-2 1 0,-1-1 0,0 1 0,-2 0 0,4-14 0,0 0 0,0 1 0,1-1 0,-1 0 0,2 0 0,-1 1 0,2 5 0,-1-6 0,0 1 0,-1-1 0,1 0 0,-2 0 0,1 0 0,-1 0 0,-1 7 0,-1 2 0,0 0 0,1-1 0,1 1 0,1 0 0,0 0 0,2 4 0,-1 21 0,6 35 0,0 4 0,0-16 0,7 19 0,1-3 0,-14-66 0,1 0 0,0 0 0,1 0 0,1-1 0,0 0 0,2 3 0,8 29 0,-8-28 0,0-1 0,1 0 0,1-1 0,8 13 0,4 8 0,-6-12 0,1 0 0,1-2 0,1 0 0,1-1 0,1 0 0,10 6 0,-7-2 0,-17-18 0,1 0 0,1 0 0,-1-1 0,1 0 0,5 4 0,5 1 0,-1 1 0,-1 1 0,0 0 0,7 10 0,-12-14 0,0-1 0,1 0 0,-1 0 0,2-1 0,-1 0 0,5 1 0,37 25 0,-9-1 0,2-1 0,7 1 0,55 28 0,-11-16 0,-85-39 0,1 1 0,0-2 0,0 1 0,1-2 0,7 2 0,15 3 0,-13-2 0,1-2 0,18 1 0,19 4 0,-27-5 0,1-1 0,22-1 0,-21-1 0,-1 1 0,24 5 0,-4 0 0,1-2 0,0-3 0,7-3 0,-33 1 0,434 4 0,-452-4 0,1 1 0,-1-2 0,1 1 0,-1-2 0,0 1 0,12-5 0,-17 4 0,42 0 0,-12 3 0,-30-2 0,5-5 12,-11 6-32,0-1 1,0 0 0,0 1 0,0-1-1,0 1 1,0-1 0,1 1 0,-1 0-1,0-1 1,0 1 0,0 0 0,1 0-1,-1 0 1,0 0 0,0 0 0,1 0 0,-1 0-1,0 0 20,-6-3-10343,4 2 1593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7.0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392 366 6121,'2'-21'457,"-2"18"4,1 0 1,-1 0 0,1 0-1,-1 0 1,0 0 0,-1 0-1,1 0 1,0 0 0,-1 0-1,0-1-461,-1-2 1037,0 1 0,0 0-1,-1 0 1,1 0-1,-1 0 1,-1 0 0,1 1-1,0-1 1,-1 1 0,0 0-1,0 0 1,0 0-1,-1 1 1,1-1 0,-1 1-1,0 0 1,0 0-1,-2 0-1036,-29-6 3226,32 9-3271,0 0 1,0 0-1,-1 1 1,1-1-1,0 1 1,0 0-1,-4 1 45,-12 5 0,1 0 0,1 1 0,0 1 0,-11 7 0,20-10 0,-1 1 0,2 0 0,-1 1 0,1-1 0,0 2 0,0-1 0,1 1 0,0 0 0,1 1 0,-3 4 0,0 1 0,1-1 0,0 2 0,1-1 0,1 1 0,1 0 0,0 1 0,0 2 0,4-14 0,1 1 0,-1 0 0,1-1 0,0 1 0,0-1 0,0 1 0,1-1 0,0 1 0,0-1 0,0 1 0,1-1 0,-1 0 0,2 0 0,-1 1 0,0-1 0,1-1 0,0 1 0,0 0 0,0-1 0,1 1 0,0-1 0,-1 0 0,1 0 0,1-1 0,-1 1 0,3 1 0,-1-1 0,0 1 0,1-1 0,-1 0 0,1-1 0,0 0 0,0 0 0,0 0 0,1-1 0,-1 0 0,1 0 0,-1-1 0,1 0 0,0 0 0,-1-1 0,1 0 0,0 0 0,-1 0 0,1-1 0,-1-1 0,1 1 0,-1-1 0,1-1 0,-1 1 0,0-1 0,0 0 0,0-1 0,-1 0 0,1 0 0,5-5 0,-5 2 0,0 0 0,0-1 0,-1 1 0,0-1 0,0-1 0,-1 1 0,0-1 0,0 0 0,-1 0 0,0-1 0,-1-1 0,2-5 0,0 0 0,-2 0 0,0-1 0,-1 1 0,0-1 0,-2-6 0,0 21 0,0 0 0,0-1 0,0 1 0,-1 0 0,1 0 0,-1 0 0,0-1 0,1 1 0,-1 0 0,0 0 0,0 0 0,-1-1 0,2 3 0,0 0 0,-1 0 0,1-1 0,0 1 0,0 0 0,-1 0 0,1 0 0,0-1 0,-1 1 0,1 0 0,0 0 0,-1 0 0,1 0 0,0 0 0,-1 0 0,1 0 0,0 0 0,-1 0 0,1 0 0,0 0 0,-1 0 0,1 0 0,0 0 0,-1 0 0,1 0 0,0 0 0,-1 0 0,1 0 0,0 0 0,-1 0 0,1 1 0,0-1 0,-1 0 0,1 0 0,0 0 0,-1 1 0,1-1 0,0 0 0,0 0 0,0 1 0,-1-1 0,1 0 0,0 1 0,0-1 0,0 0 0,-1 1 0,-4 8 0,1 0 0,0 0 0,1 1 0,0-1 0,1 0 0,0 1 0,0-1 0,1 1 0,0 0 0,1 0 0,0-1 0,0 1 0,1 0 0,1-1 0,-1 1 0,1 0 0,1-1 0,2 5 0,3 9 0,4 6 0,-7-21 0,1-1 0,0 1 0,0-1 0,0 0 0,1-1 0,0 0 0,0 0 0,1-1 0,7 5 0,-11-8 0,1 1 0,0-1 0,0 0 0,0 0 0,0-1 0,0 0 0,0 0 0,1 0 0,-1 0 0,0-1 0,1 0 0,-1 0 0,0 0 0,0-1 0,1 0 0,-1 0 0,0 0 0,3-2 0,3 0 0,0 0 0,0-2 0,-1 1 0,1-1 0,-1-1 0,0 0 0,0 0 0,-1-1 0,0 0 0,0-1 0,-1 0 0,0 0 0,0-1 0,-1 0 0,0 0 0,0-1 0,-1 0 0,2-5 8,-1 0 1,0 0-1,-1-1 0,-1 0 1,-1 0-1,0 0 1,1-10-9,1-28-446,0-37 446,-1 12-1837,-2 16 578,-4-25 1259,0 24 3218,-12 108-2953,-20 218-265,23-174 0,8-49 0,1 0 0,2 5 0,0 10 0,6 29 0,-7-80 140,1 0-1,-1 0 1,0 0-1,1 0 1,0-1 0,0 1-1,0 0 1,1 2-140,5 4-3529,-3-7-2766,1-3-4358,1 0 4416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00.7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7167.33594"/>
      <inkml:brushProperty name="anchorY" value="-116955.99219"/>
      <inkml:brushProperty name="scaleFactor" value="0.5"/>
    </inkml:brush>
  </inkml:definitions>
  <inkml:trace contextRef="#ctx0" brushRef="#br0">416 268 5345,'0'0'0,"1"-1"272,2-2 1979,2-1 182,1-1 311,0-1 122,0-2 48,-2 1 67,2-2 136,-2 0 199,-1 0 170,0-1-2847,0 0-415,-1-2-45,-1 1-179,0-2 0,-2 1 0,0 0 0,-2 0 0,-1 0 0,0 0 0,-1 1 0,-1 0 0,-1 1 0,0 0 0,-3 0 0,1 1 0,-2 0 0,0 2 0,-1 1 0,-1 2 0,-3 1 0,0 2 0,-3 2 0,1 2 0,-2 3 0,-1 1 0,-1 3 0,1 2 0,0 1 0,-1 2 0,1 2 0,0 2 0,1 1 0,1 1 0,3 1 0,1 0 0,2 1 0,2-1 0,1 0 0,1 0 0,3-2 0,1 0 0,3-1 0,0-1 0,3-1 0,2 0 0,1-3 0,2 0 0,2-2 0,2-2 0,1-1 0,3-1 0,0-3 0,3 0 0,1-2 0,1-2 0,1-1 0,2-2 0,0-1 0,0-1 0,0-2 0,0-2 0,0-1 0,0-1 0,-1-2 0,1-2 0,-2-1 0,1-2 0,-1-1 0,0-2 0,-1 0 0,0-1 0,-3 0 0,-1 1 0,-2 0 0,-2 1 0,-1 1 0,-1 1 0,-1 0 0,-1 2 0,-1 1 0,0 1 0,-2 2 0,1 2 0,-1 1 0,-2 3 0,0 2 0,-1 2 0,-1 2 0,-1 1 0,-1 3 0,0 2 0,1 1 0,0 2 0,0 2 0,1 2 0,0 1 0,0 1 0,1 0 0,1 1 0,1 0 0,0-1 0,1 1 0,1-1 0,1 0 0,1-2 0,2 0 0,2-2 0,2 0 0,1-2 0,2-1 0,2-1 0,1-2 0,1-1 0,2-3 0,1-1 0,1-2 0,1-1 0,1-3 0,-1-1 0,-2-2 0,0-1 0,-1-2 0,-1-1 0,-2-1 0,-1-2 0,-1 0 0,-1 0 0,-2 0 0,0-1 0,-2 1 0,-1-1 0,-1 1 0,-1 0 0,-3 0 0,0 1 0,-1 1 0,-2 1 0,-1 0 0,-1 2 0,-1 1 0,0 1 0,-2 3-10754,0 1 2633,0 2-6497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2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70 7498,'-5'-17'802,"-20"-25"15273,15 31-8516,20 18-6726,24 11-833,1-1 0,0-2 0,1-2 0,31 8 0,-51-13 0,-11-5 0,0-1 0,0 1 0,0-1 0,1 0 0,-1 0 0,0 0 0,1-1 0,0 1 0,9 3 0,-10-2 0,-4-2 0,0 0 0,0 0 0,0 1 0,0-1 0,-1 0 0,1 0 0,0 0 0,-1 0 0,1 1 0,-1-1 0,0 0 0,1 1 0,-1-1 0,0 0 0,0 1 0,0-1 0,1 0 0,-2 1 0,1-1 0,0 0 0,0 1 0,0-1 0,-1 4 0,0 1 0,-1-1 0,1 0 0,-1 1 0,0-1 0,-1 0 0,1 0 0,-1-1 0,0 1 0,-1 1 0,-16 32 0,15-28 0,0 0 0,0 0 0,-2 0 0,1 0 0,-1-1 0,-1 1 0,-26 40 0,26-36 0,-1 0 0,-1-1 0,0-1 0,-1 0 0,-6 6 0,-23 27 0,10-4 0,19-23 0,-2-1 0,0 0 0,-1-1 0,-13 11 0,13-19-2451,7-7-7789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2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2638 10186,'0'0'-3391,"0"0"2084,0 0 1300,0 0 459,0 0 108,0 0-10,0 0-34,0 0-17,0 0-1,0 0 17,0 0 28,0 0 29,0 0 43,0 0 44,0 0 53,0 0 59,0 0 68,0 0 63,0 0 57,17-3 9116,-11 2-8638,38-3 4259,-17-3-5738,1 0 0,22-11 42,14-6 0,234-84 0,-236 88 0,-13 5 0,37-17 0,-11 0 0,-26 11 0,41-22 0,-63 28 0,67-42 0,-2-7 0,-65 39 0,-2-2 0,-1 0 0,20-29 0,-29 33 0,0 0 0,8-20 0,16-25 0,-33 58 0,-1 0 0,0-1 0,-1 0 0,0 0 0,0-1 0,0 0 0,0 0 0,1 0 0,6-10 0,-3 6 0,-1 0 0,0 0 0,1-7 0,11-26 0,16-48 0,8-23 0,-30 82 0,-2-2 0,1-13 0,-4 24 0,-5 19 0,0 1 0,-1-1 0,0-1 0,-1 1 0,1-2 0,-2 0 0,2 1 0,0 0 0,0 0 0,1 0 0,1 0 0,3-8 0,7-23 0,7-43 0,-14 41 0,0 0 0,0-23 0,1 31 0,-7 29 0,0 0 0,0 1 0,0-1 0,-1 0 0,0 1 0,0-1 0,-1 0 0,0-3 0,0-14 0,8-80 0,0 60 0,0-5 0,0-19 0,-7-31 0,7 43 0,-7 37 0,-1 12 0,1 0 0,0 1 0,0-1 0,1 0 0,-1 1 0,2-1 0,-1 1 0,2-6 0,-1 6 0,-1-1 0,0 0 0,-1 1 0,1-1 0,-1 0 0,0 0 0,-1 0 0,0-2 0,-1-15 0,2-80 0,-1 100 0,-1 4 0,0-1 0,0 1 0,0 0 0,0 0 0,0-1 0,0 1 0,0 0 0,0 1 0,0-1 0,0 0 0,0 1 0,0-1 0,1 1 0,-1-1 0,0 1 0,0 0 0,0 0 0,0 0 0,1 0 0,-1 0 0,1 0 0,-1 1 0,0-1 0,1 0 0,-1 1 0,2-1 0,-59 52 0,3 2 0,-14 21 0,31-35 0,-20 26 0,-13 13 0,57-60 0,16-17 0,0-3 0,0 0 0,0-1 0,0 1 0,0 0 0,0 0 0,0-1 0,0 1 0,0 0 0,0-1 0,0 1 0,0-1 0,-1 1 0,1-1 0,0 1 0,0-1 0,-1 0 0,1 1 0,0-1 0,-1 0 0,1 0 0,-1 0 0,1 1 0,0-2 0,0 1 0,63-60 0,-35 29 0,-1 2 0,21-31 0,8 1 0,-51 53 0,0-1 0,1 1 0,0 1 0,0-1 0,1 1 0,-1 0 0,2 1 0,-1 0 0,0 0 0,1 1 0,0 0 0,6-2 0,35 2 0,-44 6 0,-1 0 0,1 0 0,-1 1 0,0 0 0,1 0 0,-1 0 0,-1 0 0,1 1 0,0 0 0,-1 0 0,0 0 0,0 0 0,0 1 0,0 0 0,15 16 0,11 14 0,49 49 0,-16-23 18,-27-25-555,26 18 537,-48-41-3921,-5-1-5826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4:2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4793,'0'0'-1968,"0"0"1135,-7 0 441,7 4 80,-7-4-96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65 4657,'6'-18'6130,"2"-4"4964,-5 16-3976,-3 6-7016,1 0 0,-1-1 0,0 1 0,1 0 0,-1 0-1,0-1 1,1 1 0,-1 0 0,0-1 0,0 1 0,1 0-1,-1-1 1,0 1 0,0 0 0,1-1 0,-1 1 0,0 0-1,0-1 1,0 1 0,0-1 0,0 1 0,0 0-1,0-1 1,0 1 0,0-1 0,0 1 0,0 0 0,0-1-1,0 1 1,0-1 0,0 1 0,0-1 0,0 1 0,0 0-1,0-1 1,-1 1 0,1-1-102,0 1 0,0 0 0,0 0 0,0 0 0,1 0 0,-1 0 0,0 0 0,0-1 0,0 1 0,0 0 0,0 0 0,0 0 0,0 0 0,0 0 0,0 0 0,0-1 0,0 1 0,0 0 0,0 0 0,0 0 0,0 0 0,0 0 0,0-1 0,0 1 0,0 0 0,0 0 0,-1 0 0,1 0 0,0 0 0,0 0 0,0 0 0,0-1 0,0 1 0,0 0 0,0 0 0,0 0 0,0 0 0,0 0 0,-1 0 0,1 0 0,0 0 0,0 0 0,0 0 0,0-1 0,0 1 0,0 0 0,-1 0 0,1 0 0,0 0 0,0 0 0,0 0 0,0 0 0,0 0 0,-1 0 0,1 0 0,-6 8 0,0 5 0,4-9 0,0-1 0,0 0 0,0 1 0,1-1 0,-1 1 0,1-1 0,0 1 0,0-1 0,0 1 0,1 0 0,-1 0 0,1-1 0,0 3 0,1 59 0,1-30 0,-9 48 0,0-10 0,7 110 0,-3-172 0,-2 15 0,6-24 1768,1 0-3842,3-6-16105,-5 4 11051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29 109 4137,'-5'-1'-728,"-11"-5"9090,11 1-2690,3-3 2202,2 5-7644,1 1 0,0 0-1,0 0 1,0 0-1,0 0 1,0 0 0,1 0-1,-1 0 1,0 0-1,1 0 1,0 1 0,-1-1-1,1 1 1,0-1 0,0 1-1,0-1 1,0 1-1,0 0 1,1 0-230,17-16 1069,-17 15-968,0 0 0,1 1 0,-1-1-1,0 1 1,0-1 0,1 1 0,-1 0 0,1 0-1,-1 0 1,1 1 0,0-1-101,25-8 27,-24 7-29,-1 0 0,1 1 0,0-1 0,0 1-1,-1-1 1,1 2 0,0-1 0,0 0-1,0 1 1,0 0 0,0 0 0,1 1 2,60 10 63,-41-6-34,-19-3-26,0 0 0,0 1 0,0 0 0,0 0 0,-1 0 0,1 0 0,-1 1 0,0 0 1,0 0-1,0 2-3,-1-3 1,-1 0-2,0 0 1,-1 1 0,1-1-1,-1 0 1,0 1-1,0 0 1,0-1 0,-1 1-1,1 0 1,0 4 0,9 17 35,-11-23-31,1-1 1,0 1 0,-1-1 0,1 1 0,-1 0 0,0-1 0,1 1 0,-1 0-1,0-1 1,0 1 0,0 0 0,0-1 0,-1 1 0,1 0 0,0-1 0,-1 1-1,1 0 1,-1-1 0,0 2-5,-17 31 41,7-15-37,10-16 1,-1 0 0,0-1 1,0 1-1,0-1 0,0 0 1,0 1-1,0-1 0,-2 1-5,-12 14 62,-11 5-6,12-11-25,-3 3 12,-2-1 0,0-1 1,0 0-1,-21 7-43,-25 15 23,63-33-384,0 1 0,0-1 0,0 1 0,0-1 0,0 0 0,0 0 0,0 0 0,0-1 0,-4 1 361,6-1-1506,1 0-369,20 0-14627,-18 0 13129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31 3561,'21'-11'10226,"38"-5"-6756,-48 14-3020,1 1-1,0 1 1,0 0 0,7 1-450,13 0 104,-21 1 57,-1 0 0,1 1 0,0 0 0,-1 1-1,0 0 1,0 1 0,0 0 0,5 4-161,-6-4 472,-1 1-1,1 0 1,-1 1 0,0 0-1,-1 0 1,1 2-472,-7-6 134,-1 1 1,1-1-1,-1 0 0,1 1 1,-1-1-1,0 1 0,0-1 1,-1 1-1,1-1 0,-1 0 1,1 1-1,-1-1 0,0 0 1,-1 1-1,0 1-134,-7 11 297,9-15-260,-1 1 0,0 0 0,1-1 0,-1 1 0,0-1 0,0 1 0,0-1-1,0 1 1,0-1 0,-1 0 0,1 1 0,-1 0-37,-12 6 442,8-4-148,0-1 0,-1 1 0,1-1 0,-1-1 1,-4 2-295,-44 10 1817,0-2 1,-13-2-1818,32-5-1274,-63 3 3967,75-6-7793,19-1-8023,11-2 8901,-1 0 2057,-1-1 691,3 2-1144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2353,'16'-6'3500,"-16"6"-3438,0 0 0,-1 0 0,1 0 0,0 0 1,0 0-1,0 0 0,0 0 0,0 0 0,0-1 0,0 1 0,-1 0 0,1 0 0,0 0 0,0 0 0,0 0 0,0 0 0,0 0 0,0 0 0,0-1 0,0 1 1,0 0-1,0 0 0,0 0 0,-1 0 0,1 0 0,0-1 0,0 1 0,0 0 0,0 0 0,0 0 0,0 0 0,0 0 0,0 0 0,0-1 0,0 1 0,0 0 1,0 0-1,1 0 0,-1 0 0,0 0 0,0-1 0,0 1 0,0 0 0,0 0 0,0 0 0,0 0 0,0 0 0,0 0 0,0 0 0,0-1 0,1 1 0,-1 0 0,0 0 1,0 0-1,0 0 0,0 0-62,-1 0 790,1 0-1277,6-7 6607,-6 7-6020,0 0 0,0 0 0,1 0 0,-1 0 0,0 0 0,0-1-1,0 1 1,0 0 0,0 0 0,0 0 0,0 0 0,0-1 0,0 1 0,0 0-1,0 0 1,0 0 0,0 0 0,0-1 0,0 1 0,0 0 0,0 0-1,0 0 1,0 0 0,0 0 0,0-1 0,0 1 0,-1 0 0,1 0-1,0 0 1,0 0 0,0 0 0,0-1 0,0 1 0,0 0 0,0 0-1,0 0 1,-1 0 0,1 0 0,0 0 0,0 0 0,0 0 0,0 0-1,0 0 1,-1-1 0,1 1 0,0 0 0,0 0 0,0 0 0,0 0-1,-1 0 1,1 0 0,0 0 0,0 0 0,0 0 0,0 0 0,-1 0-1,1 0 1,0 1 0,0-1 0,0 0 0,0 0 0,0 0 0,-1 0-1,1 0-99,-1 0 701,1 0-64,-1 1-378,1-1 1,-1 1-1,0-1 0,1 1 1,-1 0-1,1-1 0,-1 1 1,1 0-1,-1 0 0,1-1 1,0 1-1,-1 0 0,1 0 1,0 0-1,-1-1 0,1 1 1,0 0-1,0 0 1,0 0-1,0 0 0,0 0 1,0 0-1,0-1 0,0 1 1,0 1-260,1 34 2972,-1-24-3142,0 79 170,7-59 0,-3-15 0,-4-16 0,1 0 0,-1 0 0,0 0 0,1 0 0,-1-1 0,0 1 0,0 0 0,1 0 0,-1 0 0,0 0 0,0 0 0,0 0 0,0 0 0,0 1 0,0-1 0,-1-1 0,1 1 0,0 0 0,-1 0 0,1 0 0,0 0 0,-1 0 0,1 0 0,-1 0 0,1 0 0,-1 0 0,0 0 0,-1 4 3287,3 2-11745,0-4-2665,-3-6 4244,-4-1 2774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2761,'5'-13'213,"-4"12"-48,-1 1 1,0-1-1,0 0 1,0 0 0,1 0-1,-1 0 1,0 0-1,1 0 1,-1 1-1,1-1 1,-1 0-1,1 0 1,-1 1-1,1-1 1,0 0-1,-1 1 1,1-1-1,0 1 1,0-1-166,6-5 754,-6 5-676,0 0 1,0 0-1,0 1 1,-1-1-1,1 0 1,0 1-1,0-1 1,0 0-1,0 1 1,1-1-1,-1 1 1,0 0-1,0-1 1,0 1-1,0 0 1,0-1-1,1 1-78,15 13-3733,-11-10 1876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76 1416,'0'0'77,"1"-1"1,-1 1-1,1 0 0,0-1 0,-1 1 0,1-1 0,-1 1 1,1-1-1,-1 1 0,0-1 0,1 1 0,-1-1 0,1 1 0,-1-1 1,0 1-1,0-1 0,1 0 0,-1 1 0,0-1 0,0 1 1,0-1-1,1 0 0,-1 1 0,0-1 0,0 0 0,0 1 0,0-1 1,0 0-1,0 1 0,-1-1 0,1 0 0,0 1 0,0-1 1,0 0-1,-1 1 0,1-1-77,-13-18 3886,13 19-3883,-2-2 506,0-1 1,0 1-1,0 0 1,0 0-1,0 0 1,-1 0-1,1 1 1,0-1-1,-1 0 0,1 1 1,-1 0-1,0 0 1,0 0-1,1 0 1,-1 0-1,0 0 1,0 1-1,0-1 0,-1 1-509,-27-4 4851,24 3-4225,1 0 0,0 0 0,-1 1 0,1 0 1,0 0-1,-1 0 0,1 1 0,-4 0-626,-48 16 2758,52-15-2605,1-1 0,0 2 0,0-1 0,1 0 1,-1 1-1,1 0 0,-1 0 0,1 0 0,0 1 0,0 0 1,0-1-1,0 1 0,-1 4-153,-14 14 341,17-21-339,0 1 1,0 0 0,0-1 0,1 1 0,-1 0 0,1 0 0,-1 0 0,1 0 0,0 1 0,0-1 0,0 0 0,0 0-1,0 1 1,0-1 0,1 1 0,-1-1 0,1 1 0,-1-1 0,1 3-3,0-2-33,0 1 0,0 0 0,1-1 0,-1 1 0,1-1-1,0 1 1,0-1 0,0 1 0,0-1 0,1 1 0,-1-1 0,1 0 0,0 0 0,0 0 0,0 0-1,0 0 1,1 0 0,-1-1 0,1 1 0,0-1 0,0 1 0,-1-1 0,1 0 0,1 0 0,-1-1 0,0 1-1,0 0 1,1-1 0,-1 0 0,1 0 0,-1 0 0,1 0 0,-1-1 0,2 1 33,4 0-381,0 0 1,0-1 0,1 0-1,-1-1 1,0 0-1,0 0 1,0-1-1,-1 0 1,1 0 0,0-1-1,-1 0 1,1-1-1,3-2 381,-5 2-43,1-1 0,-1-1 0,-1 1-1,1-1 1,-1 0 0,0-1-1,0 0 1,-1 0 0,2-2 43,13-17 516,-6-10 643,-13 35-1123,-1 1 1,0-1-1,1 1 1,-1-1-1,0 1 1,0-1-1,1 1 0,-1-1 1,0 1-1,0-1 1,0 0-1,0 1 1,0-1-1,0 1 0,0-1 1,0 1-1,0-1 1,0 0-1,0 1 1,0-1-1,-1 1 0,1-1 1,0 1-1,0-1 1,0 1-1,-1-1 0,1 0-36,0 1 21,0 0 0,0 0 0,0 1-1,0-1 1,0 0 0,0 0 0,0 0-1,0 0 1,0 1 0,0-1-1,0 0 1,0 0 0,-1 0 0,1 0-1,0 0 1,0 1 0,0-1-1,0 0 1,0 0 0,0 0 0,0 0-1,0 0 1,0 0 0,-1 1-1,1-1 1,0 0 0,0 0 0,0 0-1,0 0 1,0 0 0,0 0-1,-1 0 1,1 0 0,0 0 0,0 0-1,0 0 1,0 0 0,-1 0-1,1 0 1,0 0 0,0 0 0,0 0-1,0 0 1,0 0 0,-1 0-1,1 0 1,0 0 0,0 0 0,0 0-1,0 0 1,-1 0 0,1 0-1,0 0 1,0 0 0,0 0 0,0 0-1,0-1 1,0 1 0,-1 0-21,-6 18 1345,0 37-111,7 121-1234,-7-113 0,0-3 0,6-51 0,0 1 0,-1-1 0,0 1 0,-1-1 0,0 0 0,0 0 0,-4 7 0,-8 23 0,14-35 0,-1 0 0,0 0 0,0-1 0,-1 1 0,1-1 0,-1 1 0,0-1 0,0 0 0,0 0 0,-3 2 0,-36 27 0,37-29 0,-10 7 0,-2-1 0,1 0 0,-1-2 0,0 0 0,-1 0 0,0-2 0,0 0 0,0-2 0,0 0 0,0 0 0,-1-2 0,-12 0 0,-2-2 0,0-1 0,-1-1 0,1-2 0,0-2 0,1-1 0,-21-8 0,45 14 0,1-1 0,-1 0 0,0-1 0,1 0 0,0 0 0,0-1 0,-4-3 0,9 6 0,0 1 0,0-1 0,0 0 0,1 0 0,-1 0 0,1 0 0,-1 0 0,1 0 0,0 0 0,0 0 0,0 0 0,0-1 0,0 1 0,0 0 0,0-1 0,1 1 0,0 0 0,-1-1 0,1 1 0,0-1 0,0 1 0,0-1 0,0 1 0,1-1 0,-1 1 0,1 0 0,-1-1 0,1 0 0,1-2-168,1 0-1,-1 0 1,1 1-1,0-1 1,0 1 0,0 0-1,0 0 1,1 0-1,0 0 1,0 1 0,0-1-1,0 1 1,0 0-1,1 0 1,0 0 0,0 1 168,13-7-3731,1 1 1,0 1-1,13-3 3731,10-4-6950,-21 7 3158,1 2-130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2569,'8'-35'4453,"-6"31"-3209,0 0 1,0-1 0,0 1 0,-1 0 0,0-1 0,1 1 0,-2-1 0,1-4-1245,3-3 3951,1-3 3743,-5 15-7632,0 0 0,0 0 0,0 0 0,0-1 0,0 1 1,0 0-1,0 0 0,0 0 0,0 0 0,0-1 0,0 1 0,0 0 0,0 0 0,0 0 1,0 0-1,-1 0 0,1-1 0,0 1 0,0 0 0,0 0 0,0 0 0,0 0 0,0 0 1,-1 0-1,1 0 0,0 0 0,0-1 0,0 1 0,0 0 0,-1 0 0,1 0 0,0 0 0,0 0 1,0 0-1,0 0 0,-1 0 0,1 0 0,0 0 0,0 0 0,0 0 0,0 0 0,-1 0 1,1 0-1,0 0 0,0 0 0,0 1 0,0-1 0,-1 0 0,1 0 0,0 0 0,0 0 1,0 0-1,0 0 0,0 0 0,-1 0 0,1 1 0,0-1 0,0 0 0,0 0 0,0 0 1,0 0-1,0 0 0,0 1 0,0-1 0,0 0-62,-2 3 12,1 1-1,-1-1 1,1 0-1,1 1 1,-1-1-1,0 1 1,1-1-1,-1 1 1,1 0-12,0 204 0,7-112 0,0 35 0,-7-55 0,0-75 3,1 1 1,-1-1-1,0 0 0,0 1 0,0-1 1,1 0-1,-1 0 0,1 1 0,-1-1 1,1 0-1,0 0 0,-1 0 1,1 0-1,0 1 0,0-1 0,-1 0 1,1 0-1,0-1 0,0 1 0,1 1-3,6-2-3939,-6-3-5296,2-5 4352,-3 6 2147,0-5-2806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01.51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8882.25"/>
      <inkml:brushProperty name="anchorY" value="-117773.57813"/>
      <inkml:brushProperty name="scaleFactor" value="0.5"/>
    </inkml:brush>
  </inkml:definitions>
  <inkml:trace contextRef="#ctx0" brushRef="#br0">411 19 7866,'0'0'0,"0"0"-744,0 0 3267,0 0 569,0 0 804,2-1 537,-1 0 365,1-1 185,-1 1-3572,0-1-1227,0 0 141,-1 1-325,0-1 0,0 0 0,2 1 0,-1 0 0,1 0 0,-1 0 0,0 1 0,-1 0 0,-1 1 0,0 1 0,-1 3 0,-1 1 0,1 2 0,-1 3 0,0 1 0,-1 3 0,0 4 0,-2 2 0,-2 4 0,1 5 0,-3 5 0,-2 6 0,-2 6 0,-2 5 0,-3 6 0,1 4 0,-2 1 0,0 0 0,0-1 0,0-1 0,2-1 0,0-3 0,1-1 0,1-1 0,0-2 0,0-3 0,2-1 0,1-3 0,0-2 0,1-2 0,0-3 0,3-3 0,1-3 0,1-2 0,0-2 0,2-4 0,-1-1 0,2-3 0,3-3 0,1-4 0,2-3 0,0-3 0,2-3-7468,1-2-2096,0-3-7222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92 3473,'-1'-1'114,"0"0"0,0 0 1,-1-1-1,1 1 0,0 0 1,0-1-1,0 1 0,1-1 1,-1 1-1,0-1 0,0 1 1,1-1-1,-1 0 0,1 1 1,0-1-1,-1 0 0,1 0-114,-6-15 2510,-2-15 2491,8 29-4661,0 2-185,0 1 0,0 0 0,-1-1 0,1 1 0,0 0 0,0-1 0,0 1 0,0-1 0,0 1 0,0 0-1,0-1 1,0 1 0,0 0 0,0-1 0,0 1 0,0-1 0,0 1 0,1 0 0,-1-1 0,0 1 0,0 0 0,0-1-1,0 1 1,1 0 0,-1 0 0,0-1 0,0 1 0,1 0 0,-1-1 0,0 1 0,0 0 0,1 0 0,-1 0-1,0-1 1,1 1 0,-1 0 0,0 0 0,1 0 0,-1 0 0,0 0 0,1-1-155,0 1 947,0 2-585,0-1-1,1 0 1,-1 1 0,0-1 0,1 0 0,-1 0 0,1 0-1,-1 0 1,1 0 0,0 0 0,-1-1 0,1 1 0,0 0-1,-1-1 1,1 0-362,10 5 598,0 1-441,0 0 0,1-1 0,0-1 0,12 2-157,-11-2-27,0 0 0,0 1 0,0 0 0,12 7 27,-12-3 30,0 1-1,-1 1 1,0 0-1,-1 0 0,0 1 1,-1 1-1,-1 0 1,0 0-1,0 1 1,5 12-30,-9-12 258,0 0 1,-1 0 0,0 1-1,-1-1 1,-1 4-259,2 2 569,-3-13-351,-1 0 1,0 0 0,-1 1-1,0-1 1,0 0 0,0 0 0,-1 1-1,0-1 1,0 0 0,-1 0-1,0 0 1,0 0 0,-1 0 0,0 0-1,0-1 1,-3 4-219,-4 7 0,7-13 0,1 1 0,-1-1 0,0 0 0,0 0 0,-1-1 0,1 1 0,-1 0 0,-4 2 0,-4 4 0,-1-2 0,0 1 0,-1-2 0,0 1 0,0-2 0,-1 0 0,1-1 0,-1 0 0,-1-1 0,-13 1 0,3-1-16,-36 2-1672,22-9-7286,25-4-416,8 3 3869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80 3585,'0'0'-779,"6"-20"11196,-15 10-5301,-18-18 4535,24 26-9399,0 0-1,1 1 0,-1-1 1,0 1-1,0-1 1,0 1-1,0 0 0,0 0 1,0 0-1,-1 1 1,1-1-1,0 1 1,0 0-1,-1-1 0,1 2 1,0-1-1,0 0 1,0 1-1,-3 0-251,-17 2 0,13-1 0,0-1 0,0 1 0,0 1 0,0 0 0,0 0 0,1 1 0,-4 2 0,-8 5 0,15-9 0,0 1 0,0 0 0,0 1 0,1-1 0,0 1 0,0 0 0,0 0 0,-1 2 0,-4 4 0,8-9 0,1 0 0,0 0 0,0 0 0,0 0 0,0 0 0,0 0 0,0 1 0,0-1 0,1 0 0,-1 1 0,0-1 0,1 1 0,-1-1 0,-9 18 0,9-18 0,0 1 0,0 0 0,0 0 0,0 0 0,0-1 0,0 1 0,1 0 0,-1 0 0,0 0 0,1 0 0,0 0 0,-1 1 0,1-1 0,0 0 0,0 8 0,0-7 0,-1 0 0,1 0 0,0 0 0,0 0 0,1 0 0,-1 0 0,0 0 0,1 0 0,0 0 0,0 0 0,0 0 0,0 0 0,0 0 0,1 0 0,-1-1 0,1 1 0,1 2 0,0-2 0,0 1 0,0-1 0,0 0 0,1 0 0,-1 0 0,1-1 0,-1 1 0,1-1 0,0 0 0,0 0 0,0 0 0,0 0 0,1-1 0,-1 0 0,0 0 0,1 0 0,-1 0 0,0-1 0,1 1 0,3-1 0,-1-1 0,1 1 0,-1-1 0,0-1 0,0 1 0,1-1 0,-1 0 0,0-1 0,-1 0 0,1 0 0,0 0 0,-1-1 0,0 0 0,1 0 0,-2-1 0,1 1 0,0-1 0,-1-1 0,0 1 0,0-1 0,-1 0 0,0 0 0,2-2 0,4-9-4,-7 13-72,0 0-1,0 0 1,-1 0-1,1 0 1,-1-1-1,0 1 1,-1-1-1,1 0 1,-1 1-1,0-1 1,0 0-1,0-1 77,6-34-38,0-17 321,-7 57-276,0 0 1,0 0 0,0 0 0,0 0 0,0-1 0,0 1 0,0 0 0,0 0 0,0 0 0,0 0 0,0 0 0,-1 0-1,1-1 1,0 1 0,0 0 0,0 0 0,0 0 0,0 0 0,0 0 0,-1 0 0,1 0 0,0 0 0,0 0 0,0 0-1,0 0 1,0 0 0,-1 0 0,1 0 0,0-1 0,0 1 0,0 0 0,0 0 0,-1 1 0,1-1 0,0 0 0,0 0-1,0 0 1,0 0 0,-1 0 0,1 0 0,0 0 0,0 0 0,0 0 0,0 0 0,0 0 0,0 0 0,-1 0 0,1 1-1,0-1 1,0 0 0,0 0 0,0 0 0,0 0 0,0 0 0,0 0 0,0 1 0,0-1 0,-1 0 0,1 0 0,0 0-1,0 0 1,0 0 0,0 1 0,0-1 0,0 0 0,0 0 0,0 0 0,0 0-8,-7 17 139,4 17-139,2-28 0,0 1 0,0-1 0,1 0 0,0 0 0,0 0 0,0 0 0,1 1 0,0-1 0,0 0 0,1 2 0,-1-3 0,0 0 0,0 1 0,0-1 0,-1 1 0,1 0 0,-1 1 0,-1-1 0,1 0 0,1 0 0,-1 0 0,1-1 0,0 1 0,1 2 0,2 2-246,1 0 0,0-1 0,0 0 1,0 0-1,1 0 0,5 5 246,8 5-7051,0-5-8139,-14-13 11580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 3209,'0'-47'7060,"0"46"-6401,7 5 4266,-6 44 3611,-1 31-1466,-6-3-5762,4-56-1308,1 0 0,1 0 0,1-1 0,1 1 0,0-1 0,4 12 0,-1-4 0,-2 0 0,1 23 0,3 33 0,-7-81-53,0 1 0,1-1 0,-1 1 0,1-1 0,0 0 0,0 1 0,0-1 1,0 0-1,0 0 0,0 1 0,0-1 0,1 0 0,0 0 53,-1-1-1767,4 1-7528,1-4 119,-4 1 7369,-1-2-3202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3017,'0'0'373,"0"0"678,0 0 361,0 0 95,20 0 7909,-12 0-8416,7-1-1254,-1 0 0,1-1-1,13-4 255,-14 3-3295,0 0-1,0 1 1,14 0 3295,-21 1-2162,1-2-162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2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53 1512,'0'0'101,"0"0"-1,1 0 0,-1 0 0,0 0 0,1 0 1,-1 0-1,0 0 0,0 0 0,1 0 1,-1 0-1,0-1 0,1 1 0,-1 0 0,0 0 1,0 0-1,1 0 0,-1 0 0,0-1 1,0 1-1,1 0 0,-1 0 0,0-1 1,0 1-1,1 0 0,-1 0 0,0-1 0,0 1 1,0 0-1,0 0 0,0-1 0,1 1 1,-1 0-1,0-1 0,0 1 0,0 0 0,0 0 1,0-1-1,0 1 0,0 0 0,0-1 1,0 1-1,0 0 0,0-1 0,0 1-100,-5-17 5397,2 7-294,1 8-4612,1 1-1,-1 0 1,1-1-1,-1 1 1,0 0-1,0 0 1,1 0 0,-1 0-1,0 0 1,0 0-1,0 0 1,0 1-1,0-1 1,0 1-1,0-1 1,0 1 0,0 0-1,-1 0-490,-7 0 1274,0 1 1,-1 0-1,1 0 0,0 1 0,0 1 1,-5 1-1275,4 1-10,0 0-1,0 0 1,0 1 0,0 0 0,1 1 0,0 0 0,1 1 0,0 0 0,0 1 0,0 0 0,1 0 0,1 0 0,-4 6 10,9-10 0,-1 0 0,1 0 0,0 0 0,0 0 0,1 0 0,0 0 0,0 0 0,0 0 0,0 0 0,1 1 0,0-1 0,0 0 0,0 1 0,1-1 0,0 0 0,0 0 0,0 0 0,1 0 0,-1 1 0,1-2 0,0 1 0,1 0 0,-1 0 0,1-1 0,0 1 0,0-1 0,0 0 0,1 0 0,-1 0 0,1-1 0,2 2 0,-4-3 0,1 0 0,-1-1 0,1 1 0,0-1 0,0 1 0,0-1 0,-1 0 0,1 0 0,1 0 0,-1 0 0,0-1 0,0 1 0,0-1 0,0 0 0,0 0 0,0 0 0,1 0 0,-1-1 0,0 1 0,0-1 0,0 0 0,0 0 0,0 0 0,0 0 0,0 0 0,0-1 0,-1 1 0,1-1 0,2-1 0,2-2 0,-1 0 0,1-1 0,-1 1 0,0-1 0,0 0 0,0-1 0,-1 0 0,0 0 0,0 0 0,2-5 0,-2-1-82,0 0 0,0 0 0,-2-1 1,3-11 81,4-16-37,-9 35 99,0 0 0,0 0 0,-1 0 1,0-1-1,0 1 0,-1-2-62,0-11-9,1 19 9,0 0 0,0 0 0,0 0 0,0 0 0,0 0 0,0 0 0,0 0 0,0 0 0,0 1 0,-1-1 0,1 0 0,0 0 0,0 0 0,0 0 0,0 0 0,0 0 0,0 0 0,0 0 0,0 0 0,-1 0 0,1 0 0,0 0 0,0 0 0,0 0 0,0 0 0,0 0 0,0 0 0,0 0 0,0 0 0,0 0 0,-1-1 0,1 1 0,0 0 0,0 0 0,0 0 0,0 0 0,0 0 0,0 0 0,0 0 0,0 0 0,0 0 0,0 0 0,0 0 0,0 0 0,0 0 0,0-1 0,-1 1 0,1 0 0,0 0 0,0 0 0,0 0 0,0 0 0,0 0 0,0 0 0,0 0 0,0-1 0,0 1 0,0 0 0,0 0 0,-4 7 0,4-7 0,-3 8 0,1 0 0,0 1 0,1-1 0,0 1 0,0 0 0,1 0 0,0-1 0,0 1 0,1 0 0,1 0 0,-1 22 0,-1 90 0,7-77 0,-3-36-2072,-2-5-2271,-1 2-4527,-1-1 502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4601,'-5'0'-1856,"4"0"3958,1 0 4041,56 0 7794,29-7-7476,16-4-5094,-34 4-1355,6-4-12,45-5-2758,-78 13-2432,0 2-4654,-37 1 7445,-1-2 2932,-1 1-2282,1 0-6024,-2 1 6034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1408,'-3'0'1629,"0"1"-1,0-1 0,0 0 1,0 1-1,0 0 0,0 0 1,0 0-1,0 0 0,0 0 1,-1 1-1629,-13 13 9241,8 4-4592,7-10-4301,1 0 1,0 0-1,1 0 0,0 6-348,1-1-208,-1 146 208,14-61 0,0-6 0,-7-22 0,0-26 0,-3-15 0,-3-27 0,0 1 0,-1 0 0,1 0 0,-1 0 0,1 0 0,-1 0 0,0 1 0,-1-1 0,1 0 0,-1 0 0,0 0 0,0-1 0,0 1 0,0 0 0,-2 3 0,1-4 0,-1 0 0,0 0 0,1 0 0,-1 0 0,0-1 0,0 1 0,-1-1 0,1 0 0,0 0 0,-1 0 0,1-1 0,-1 1 0,0-1 0,0 0 0,1 0 0,-1 0 0,0 0 0,0-1 0,0 1 0,-3-1 0,-15 1 0,0-2 0,0 0 0,-9-2 0,11 1 0,-26-5 0,0-2 0,-38-13 0,-1 1 0,74 18 0,-32-7 0,41 9 0,-1 0 0,1 0 0,0 0 0,-1 0 0,1 0 0,0 0 0,0 0 0,-1-1 0,1 1 0,0-1 0,1 0 0,-1 0 0,-1-1 0,1-5 682,3-2-3325,13-15-14829,-7 17 11164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64 4073,'4'-15'145,"-4"14"43,0 1 1,1-1 0,-1 0 0,1 1-1,-1-1 1,0 0 0,0 0 0,1 1-1,-1-1 1,0 0 0,0 0 0,0 1-1,0-1 1,0 0 0,0 0 0,0 0-1,0 1 1,0-1 0,0 0 0,0 0-1,-1 1 1,1-1 0,0 0 0,0 1-1,-1-1 1,1 0 0,-1 0 0,1 1-1,-1-1 1,1 1 0,-1-1-1,1 0 1,-1 1-189,-1-6 2755,2 5-2693,0 1 0,0 0 0,0 0-1,0-1 1,0 1 0,0 0-1,0 0 1,0-1 0,0 1-1,-1 0 1,1 0 0,0-1 0,0 1-1,0 0 1,0 0 0,0 0-1,0-1 1,0 1 0,-1 0 0,1 0-1,0 0 1,0-1 0,0 1-1,0 0 1,-1 0 0,1 0-1,0 0 1,0 0 0,0-1 0,-1 1-1,1 0 1,0 0 0,0 0-1,-1 0 1,1 0 0,0 0-1,0 0 1,-1 0 0,1 0 0,0 0-1,0 0 1,0 0 0,-1 0-1,1 0 1,0 0-62,-31-5 7562,-16-2-816,39 7-6465,1 1-1,0 0 1,0 0-1,0 0 1,0 1-1,0 0 0,0 0 1,0 1-1,-1 1-280,0 0-2,1 0 0,0 0-1,-1 1 1,2 1 0,-1-1 0,1 1-1,-1 0 1,2 0 0,-1 1-1,1-1 1,0 1 0,0 0 0,1 1-1,0-1 1,0 1 0,1 0 0,0 0-1,0 0 1,0 3 2,-3 6 0,-1 10 0,5 6 0,1-26 0,0 0 0,1 0 0,0 1 0,0-1 0,1 0 0,0 0 0,0 0 0,1 3 0,-1-6 0,1 1 0,-1-1 0,1 0 0,0 0 0,0 0 0,1 0 0,-1 0 0,1 0 0,0 0 0,0-1 0,0 0 0,0 1 0,1-1 0,-1 0 0,1-1 0,0 1 0,0-1 0,0 1 0,0-1 0,0 0 0,0-1 0,0 1 0,3 0 0,-2-1 0,1 0 0,-1-1 0,1 1 0,0-1 0,-1 0 0,1-1 0,-1 1 0,1-1 0,-1 0 0,1 0 0,-1-1 0,0 0 0,0 0 0,0 0 0,0 0 0,0-1 0,0 0 0,0 0 0,0-1 0,3-3 0,-1 0 0,0 0 0,-1 0 0,0-1 0,0 0 0,-1 0 0,0-1 0,0 1 0,-1-1 0,0 0 0,0 0 0,-1-1 0,0 1 0,-1-1 0,0 0 0,-1 1 0,0-1 0,0 0 0,-1-6 0,3-12 0,-2 25 0,0-1 0,0 1 0,0 0 0,-1-1 0,0 1 0,0 0 0,0-1 0,0 1 0,0 0 0,-1-1 0,1 1 0,-1 0 0,0-1 0,0 1 0,-1-2 0,0-2 0,2 6 0,1 1 0,-1-1 0,0 1 0,0 0 0,0-1 0,0 1 0,0-1 0,0 1 0,0-1 0,0 1 0,0 0 0,0-1 0,0 1 0,0-1 0,0 1 0,-1-1 0,1 1 0,0 0 0,0-1 0,0 1 0,-1 0 0,1-1 0,0 1 0,0 0 0,-1-1 0,1 1 0,0 0 0,-1-1 0,1 1 0,0 0 0,-1 0 0,1-1 0,0 1 0,-1 0 0,1 0 0,-1 0 0,1 0 0,0-1 0,-1 1 0,1 0 0,-1 0 0,1 0 0,0 0 0,-1 0 0,1 0 0,-1 0 0,1 0 0,-1 0 0,1 0 0,0 0 0,-1 1 0,-8 29 0,9 14 0,-1-15 0,1-1 0,2 0 0,3 23 0,10 30 0,-13-67 0,-1-11 0,-1 0 0,0 0 0,1 0 0,0-1 0,0 1 0,0 0 0,0-1 0,0 1 0,0-1 0,1 1 0,1 1 0,7 13-390,8 7 113,-8-18-3401,2-1-3415,-6-2 1817,-5-2-367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5929,'1'0'274,"0"1"0,0-1 0,1 1 0,-1-1 0,0 1 0,0-1 0,0 1 0,0 0 0,1-1 0,-1 1 0,0 0 0,0 0 0,-1 0 0,1 0 0,0 0-1,0 0 1,0 0 0,-1 0 0,1 0 0,0 1 0,-1-1 0,1 0 0,-1 1-274,16 41 6067,-5-10-2926,-5-21-2009,-1 1 1,-1 1-1,0-1 0,0 8-1132,0-6 1185,0 0-1,1 1 1,2 4-1185,-4-11 679,0 0-1,-1 0 1,0 0-1,1 7-678,4 20 532,-4-27-532,0 1 0,0 0 0,0 0 0,-1 1 0,0 3 0,5 17 0,-6-26 0,5-2 0,-6-3 0,1 0 0,0 0 0,0 0 0,-1 0 0,1 0 0,0 0 0,0 0 0,-1 0 0,1-1 0,0 1 0,-1 0 0,1 0 0,0-1 0,-1 1 0,1 0 0,0-1 0,-1 1 0,1-1 0,-1 1 0,1-1 0,-1 1 0,1-1 0,-1 1 0,1-1 0,-1 1 0,1-1 0,-1 0 0,0 1 0,1-1 0,9-20 0,-9 17 0,28-84 0,-24 72 0,1 0 0,0 0 0,1 1 0,1-1 0,1 2 0,0-1 0,2 0 0,60-78 0,-29 43-1275,-30 33-3707,-2 1-5318,-9 11 5174,-1 1-213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46 3537,'19'-4'5718,"-18"4"-5280,0 0 1,-1-1-1,1 1 1,-1 0-1,1-1 0,-1 1 1,1 0-1,-1-1 1,0 1-1,1 0 1,-1-1-1,1 1 1,-1-1-1,0 1 1,1-1-1,-1 1 1,0-1-1,1 1 1,-1-1-1,0 1 0,0-1 1,0 1-1,0-1 1,1 0-1,-1 1-438,-23-17 9756,21 15-9567,0 1 1,-1-1-1,1 1 0,-1 0 1,1 0-1,-1 0 0,1 0 1,-1 0-1,0 0 1,1 1-1,-1-1 0,0 1 1,0 0-1,1 0 1,-1 0-1,-2 0-189,-46 6-235,44-4 235,-1 1 0,1 0 0,0 0 0,-1 1 0,2 0 0,-1 0 0,-5 4 0,-12 8 0,14-10 0,1 0 0,0 1 0,0 0 0,0 0 0,1 1 0,0 0 0,1 1 0,-2 2 0,5-5 0,0 0 0,0 0 0,0 0 0,1 0 0,0 0 0,0 1 0,1 0 0,-1 0 0,2-1 0,-1 1 0,1 0 0,0 1 0,0 2 0,2-5 0,-1 0 0,1 0 0,0 0 0,1 0 0,0 0 0,-1-1 0,1 1 0,1 0 0,0 1 0,4 8 0,-4-9 0,1-1 0,1 1 0,-1-1 0,1 0 0,0 0 0,0 0 0,0-1 0,0 0 0,1 0 0,-1 0 0,6 2 0,0-3 0,0-1 0,0 0 0,0-1 0,-1 0 0,1 0 0,0-1 0,6-2 0,-12 2 0,-1 1 0,1-2 0,-1 1 0,0 0 0,1-1 0,-1 0 0,0 0 0,0 0 0,0-1 0,0 1 0,-1-1 0,1 0 0,-1 0 0,0 0 0,1-1 0,-1 1 0,-1-1 0,1 1 0,2-5 0,4-7 0,4-13 0,0-9 0,-11 31 0,1 1 0,-1-1 0,0 0 0,0-1 0,-1 1 0,0 0 0,0-7 0,7-74 0,-16 62 0,8 22 0,1 4 0,-1 0 0,0 0 0,0 0 0,1 0 0,-1 0 0,0 0 0,0 0 0,0 0 0,0 0 0,0 0 0,-1 0 0,1 0 0,0 0 0,0 0 0,-1 0 0,1 0 0,0 0 0,-1 0 0,1 0 0,-1 0 0,0 0 0,1 0 0,-4 8 0,-3 166 0,14-63 0,0-49 0,1-38 863,-4-13-3377,-1-1-9301,-3-7 2540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02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7474.41406"/>
      <inkml:brushProperty name="anchorY" value="-118247.85156"/>
      <inkml:brushProperty name="scaleFactor" value="0.5"/>
    </inkml:brush>
  </inkml:definitions>
  <inkml:trace contextRef="#ctx0" brushRef="#br0">6 492 9242,'0'0'0,"-1"-3"-1216,-1-4 3164,0-3 189,1-3 344,2-2-23,0 0-151,2-2-179,1 0-164,3 0-144,2-1-101,1 1-36,2 1 6,2-1 55,3 0-1258,1 1-421,3-1 47,1 1-112,1-1 0,2 1 0,2-1 0,2 1 0,2-1 0,3 1 0,2-1 0,2 1 0,2 0 0,1 1 0,3 0 0,2 2 0,1 1 0,2 2 0,0 1 0,0 1 0,0 2 0,1 2 0,-1 1 0,-2 3 0,-1 1 0,-3 4 0,-2 1 0,-3 2 0,-1 1 0,-5 2 0,-2 1 0,-5 1 0,-3 2 0,-5 2 0,-1-1 0,-5 3 0,-2-1 0,-3 2 0,-2-1 0,-4 2 0,-3-2 0,-1 2 0,-3-1 0,-2 0 0,-1 1 0,-1-1 0,-2-1 0,-3 0 0,0-1 0,-1-1 0,-2-1 0,-1 0 0,-1-1 0,0-2 0,0 0 0,-1-1 0,0-1 0,-1-1 0,2-1 0,-1-1 0,2 0 0,0-1 0,3-1 0,0-2 0,1 0 0,2-1 0,1 0 0,1-1 0,1-1 0,1 0 0,3 0 0,0-1 0,2-1 0,3-1 0,3-1 0,3 0 0,2-2 0,1-1-9737,2 1 2502,3-1-256,-2 1-891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57 5609,'-11'0'-745,"7"-1"1852,-1 1-1,1 0 1,-1 0-1,1 1 1,0-1-1,-1 1 0,1 0 1,0 0-1,0 0 1,-4 2-1107,5-1 1208,2-2-839,0 0-1,0 1 1,0-1-1,-1 1 1,1 0-1,0-1 1,0 1-1,0 0 1,0 0-1,1 0 1,-1-1-1,0 1 1,0 0-1,0 0 1,1 0-1,-1 0 1,0 1 0,1-1-1,-1 0 1,1 0-1,0 0 1,-1 0-1,1 0 1,0 1-1,-1-1 1,1 0-1,0 1-368,21 11 2398,-19-13-2363,3 0-14,0 1-1,0-1 1,0 0-1,-1-1 0,1 1 1,0-1-1,0 0 1,0 0-1,0-1 1,-1 1-1,1-1 0,-1 0 1,1 0-1,-1-1 1,0 1-1,0-1 1,2-1-21,-2 0-8,-3 3 5,0 0-1,0 1 1,0-1-1,-1 0 1,1 1-1,0-1 1,0 0 0,0 0-1,-1 0 1,1 0-1,0 0 1,-1 0-1,1 0 1,-1 0-1,1 0 1,-1 0 0,0 0-1,1 0 1,-1 0-1,0 0 1,0 0-1,0 0 1,0 0 0,1-1-1,-2 1 1,1 0-1,0 0 1,0 0-1,0 0 1,0 0-1,-1 0 1,1 0 0,-1 0-1,1-1 1,-1 1 3,-2-7-68,-2 0 18,-7 0-787,-13-5 224,16 11-4852,-2 1-5174,11 1 6357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 4881,'0'-7'451,"1"6"-264,-1 1 0,0-1 0,0 0 0,1 1 0,-1-1-1,0 0 1,0 1 0,0-1 0,0 0 0,0 0 0,0 1 0,0-1-1,0 0 1,0 1 0,-1-1 0,1 0 0,0 1 0,0-1 0,0 0-1,-1 1 1,1-1 0,0 1 0,-1-1 0,1 0 0,-1 1 0,1-1-1,0 1 1,-1-1 0,1 1 0,-1 0 0,0-1 0,1 1-1,-1-1-186,0 1 907,1 0 111,0 0 161,-7 20 7143,7 37 825,0 74-8451,7-70-696,0-10 0,1-28 123,2-8-3773,0-5-3203,-1-3-4581,-3-6 7034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3649,'0'0'62,"-1"0"0,1 0 1,-1 0-1,1-1 0,0 1 1,-1 0-1,1 0 0,0-1 1,-1 1-1,1 0 0,0-1 1,-1 1-1,1 0 0,0-1 0,0 1 1,-1 0-1,1-1 0,0 1 1,0 0-1,0-1 0,0 1 1,-1-1-1,1 1 0,0-1 1,0 1-1,0 0 0,0-1 1,0 1-1,0-1 0,0 1 0,0 0 1,0-1-1,0 1 0,1-1 1,-1 1-1,0-1 0,0 1 1,0-1-63,0 1 150,1 0 0,-1 0 0,0 0 0,0-1 0,1 1 0,-1 0 0,0 0 0,0 0 1,0 0-1,1-1 0,-1 1 0,0 0 0,1 0 0,-1 0 0,0 0 0,0 0 0,1 0 0,-1 0 1,0 0-1,0 0 0,1 0 0,-1 0 0,0 0 0,1 0 0,-1 0 0,0 0 0,0 0 0,1 0 1,-1 0-1,0 0 0,0 1 0,1-1 0,-1 0 0,0 0 0,0 0 0,1 0 0,-1 1 0,0-1 0,0 0 1,0 0-1,1 0 0,-1 1 0,0-1 0,0 0 0,0 0 0,0 1 0,0-1 0,1 0 0,-1 0 1,0 1-151,13 19 6957,0 0 0,11 10-6957,4 1 2666,0-1-1,10 6-2665,101 92 0,-107-99-60,-17-14-1267,2 0 0,13 8 1327,4-4-7355,-29-18 5288,-1 1-1,0-1 0,1 0 1,-1 0-1,1-1 0,0 1 0,0-1 2068,3 0-3631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2921,'-1'21'2161,"1"-4"-113,0 0 0,1 1 1,1-1-1,1 5-2048,5 55 7248,-1 11 179,0 22-2610,0-9-4817,0-37 0,-5-40-63,3 8-5611,2-16-8317,-6-12 8082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98 3785,'-1'0'260,"0"0"1,1-1-1,-1 1 1,0 0 0,1 0-1,-1 0 1,0 0-1,1 0 1,-1 0-1,0 1 1,0-1-1,1 0 1,-1 0 0,0 0-1,1 1 1,-1-1-1,0 0 1,1 1-1,-1-1 1,1 0-1,-1 1 1,1-1 0,-1 1-1,1-1 1,-1 1-1,1-1 1,-1 1-1,1 0 1,-1-1-1,1 1 1,0-1 0,-1 1-1,1 0 1,0-1-1,0 1 1,0 0-1,-1-1 1,1 1-1,0 0 1,0 0-1,0-1 1,0 1 0,0 0-1,0-1 1,0 1-1,1 0-260,-1 1 591,1-1 0,-1 0 0,1 0 1,-1 1-1,1-1 0,0 0 0,0 0 0,-1 0 0,1 0 0,0 0 0,0 0 0,0 0 0,0 0 0,1 0-591,14 6 2702,-7-5-2151,0-1-1,0-1 1,0 0-1,0 0 1,9-1-551,-10 0-109,-1-1 0,1 1 1,0-1-1,-1-1 0,0 1 0,0-1 1,1 0-1,-2-1 0,1 0 0,0 0 0,5-5 109,-10 8-44,-1 0 1,0 0-1,0 0 0,0 0 0,1 0 0,-1 0 0,0 0 0,0 0 0,0-1 0,-1 1 0,1 0 0,0-1 0,0 1 0,-1-1 1,1 1-1,-1-1 0,1 1 0,-1-1 0,0 1 0,1-1 0,-1 0 0,0 1 0,0-1 0,0 1 0,0-1 0,-1 0 1,1 1-1,0-1 0,-1 1 0,1-2 44,-6-7-114,5 8 111,0-1 0,0 1-1,-1 0 1,1 1 0,0-1 0,-1 0 0,1 0 0,-1 0 0,0 1-1,-1-2 4,-1 0 198,-1-1-1,0 1 1,0 1-1,0-1 1,0 0-1,-1 1 0,1 0 1,-1 1-1,1-1 1,-1 1-1,1 0 1,-1 0-1,0 0 1,0 1-1,1 0 0,-1 0 1,0 1-1,0 0 1,1 0-1,-1 0 1,1 0-1,-1 1 1,0 1-198,-1-1 69,1 1 0,0 0 0,0 0 1,0 0-1,0 1 0,1 0 0,0 0 1,-1 0-1,1 1 0,1 0 1,-1 0-1,1 0 0,0 1 0,0-1 1,0 1-1,1 0 0,0 0 0,0 0 1,1 0-1,-1 3-69,-3 6 0,5-11 0,-1 0 0,1 0 0,0 0 0,0 0 0,0 1 0,0-1 0,1 0 0,0 0 0,0 0 0,0 1 0,0-1 0,0 0 0,2 3 0,0 2 0,1 0 0,0 0 0,1-1 0,0 0 0,0 1 0,1-2 0,0 1 0,0 0 0,1-1 0,0 0 0,0 0 0,0-1 0,1 0 0,0 0 0,1 0 0,-1-1 0,1 0 0,0-1 0,0 1 0,1-2 0,-1 1 0,1-1 0,0 0 0,7 1 0,-3-2-33,-1 1-1,1-2 1,0 1 0,0-2-1,-1 0 1,13-1 33,22-6-7984,-4-2-2332,-22 2 4819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5081,'0'-5'-990,"1"-13"5886,3 15-612,4 9-1001,0 26 7253,0 23-4357,-6-48-6235,0 1 0,0-1 0,-1 1 1,-1 0-1,1 0 0,-1 0 0,0-1 1,-1 1-1,-1 4 56,-1 8 0,1 0 0,1 0 0,0 1 0,2 3 0,-1-3 0,0 0 0,-1 0 0,-3 14 0,1-13 0,1 0 0,1 1 0,1-1 0,2 11 0,0 22 0,-2-47 0,1 0 0,-1 0 0,1 0 0,0 0 0,1 0 0,0-1 0,0 1 0,1 0 0,3 6 0,-4-10 0,0-1 0,0 0 0,0 0 0,0 0 0,1 0 0,-1 0 0,1-1 0,0 1 0,0-1 0,0 1 0,0-1 0,0 0 0,1-1 0,-1 1 0,0 0 0,1-1 0,-1 0 0,1 1 0,0-2 0,-1 1 0,4 0 0,0 0 66,1-1-1,0 0 1,0 0 0,-1 0-1,4-2-65,24-6-2512,-8-2-3982,-5-3-5987,-13 5 6730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3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 3281,'-35'-6'4896,"-1"0"5418,27 6-3759,13 0-753,9 0-2610,2 0-4465,89 2 630,-50-1-5388,1 0-9012,-35-1 9546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4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 3041,'-6'-6'2506,"-2"-12"12345,8 18-14299,0-1 1,-1 1 0,1-1-1,0 1 1,-1-1 0,1 1-1,0-1 1,-1 1-1,1 0 1,0-1 0,-1 1-1,1 0 1,-1-1 0,1 1-1,-1 0 1,1-1 0,-1 1-1,1 0 1,-1 0 0,1 0-1,-1-1 1,1 1-1,-1 0 1,0 0-553,-2 9-894,-6 20 894,7-24 0,0-1 0,0 1 0,0-1 0,1 1 0,0 0 0,0-1 0,0 1 0,1 1 0,-15 97 0,15-88 0,0 3 0,0-1 0,1 0 0,1 1 0,1 1 0,4 41 0,3-1 0,-6-47-959,10 21 2469,-7-24-5073,3-2-4703,-4-3-820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4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43 168 6681,'-6'-6'-652,"0"-1"2085,1 1 0,0-1 0,-1 0 0,-2-6-1433,7 11 313,0 0 0,0 1 0,0-1 0,1 0-1,-1 0 1,1 0 0,-1 0 0,1 1 0,0-1 0,0 0-1,0 0 1,0 0 0,0 0 0,0 0 0,0 0-1,0 0 1,1 0 0,-1 1 0,1-1 0,0 0-1,-1 0 1,1 0 0,0 0-313,5-8 1337,-5 8-1070,0-1 1,1 1-1,-1 0 1,1-1-1,-1 1 0,1 0 1,0 0-1,0 1 1,1-2-268,3-2 713,1 0 0,0 1 0,0 0 0,1 0 0,-1 1 1,1 0-1,0 0 0,0 0 0,0 1 0,0 1 1,3-1-714,17-1 1097,0 1-1,18 1-1096,-43 1 29,1 0-29,1 1 0,-1-1 0,1 1 0,-1 0 0,1 0 0,-1 1 0,0-1 0,1 1 0,-1 0 0,0 0 0,0 0 0,0 1 0,-1-1 0,1 1 0,0 0 0,2 3 0,3-2 0,-9-4 0,1 0 0,-1 0 0,1 0 0,-1 0 0,0 0 0,1 0 0,-1 0 0,1 0 0,-1 0 0,1 1 0,-1-1 0,1 0 0,-1 0 0,0 1 0,1-1 0,-1 0 0,1 0 0,-1 1 0,0-1 0,1 1 0,-1-1 0,0 0 0,1 1 0,-1-1 0,0 0 0,0 1 0,0-1 0,1 1 0,-1-1 0,0 1 0,0-1 0,1 3 0,1 0 0,-1-1 0,1 1 0,-1-1 0,1 1 0,0-1 0,0 0 0,0 0 0,0 1 0,8 9 0,-4-5 0,-5-6 0,0 0 0,-1 0 0,1 0 0,0 0 0,0 0 0,0 0 0,-1 0 0,1 1 0,-1-1 0,1 0 0,-1 1 0,1-1 0,-1 0 0,0 1 0,1 0 0,6 38 0,-8-5 0,0-17 0,1 0 0,1-1 0,0 1 0,1 0 0,2 3 0,3 73 0,0-34 0,0 17 0,0-33 0,0-8 0,-3-26-583,1 0 1819,0-11-4123,3-6-5172,-7 3-820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4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45 7746,'-16'-7'156,"-4"1"3776,-1 3 10453,29 4-8696,1 1-4234,17 3-2051,-3-6 67,-1-1-1,21-4 530,1-2-4967,-1-2-4000,-20 5 2125,-8 1 1839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02.9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9363.16406"/>
      <inkml:brushProperty name="anchorY" value="-119303.03906"/>
      <inkml:brushProperty name="scaleFactor" value="0.5"/>
    </inkml:brush>
  </inkml:definitions>
  <inkml:trace contextRef="#ctx0" brushRef="#br0">448 119 4665,'0'0'0,"1"-2"96,2-1 2100,2 0 232,1-1 276,1 0 30,1-1-45,-2 0 10,1 0 94,-2 1 267,0-1 388,0 0-210,0 1-3774,0 0 1089,-1 0-553,-1 1 0,-1-1 0,1 1 0,-1 0 0,-1 0 0,1 1 0,-2-1 0,1 1 0,-3 0 0,1 1 0,-1 0 0,-1 2 0,1 0 0,-2 2 0,-1 1 0,0 2 0,0 2 0,0 1 0,0 2 0,-1 2 0,2 0 0,-1 1 0,2 2 0,0-1 0,-1 1 0,2 1 0,0-1 0,0 0 0,1 0 0,2-1 0,2 0 0,1-2 0,0 1 0,2-2 0,2 0 0,1-2 0,1-1 0,3-2 0,0 0 0,2-2 0,0-1 0,1-1 0,0-2 0,5-1 0,-1-1 0,1-2 0,-3-2 0,-1 0 0,-1-2 0,-1-1 0,-1-1 0,-1-1 0,-1-2 0,-1 0 0,0 0 0,0-2 0,-2 0 0,1 0 0,-2 0 0,0-1 0,0 0 0,-1 0 0,-1 0 0,-2 0 0,1 0 0,-1 2 0,0 0 0,-1 1 0,1 0 0,0 1 0,-2 2 0,2-1 0,-2 1 0,0 1 0,0 2 0,-1 0 0,1 0 0,0 2 0,-1 0 0,1 2 0,-2 0 0,1 2 0,-2 2 0,-1 0 0,0 3 0,1 1 0,-2 1 0,1 3 0,-1 1 0,-1 3 0,0 1 0,1 1 0,-2 2 0,2 2 0,-2 2 0,0 2 0,1 3 0,-1 1 0,-1 3 0,1 3 0,0 2 0,-1 3 0,2 2 0,-2 3 0,1 2 0,0 2 0,0 2 0,-1 2 0,0 0 0,0 1 0,1 0 0,-1 0 0,-1 0 0,0 0 0,0-1 0,-1-1 0,1 0 0,-1-2 0,0 0 0,0-2 0,-1 0 0,-2-3 0,-1-1 0,-1 0 0,-2-3 0,-3 0 0,1-2 0,-3-1 0,0-2 0,-4-2 0,0-1 0,-1-2 0,-1-2 0,0-2 0,-2-3 0,1-2 0,-1-1 0,1-4 0,-1-2 0,1-2 0,1-3 0,-1-3 0,1-3 0,0-2 0,1-4 0,2-1 0,3-4 0,-1-3 0,4-2 0,0-3 0,4-2 0,1-4 0,2-1 0,1-2 0,2-1 0,3-2 0,1-2 0,2 0 0,0-1 0,3-1 0,2 0 0,1-1 0,3 1 0,2-2 0,3 1 0,1-2 0,3 0 0,2-1 0,3-1 0,4-1 0,1 0 0,5-2 0,0 1 0,3-1 0,1 1 0,0 3 0,1 0 0,0 3 0,1 0 0,1 2 0,0 0 0,0 1 0,0-1 0,0 2 0,0 1-7170,0 0 154,0 1-156,-7 7-4881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4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48 3393,'-17'-12'4259,"17"12"-3976,-1 0-1,1 0 0,-1 0 0,1-1 0,0 1 1,-1 0-1,1 0 0,0 0 0,0-1 0,-1 1 1,1 0-1,0-1 0,0 1 0,-1 0 0,1 0 1,0-1-1,0 1 0,-1 0 0,1-1 0,0 1 1,0-1-1,0 1 0,0 0 0,0-1 0,0 1 1,0 0-1,0-1 0,0 1 0,0-1 0,0 1 1,0 0-1,0-1 0,0 1 0,0-1 0,0 1 0,0 0 1,0-1-1,0 1 0,1 0 0,-1-1 0,0 1 1,0 0-1,0-1 0,1 1 0,-1 0 0,0-1 1,0 1-1,1 0-282,2-1 1330,0-1 1,0 1 0,0 0-1,0 0 1,1 1-1,-1-1 1,0 1-1,2-1-1330,54 3 634,-29-1-343,13-2-2432,56-6 6332,-64 4-4738,1 1-3705,-1 0-5350,1 1-6993,-36 1 15110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4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1472,'-4'2'456,"0"-1"-1,0 0 0,0 0 0,0-1 1,0 1-1,0-1 0,0 0 0,0 0 1,-1 0-1,1 0 0,0-1-455,-10 0 3411,13 1-2030,1 0 130,0 0 116,-11 6 10257,10-5-11614,1-1 0,-1 0-1,0 0 1,0 0 0,0 1-1,0-1 1,0 0 0,0 1-1,1-1 1,-1 1 0,0-1 0,0 1-1,1-1 1,-1 1 0,0 0-1,1-1 1,-1 1 0,0 0-1,1-1 1,-1 1 0,1 0 0,-1 0-1,1 0 1,-1 0-270,2 17 0,-1-9 0,0 0 0,0 0 0,-1 0 0,0-1 0,0 1 0,-3 7 0,3-8 0,0 0 0,0 0 0,0 0 0,1 1 0,0-1 0,0 0 0,2 5 0,-1 14 0,6 34 0,0 2 0,1-19 0,-1 0 0,7 0 0,-8-36 0,-5-6 0,-1-4 0,0 1-122,-1 0 0,1 0 0,0 1-1,-1-1 1,1 1 0,-1-1 0,1 0 0,-1 1 0,0-1-1,1 1 1,-1-1 0,1 1 0,-1-1 0,0 1 0,1-1 0,-1 1-1,0 0 1,0-1 0,1 1 0,-1 0 0,0 0 0,0 0-1,1-1 1,-1 1 0,0 0 0,-1 0 122,-3-1-2064,-2-1 1787,0 0-1,0 1 0,0 0 1,0 0-1,-1 1 0,1 0 1,0 0-1,-1 1 1,-3 0 277,-18 1 2138,-13 2 3462,36-4-5600,6 4 0,1-3 0,0-1 0,0 1 0,0 0 0,0 0 0,0-1 0,1 1 0,-1 0 0,0-1 0,0 1 0,1-1 0,-1 0 0,0 1 0,1-1 0,-1 0 0,0 0 0,1 0 0,-1 0 0,1 0 0,0 0 0,-1 0 0,75-1 0,38-7 0,-101 7-753,54-8 2097,-46 5-4247,0-1-4560,-6 1-990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5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44 7314,'0'-7'-664,"0"2"4417,0-27 18611,-7 41-22364,0 10 0,7 273 0,7-233 0,0 17 0,0-60-826,-7-16-4217,0 0-4491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5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71 245 10050,'-28'5'-1450,"24"-5"2185,1 1 0,-1-1-1,0 0 1,1 0-1,-1-1 1,1 1-1,-1-1 1,1 1 0,-1-1-1,-2-1-734,10-7 4514,13-6-2105,74-34 5895,24-6-8304,-59 31 797,0 3 0,50-11-797,-58 20 0,1 2 0,0 2 0,1 2 0,9 2 0,-42 3 0,-1 1 0,1 1 0,0 1 0,-1 0 0,1 1 0,-1 1 0,0 0 0,0 1 0,0 1 0,0 1 0,-1 0 0,0 1 0,-1 0 0,4 4 0,-15-10 0,0 1 0,0-1 0,0 1 0,0-1 0,-1 1 0,1 0 0,-1 0 0,1 0 0,-1 0 0,0 1 0,-1-1 0,1 1 0,0-1 0,-1 1 0,0-1 0,0 1 0,0 0 0,0 3 0,-1-2 0,0 0 0,0 0 0,-1 0 0,0 0 0,1 0 0,-2-1 0,1 1 0,-1 0 0,1-1 0,-2 1 0,1-1 0,0 0 0,-2 2 0,-4 6 0,-1-1 0,0 0 0,0-1 0,-1 0 0,-1 0 0,0-1 0,0 0 0,0-1 0,-10 5 0,-6 2 0,-1 0 0,0-2 0,-1-1 0,-1-1 0,1-2 0,-13 2 0,32-10-893,3-1-2710,2 0-3609,-3 0-2124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5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6281,'-1'0'401,"1"1"-1,0-1 0,0 1 1,0-1-1,0 1 0,-1-1 1,1 1-1,0-1 0,0 1 1,-1-1-1,1 1 1,-1-1-1,1 1 0,0-1 1,-1 0-1,1 1 0,-1-1 1,1 0-1,-1 1 0,1-1 1,-1 0-1,1 0 0,-1 1 1,1-1-1,-1 0 0,1 0 1,-1 0-1,1 0 0,-1 0 1,1 0-1,-1 0-400,-19 2 12112,18-2-11459,1 0 462,-14 16-920,12-12-195,1 1 0,0 0 0,0 0 0,1 0 0,0 0 0,-1 0 0,2 0 0,-1 0 0,0 0 0,1 1 0,0-1 0,1 0 0,0 4 0,-1 5 0,0-11 0,0 0 0,1 1 0,-1-1 0,1 0 0,0 0 0,0 0 0,0 1 0,0-1 0,1 0 0,-1 0 0,1-1 0,0 1 0,0 0 0,0 0 0,0-1 0,0 1 0,1-1 0,-1 0 0,1 0 0,-1 0 0,1 0 0,0 0 0,0-1 0,0 1 0,0-1 0,0 1 0,0-1 0,0 0 0,0 0 0,1-1 0,1 1 0,4 1 0,-1-1 0,1 0 0,0 0 0,0-1 0,0 0 0,0 0 0,-1-1 0,1 0 0,0-1 0,0 0 0,5-2 0,-2-2 0,-1 1 0,-1-1 0,1 0 0,-1-1 0,0-1 0,3-2 0,7-6 0,-17 13 0,-1 1 0,0-1 0,0 1 0,0-1 0,0 0 0,0 0 0,0 0 0,-1 0 0,1-2 0,-1 2 0,1 0 0,-1 0 0,1 0 0,0 0 0,0 0 0,0 0 0,0 0 0,1 0 0,8-16 0,-11 17 0,1 1 0,-1 0 0,0 0 0,1-1 0,-1 1 0,1 0 0,0 0 0,-1 0 0,1 0 0,0 0 0,-1 0 0,1 0 0,0 0 0,0 0 0,0 0 0,0 0 0,0 0 0,0 1 0,0-1 0,0 0 0,0 1 0,1-1 0,-4 39 0,0-29 0,0 0 0,1 0 0,0 0 0,1 0 0,-1 1 0,2-1 0,-1 0 0,1 0 0,2 5 0,1 34 0,10 97 0,-10-70 0,-1-49 0,-2 0 0,-1 0 0,-2 20 0,-1-24 0,-2 21 0,-2-1 0,-6 14 0,9-39 0,-1-1 0,0 0 0,-2-1 0,0 1 0,0-1 0,-2 0 0,0-1 0,0 0 0,-1 0 0,-1-1 0,0-1 0,-1 0 0,-1 0 0,0-1 0,0-1 0,-1 0 0,0-1 0,0 0 0,-1-1 0,-1-1 0,-1 1 0,-6-1 0,-1 0 0,1-1 0,-1-1 0,0-2 0,0 0 0,-1-1 0,1-2 0,0 0 0,-1-2 0,-10-2 0,3-2 0,0-1 0,0-1 0,0-2 0,1-1 0,1-1 0,0-2 0,-15-9 0,35 16 0,-1 0 0,1 0 0,0-1 0,1 0 0,0 0 0,0-1 0,-4-7 0,8 11 0,1-1 0,0 0 0,0 0 0,1 0 0,-1 0 0,1-1 0,1 1 0,0-1 0,-1 0 0,2 0 0,-1 0 0,1 0 0,0 0 0,1-2 0,0 3 0,1 1 0,0-1 0,0 0 0,1 1 0,-1-1 0,1 0 0,1 1 0,-1 0 0,1 0 0,0 0 0,0 0 0,0 0 0,3-2 0,5-7 0,0 1 0,2 1 0,-1 0 0,2 0 0,46-31-1306,-35 28 2679,2 1 0,22-8-1373,4 2-347,2 4-3507,17-2-9802,-44 11 5804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5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 4353,'-2'-13'5359,"-3"16"1407,-2 23 1841,10 12-1905,1 5-5722,3 115-980,0-25 0,0 10 0,0-111-832,-6-32-4517,4 0 3395,-4 0-1828,-1 0-4161,0-4 2918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5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4441,'0'-2'-12,"0"-11"4524,0 11-2797,1 0 0,-1-1-1,0 1 1,0 0-1,1 0 1,0 0-1,-1 0 1,1 0-1,0 0 1,0 1-1,0-1 1,0 0-1,1-1-1714,6-4 3148,3 2-4759,45-9 928,53-18 1591,-74 18-4432,-1-2-3921,-32 14 6796,-1 1 0,1 0 0,-1-1 0,1 1 0,-1-1 0,0 0 0,1 0 0,-1 1 0,0-1 0,0 0 0,0 0 0,0 0 0,-1 0 0,1 0 0,-1 0 0,1 0 0,-1 0 0,1 0 0,-1-2 649,0 2-207,0 0 0,0 0 1,0 0-1,0 0 0,0 0 0,0 0 0,-1 0 0,1 0 0,-1 0 0,1 0 0,-1 0 1,-1-1 206,1 1 150,1-1 0,-1 1 0,0-1 0,1 1 0,0-1 0,-1 1 0,1-1 0,0 1 0,0-1 0,0 1 0,1-2-150,-1 1 315,0 1 0,1-1 0,-1 1 0,-1-1 0,1 1-1,0-1 1,0 1 0,-1-1 0,0 1 0,1-1 0,-2 0-315,-1-13 2590,-1 3-540,-5-28 6752,-5 14-1801,14 27-7001,0 1 0,0-1 0,0 0 0,0 0 0,0 1 0,0-1 0,0 0 0,-1 1 0,1-1 0,0 0 0,0 0 0,0 1 0,0-1 0,0 0 0,0 1 0,0-1 0,-1 0 0,1 0 0,0 0 0,0 1 0,0-1 0,0 0 0,-1 0 0,1 0 0,0 1 0,0-1 0,-1 0 0,1 0 0,0 0 0,0 0 0,-1 0 0,1 1 0,0-1 0,0 0 0,-1 0 0,1 0 0,0 0 0,-1 0 0,1 0 0,0 0 0,0 0 0,-1 0 0,1 0 0,0 0 0,-1 0 0,1 0 0,0 0 0,0-1 0,-1 1 0,1 0 0,0 0 0,0 0 0,-1 0 0,1 0 0,0-1 0,0 1 0,-1 0 0,1 0 0,0 0 0,0-1 0,0 1 0,-1 0 0,1 0 0,0-1 0,0 1 0,0 0 0,0 0 0,0-1 0,-1 18 0,1 17 0,0 2 0,1 0 0,4 29 0,3 44 0,-5-75 0,-1-1 0,-2 0 0,-2 17 0,0 19 0,2-17 0,1-48 0,-1-4 0,0 0 0,1 0 0,-1 0 0,0 0 0,0 0 0,0 0 0,1 0 0,-1 0 0,0 0 0,0 0 0,0 0 0,1 0 0,-1 0 0,0-1 0,0 1 0,0 0 0,1 0 0,-1 0 0,0 0 0,0 0 0,0 0 0,0 0 0,1-1 0,-1 1 0,0 0 0,0 0 0,0 0 0,0 0 0,0-1 0,1 1 0,-1 0 0,0 0 0,0 0 0,0 0 0,0-1 0,0 1 0,0 0 0,0 0 0,0-1 0,0 1 0,0 0 0,1-6 0,7-10 0,0-1 0,-1 0 0,-1 0 0,0-5 0,-2 13 0,0-1 0,1 1 0,-1 0 0,2 0 0,2-4 0,18-31 0,-24 41 0,-1 1 0,1 0 0,0 0 0,-1-1 0,1 1 0,0 0 0,0 1 0,0-1 0,1 0 0,-1 1 0,0-1 0,1 1 0,-1 0 0,1 0 0,-1 0 0,1 0 0,-1 0 0,1 0 0,0 1 0,0-1 0,-1 1 0,1 0 0,0 0 0,0 0 0,-1 0 0,1 0 0,0 1 0,-1-1 0,1 1 0,0-1 0,0 2 0,2 0 0,-1 2 0,0-1 0,0 0 0,-1 1 0,1 0 0,-1 0 0,0 0 0,1 0 0,-2 0 0,1 1 0,-1-1 0,1 1 0,-1-1 0,0 1 0,-1 0 0,1 2 0,5 4 0,-7-10 0,1 0 0,0 0 0,-1 0 0,1 0 0,-1 0 0,1 0 0,-1 0 0,1 0 0,-1 0 0,0 0 0,1 0 0,-1 0 0,0 0 0,0 1 0,0-1 0,7 35 0,1-7 774,-4-15-2130,-2-1-6616,-2-13-1158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5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 8618,'4'-5'996,"-2"3"3490,-7 1-1674,-5 1 8413,1-1-6674,-16 5-4472,16-1-79,0 1 0,1 0 0,0 1 0,-1 0 0,2 0 0,-1 1 0,0 0 0,1 0 0,0 1 0,1 0 0,0 0 0,0 0 0,0 1 0,1 0 0,0 0 0,0 0 0,1 1 0,0-1 0,1 1 0,-1 1 0,3-6 0,0-1 0,0 0 0,0 1 0,1-1 0,-1 1 0,1-1 0,0 1 0,0-1 0,0 0 0,0 1 0,1-1 0,-1 1 0,1-1 0,0 1 0,4 12 0,-4-14 0,-1 0 0,1 0 0,0 0 0,0 0 0,-1 0 0,1-1 0,0 1 0,1 0 0,-1 0 0,0-1 0,0 1 0,1 0 0,-1-1 0,2 2 0,3 1 0,0-1 0,0 1 0,0-1 0,1 0 0,-1 0 0,1-1 0,-1 0 0,1 0 0,0-1 0,0 0 0,0 0 0,0 0 0,0-1 0,0 0 0,4-1 0,-7 1 0,1 0 0,-1 0 0,0-1 0,0 0 0,0 0 0,1 0 0,-1 0 0,0 0 0,-1-1 0,1 0 0,0 0 0,0 0 0,-1 0 0,1-1 0,-1 1 0,0-1 0,1 0 0,-1 0 0,-1 0 0,1 0 0,0 0 0,-1-1 0,0 0 0,1 1 0,-1-3 0,5-12 0,-4 13 0,-1-1 0,0 1 0,0-1 0,-1 1 0,0-1 0,0 0 0,0 0 0,0-3 0,-2 4 0,1 0 0,-1-1 0,0 1 0,0 0 0,-1 0 0,1 0 0,-1 0 0,0 0 0,-1 0 0,1 0 0,-1 1 0,0-1 0,0 1 0,0 0 0,-1 0 0,1 0 0,-1 0 0,0 1 0,0-1 0,0 1 0,-1 0 0,1 0 0,-1 1 0,0-1 0,0 1 0,1 0 0,-1 0 0,-1 1 0,-4-2 0,6 2 0,3 0 0,-1 1 0,0 0 0,0 0 0,0 0 0,0 0 0,0 0 0,0 0 0,1 0 0,-1 0 0,0 1 0,0-1 0,0 1 0,1-1 0,-1 1 0,0 0 0,0 0 0,0 0-286,-3 1-29,5 4-8343,0-2-607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8:5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9306,'5'-4'3179,"-3"3"-852,1 0-1,-1 0 1,1 0-1,0 0 1,-1 1 0,1-1-1,0 1 1,0 0-1,1 0-2326,5 2-657,-7 1 657,0-1 0,0 0 0,0 1 0,0 0 0,0-1 0,-1 1 0,1 0 0,-1 0 0,0 0 0,1 0 0,-1 0 0,-1 0 0,1 0 0,0 0 0,-1 0 0,0 1 0,0-1 0,0 0 0,0 0 0,6 30 0,1 11 0,-5-37 0,-1 1 0,0 0 0,0 0 0,-1 0 0,0 0 0,0 0 0,-2 5 0,0 16 0,2-18 0,0-8 0,0-17 0,2 2 0,-1 1 0,1-1 0,1 1 0,0 0 0,1-1 0,-3 8 0,6-15 0,0 0 0,2 1 0,0-1 0,7-9 0,-11 20 0,-4 5 0,1 0 0,0 0 0,0 0 0,0 0 0,0 1 0,0-1 0,1 1 0,-1-1 0,3 0 0,17-19 0,-20 19 0,1 1 0,-1-1 0,1 0 0,0 1 0,0-1 0,0 1 0,0 0 0,0 0 0,1 0 0,1 0 0,15-6 0,-12 4 0,1 1 0,-1 0 0,1 0 0,0 1 0,0 0 0,0 1 0,1-1 0,1 2 0,4-1 0,14 1 0,-27 0 0,1 1 0,-1 0 0,0-1 0,0 1 0,1 0 0,-1 0 0,0 0 0,0 1 0,0-1 0,0 0 0,0 1 0,-1-1 0,1 1 0,0 0 0,-1-1 0,1 1 0,-1 0 0,0 0 0,1 0 0,-1 1 0,2 3 0,-1 0 0,0 0 0,-1 1 0,0-1 0,0 1 0,0-1 0,0 1 0,-1 0 0,0-1 0,-1 2 0,-11 67 0,8-59 0,1 1 0,0 0 0,1 13 0,-5 10 49,5-36-175,1-1 0,0 1 0,0-1 0,0 1 0,1 0 0,-1 0 0,1-1-1,0 1 1,0 0 0,0 0 0,1-1 0,-1 1 0,1 0 0,0-1 0,0 1 0,1 1 126,-1 3-9843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16.9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45 2545,'1'-8'546,"2"0"4100,0-11 11493,-3 18-14372,0-3 4683,0 0-5680,-6 8-866,2 4 96,0-1 0,0 1 0,1 0 0,0 0 0,0 0 0,1 1 0,-1 6 0,1-9 0,-2 44 0,1-8 0,0-8 0,1 1 0,1-1 0,4 18 0,-1 20 0,5 76 0,0-65 0,0-19 0,-7-59 8,1-1 0,-1 0 0,1 0 0,0 0 0,0 0 0,0 0 0,1 0 0,0 0 0,0 1-8,2 2-4444,1-3-4711,-4-1 2206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03.40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0725.30469"/>
      <inkml:brushProperty name="anchorY" value="-120851.27344"/>
      <inkml:brushProperty name="scaleFactor" value="0.5"/>
    </inkml:brush>
  </inkml:definitions>
  <inkml:trace contextRef="#ctx0" brushRef="#br0">255 143 6305,'0'0'0,"0"-3"-344,0-4 2707,0-2 207,0-3 340,0-2 8,0 0-116,0 0-176,-2 1-205,1 1-177,-1 1-187,-1 1-45,1 1-149,-1 2-2155,0 2 604,1 2-312,-2 3 0,1 2 0,-2 3 0,0 3 0,-1 3 0,0 2 0,0 3 0,-2 3 0,0 2 0,0 2 0,0 2 0,-2 1 0,0 1 0,-1 1 0,0 1 0,-1 0 0,1 1 0,-2 0 0,2 0 0,0 0 0,0 0 0,0-1 0,1 0 0,1-1 0,2-1 0,0-1 0,2-2 0,0-2 0,2-1 0,2-1 0,1-2 0,2-2 0,2-1 0,2-2 0,2-1 0,1-2 0,2-1 0,2 0 0,1-4 0,1 0 0,2-1 0,0-3 0,2-2 0,0-2 0,1-2 0,-1-2-1932,2-2-4929,-1-1 1058,1-2-774,-5 2-5850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17.8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69 6153,'-5'5'-1154,"-5"6"10178,8-6-4516,0 1 3518,12-9-5399,54-26 977,-8 11-3748,54-9 144,-103 25 123,22-4-123,0 2 0,0 1 0,1 0 0,-1 3 0,1 0 0,-1 2 0,26 5 0,-50-7 0,0 1 0,0 0 0,0 0 0,0 0 0,0 1 0,-1 0 0,1-1 0,-1 2 0,1-1 0,-1 0 0,0 1 0,0 0 0,0 0 0,0 0 0,0 1 0,-1-1 0,0 1 0,1 0 0,-1-1 0,-1 2 0,1-1 0,0 0 0,-2 0 0,0-1 0,0 0 0,-1 1 0,1 0 0,-1-1 0,0 1 0,1-1 0,-2 1 0,1-1 0,0 1 0,-1-1 0,1 1 0,-1-1 0,0 1 0,-2 2 0,-23 47 0,15-36 0,-2-1 0,0-1 0,-1 0 0,0 0 0,-1-2 0,-1 0 0,0 0 0,-5 1 0,-60 52 0,48-41 0,25-21 0,0 2 0,1-1 0,0 1 0,0 0 0,0 1 0,-12 9 0,16-14 0,0 0 0,1 0 0,-1 0 0,1 0 0,-1 0 0,1 0 0,0 1 0,0-1 0,-1 2 0,-8 9 0,11-13-83,-1 0-1,1 0 1,0 0-1,0 0 1,0 0-1,0 0 1,-1 0-1,1 0 1,0 0-1,0 0 1,0 0-1,0 0 1,0 0-1,0 0 1,-1 0-1,1 1 1,0-1-1,0 0 1,0 0-1,0 0 1,0 0-1,0 0 1,0 0-1,0 0 1,0 1-1,-1-1 1,1 0-1,0 0 1,0 0-1,0 0 1,0 0-1,0 1 1,0-1-1,0 0 1,0 0-1,0 0 1,0 0-1,0 0 1,0 1-1,0-1 1,0 0-1,0 0 1,0 0-1,0 0 1,0 0-1,1 1 1,-1-1-1,0 0 1,0 0-1,0 0 1,0 0-1,0 0 1,0 0-1,0 1 1,0-1-1,0 0 1,1 0-1,-1 0 1,0 0-1,0 0 1,0 0-1,0 0 1,0 0-1,0 0 1,1 0-1,-1 0 1,0 0-1,0 0 1,0 0-1,0 0 84,11-1-7231,-10 0 4842,1 1-1058,-1 0-844,4 0 2159,-4 0-875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18.4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2248,'0'0'-240,"0"0"715,-1 11 9855,12-15-286,3 1-3490,12 2-1869,4 2-4264,32 6-3758,-27-2 4924,-21-2-1587,0 1 0,0 0 0,0 1 0,0 0 0,-1 1 0,0 1 0,0 0 0,4 3 0,1 4 0,1 0 0,-2 1 0,0 1 0,14 17 0,-28-29 0,0 0 0,0-1 0,-1 1 0,0 0 0,0 0 0,0 0 0,0 0 0,0 0 0,-1 1 0,0-1 0,1 4 0,2 52 0,-4-56 0,-2 1 0,0 0 0,0-1 0,0 0 0,0 1 0,0-1 0,-1 0 0,0 0 0,0 0 0,0 0 0,0-1 0,-1 1 0,1-1 0,-1 0 0,-1 1 0,-3 1 0,0 0 0,0 0 0,-1-1 0,0 0 0,0 0 0,0-1 0,0 0 0,0-1 0,-8 1 0,-7 1 0,1-1 0,-1-1 0,-8-1 0,-96 11 0,85-8 0,42-4-156,1 0 1,0 1-1,0-1 0,0 0 1,-1 0-1,1 0 0,0 0 1,0 0-1,-1 0 0,1 0 1,0 0-1,0 0 0,0 0 1,-1 0-1,1 0 0,0 0 1,0 0-1,-1 0 0,1 0 1,0 0-1,0 0 0,0-1 1,-1 1-1,1 0 0,0 0 1,0 0-1,0 0 0,-1 0 1,1 0-1,0-1 0,0 1 1,0 0-1,0 0 0,-1 0 1,1 0-1,0-1 0,0 1 1,0 0-1,0 0 0,0-1 0,0 1 1,0 0-1,0 0 0,0 0 1,0-1-1,0 1 0,0 0 1,0 0-1,0-1 0,0 1 1,0 0-1,0 0 0,0 0 1,0-1-1,0 1 0,0 0 1,0 0-1,0-1 0,0 1 1,0 0 155,7-9-9617,-6 9 9239,6-4-5364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19.2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47 3953,'-3'-10'-1075,"-4"0"3360,6 9-844,-1-1 1,1 0 0,-1 1 0,0 0-1,0-1 1,1 1 0,-1 0 0,0 0-1,0 0 1,0 0 0,0 0-1,-1 0-1441,-1-5 7674,1 2-4651,1 15-3416,3 10 393,0 0 0,2 0 0,0 0 0,2 6 0,17 129 0,-8-17 0,-11-94 0,-4-36 0,2 0 0,-1 1 0,1-1 0,2 6 0,4 45 0,1-21 0,-3-28 957,4-9-7395,-7-3 5496,-1 1-1,0 0 1,1-1 0,-1 1-1,0-1 1,0 1 0,0-1 0,0 1-1,0-1 1,0 0 0,1 0 0,-2 1-1,1-1 1,0 0 0,0 0-1,0 0 1,0 0 0,0 0 942,0-7-4124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19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22 3849,'3'-8'1154,"1"0"5216,-4 8-5071,0-1-820,0 1-1,0 0 0,-1-1 1,1 1-1,0 0 1,0 0-1,0-1 1,-1 1-1,1 0 1,0 0-1,0-1 1,-1 1-1,1 0 1,0 0-1,-1 0 1,1-1-1,0 1 1,-1 0-1,1 0 1,0 0-1,-1 0 1,1 0-1,0 0 1,-1 0-1,1 0 1,0 0-1,-1 0 1,1 0-1,0 0 0,-1 0 1,1 0-1,0 0 1,-1 0-1,1 0 1,0 0-1,-1 0 1,1 1-479,-3 7 1770,-4 20-1149,0 24-621,7 43 0,0-90 0,1 0 0,1 1 0,-1-1 0,1 0 0,0 0 0,0 0 0,0 0 0,2 2 0,2 5 0,-4-9 0,0 0 0,0-1 0,0 1 0,0-1 0,0 0 0,1 1 0,-1-1 0,1 0 0,-1 0 0,1-1 0,0 1 0,0-1 0,0 1 0,0-1 0,0 0 0,0 0 0,0 0 0,0 0 0,0-1 0,1 1 0,-1-1 0,7 1 0,0 0 0,-1 0 0,1-1 0,0-1 0,0 1 0,5-2 0,-8 0 0,0 1 0,-1-1 0,1 0 0,0-1 0,-1 0 0,1 0 0,-1 0 0,0-1 0,0 0 0,0 0 0,0 0 0,0-1 0,-4 2 0,0 1 0,1 0 0,-1-1 0,-1 0 0,1 1 0,0-1 0,-1 0 0,1 0 0,-1 0 0,0 0 0,0 0 0,0 0 0,0 0 0,0 0 0,-1-1 0,1 1 0,-1 0 0,0 0 0,0-1 0,0 1 0,-1 0 0,1 0 0,-1 0 0,0-1 0,0 1 0,-1-2 0,-3-12 0,5 13 0,-1 1 0,0 0 0,0 0 0,0 1 0,-1-1 0,1 0 0,0 0 0,-1 0 0,0 1 0,0-1 0,-1-1 0,-4-4 0,-1-1 0,0 1 0,0 0 0,-1 1 0,0 0 0,0 0 0,-1 1 0,1 0 0,-1 1 0,-1 0 0,1 0 0,-1 1 0,0 1 0,0 0 0,-3-1 0,4 4 0,0 1 0,1-1 0,-1 2 0,0-1 0,1 1 0,-1 1 0,1 0 0,0 0 0,-7 4 0,11-5 0,-6 2-1851,-12 13 5717,18-8-5525,2 0-5307,2 2-7539,1-10 8750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21.0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897 64 2961,'5'-7'2014,"5"-9"6722,-16-3 842,-8 7-3647,10 10-5475,-1 1 0,1-1 0,0 1 0,-1 0 0,0 0 1,1 1-1,-1-1 0,0 1 0,0 0-456,-7 0-93,-1 1 0,0 0 0,0 1 0,0 0 0,1 1 0,-9 4 93,-37 7 0,45-12 0,0 1 0,0 1 0,-12 4 0,5 0 0,0 0 0,1 0 0,0 1 0,0 1 0,1 0 0,0 2 0,1 0 0,-2 3 0,19-15 0,-8 7 0,0 1 0,0 0 0,1 1 0,-6 8 0,12-15 0,0 0 0,0-1 0,0 1 0,0 0 0,0 0 0,0 0 0,0 0 0,1-1 0,-1 1 0,1 0 0,-1 0 0,1 0 0,0 0 0,0 0 0,0 0 0,0 0 0,0 0 0,0 0 0,1 0 0,-1 0 0,0 0 0,1 0 0,0 0 0,0 0 0,-1 0 0,1 0 0,0-1 0,0 1 0,0 0 0,1 0 0,11 14 0,-12-13 0,1-1 0,0 1 0,0 0 0,0-1 0,1 0 0,-1 1 0,0-1 0,1 0 0,0 0 0,-1-1 0,1 1 0,0 0 0,0-1 0,2 1 0,6 2 0,0 0 0,0-1 0,1-1 0,-1 0 0,0 0 0,1-1 0,-1-1 0,1 0 0,0 0 0,-5-1 0,1 0 0,-1 0 0,0-1 0,0 0 0,1 0 0,-1-1 0,-1 1 0,1-2 0,0 1 0,-1-1 0,0 0 0,0 0 0,0 0 0,3-4 0,49-41 0,-45 36 0,-7 6 0,1 0 0,-1-1 0,0 1 0,-1-1 0,0 0 0,3-6 0,-6 10 0,0-1 0,0 0 0,0 0 0,0 0 0,-1 0 0,1 0 0,-1-1 0,0 1 0,-1 0 0,0-1 0,1 1 0,-2-6 0,-4 33 0,-4 16 0,2 18 0,0 33 0,14 308 0,-7-389 0,-1 0 0,1 0 0,-1-1 0,-1 1 0,1 0 0,-1-1 0,-1 1 0,1-1 0,-1 0 0,-1 0 0,1 0 0,-1 0 0,0-1 0,-6 7 0,3-5 0,0 0 0,-1-1 0,-1 0 0,1 0 0,-1-1 0,0 0 0,0 0 0,-1-1 0,0 0 0,-1 0 0,-12 3 0,-1-1 0,1 0 0,-1-2 0,-1-1 0,1-1 0,0 0 0,-1-2 0,1-1 0,-7-2 0,0 0 0,1-1 0,-1-1 0,1-2 0,0-1 0,0-2 0,1 0 0,0-2 0,1-2 0,-8-4 0,27 11 0,1-1 0,-1 0 0,1-1 0,1 0 0,0 0 0,0 0 0,0-1 0,1 0 0,0 0 0,1-1 0,0 1 0,0-1 0,1-1 0,-2-9 0,5 17 24,0 1 0,1 0 0,-1 0 1,1-1-1,0 1 0,0 0 0,0-1 0,0 1 0,0 0 1,0-1-1,1 1 0,-1 0 0,1-1 0,-1 1 0,1 0 0,0 0 1,0 0-1,0 0 0,0 0 0,0 0 0,1 0 0,0-2-24,14-13-4613,-7 7-2318,-2 2-988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22.5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441 150 6937,'2'-8'-2542,"2"-1"3793,4-14 5654,-8 14-3489,1 6-2173,-1-1 0,0 1 1,0 0-1,0 0 0,-1 0 0,1 0 0,-1 0 1,0 0-1,1 0 0,-1 0 0,-2-2-1243,-2-7 3000,5 11-2995,0 0 0,0 0 0,-1 0 0,1 0 0,-1 0 0,1 0 0,0 0 0,-1 0 0,0 0 0,1 0 0,-1 0 0,1 0 0,-1 1 0,0-1 0,0 0 0,0 0 0,1 1 0,-1-1 0,0 1 0,0-1 0,0 1 0,0-1 0,0 1 0,0-1 0,0 1-5,-25-11 0,22 9 0,-1-1 0,0 1 0,0 0 0,-1 0 0,1 1 0,0-1 0,0 1 0,-1 0 0,-2 1 0,-16-1 0,16 0 0,1 1 0,-1 0 0,0 0 0,1 1 0,-1 0 0,1 0 0,0 0 0,-1 1 0,1 1 0,0-1 0,0 1 0,0 0 0,0 1 0,0 0 0,0 1 0,0 0 0,1 0 0,-1 1 0,1 0 0,1 0 0,-1 0 0,1 1 0,-2 3 0,-7 8 0,11-14 0,-1 0 0,0 1 0,1-1 0,0 1 0,0 0 0,1 0 0,-1 0 0,1 0 0,0 0 0,0 0 0,1 1 0,-1-1 0,1 1 0,0 3 0,-1 8 0,2-16 0,-1 1 0,1-1 0,0 1 0,-1-1 0,1 1 0,0 0 0,0-1 0,0 1 0,1-1 0,-1 1 0,0-1 0,1 1 0,-1-1 0,1 2 0,3 10 0,-3-10 0,0-1 0,0 1 0,0 0 0,0 0 0,0-1 0,1 1 0,-1-1 0,1 1 0,0-1 0,-1 0 0,1 1 0,0-1 0,0 0 0,1 0 0,0 0 0,0 1 7,1-1 0,0 1 0,1-1-1,-1 0 1,0 0 0,1 0 0,-1-1 0,1 1 0,-1-1 0,1 0 0,0-1-1,0 1 1,-1-1 0,1 0 0,0 0 0,0 0 0,-1-1 0,1 1-1,0-1 1,-1-1 0,5 0-7,2-2-223,0 0-1,-1 0 0,1-1 1,-1-1-1,0 0 1,0 0-1,-1-1 1,4-3 223,-2 0-1456,-1 0 0,0-1 0,-1 0-1,0-1 1457,12-15-103,-19 23 542,-1 0 1,1-1 0,-1 1 0,0 0 0,0-1-1,-1 1 1,0-1 0,1-3-440,-1-19 3715,0-18-3376,0 42-339,-8 2 0,3 5 0,3-2 0,1 0 0,-1 1 0,1-1 0,0 1 0,0-1 0,0 1 0,0 0 0,1 0 0,-1-1 0,1 1 0,0 0 0,-1 0 0,1 0 0,0 0 0,-3 21 0,-4 16 0,5-31 0,1 1 0,0-1 0,0 1 0,1-1 0,1 1 0,-1-1 0,1 2 0,1 19 0,5 30 0,0 40 0,0-36 0,0 45 0,-6-99 0,-1 1 0,-1-1 0,1 1 0,-2-1 0,0 0 0,0 1 0,-1-1 0,-1 2 0,0 2 0,4-12 0,-1 0 0,1-1 0,-1 1 0,0 0 0,1-1 0,-1 1 0,0-1 0,0 1 0,0-1 0,0 1 0,0-1 0,-1 2 0,-4 3 0,0 1 0,-1-1 0,0 0 0,0 0 0,0-1 0,-1 0 0,0 0 0,0-1 0,0 0 0,0-1 0,-1 1 0,1-2 0,-1 1 0,0-1 0,0 0 0,0-1 0,-7 0 0,0 2 0,0-2 0,0 0 0,0-1 0,1 0 0,-1-1 0,0-1 0,0-1 0,1 0 0,-1-1 0,1-1 0,0 0 0,-10-5 0,24 9-67,0 0-1,0 0 1,0 0-1,0 0 1,0 0 0,0 0-1,0 0 1,1 0-1,-1 0 1,0 0 0,1 0-1,-1 0 1,1-1-1,-1 1 1,1 0 0,0 0-1,-1-1 1,1 0 67,-1-7-4647,1 0-4931,0 1 2067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23.2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23 4993,'-5'-2'-1453,"5"2"1683,-1 0-1,1 0 1,0 0 0,-1 0-1,1 0 1,0 0 0,-1 0-1,1 0 1,0 0 0,-1 0-1,1 0 1,0 0 0,-1-1-1,1 1 1,0 0 0,-1 0-1,1 0 1,0 0 0,-1-1-1,1 1 1,0 0 0,0 0-1,-1-1 1,1 1 0,0 0 0,0 0-1,0-1 1,-1 1 0,1 0-1,0-1 1,0 1 0,0 0-1,0 0 1,0-1 0,0 1-1,0 0 1,0-1 0,-1 1-1,1-1 1,0 1 0,0 0-1,0-1 1,1 1 0,-1-1-230,4 0 1504,-1-5 2334,-3 6-2626,0-1 221,0-2 8879,0 3-9562,0 322-957,0-321-1665,0-1-2200,0 0-530,0 0-1731,0-3 2907,0 2-1651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23.5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80 3793,'3'-27'1009,"1"-3"4158,-4 29-4990,0 0 0,0 0 0,0 0 1,0 0-1,0 0 0,0-1 0,1 1 1,-1 0-1,0 0 0,1 0 0,-1 0 0,0 0 1,1 0-1,-1 0 0,1 0 0,0 0 1,-1 1-1,2-2-177,-2 2-81,1-1 1,-1 1 0,1 0-1,-1 0 1,1-1 0,-1 1-1,1 0 1,0 0-1,-1 0 1,1 0 0,-1 0-1,1 0 1,0 0 0,-1 0-1,1 0 1,-1 0 0,1 0-1,-1 0 1,1 0 0,0 0-1,-1 0 1,1 1-1,-1-1 1,1 0 0,-1 0-1,1 1 1,0-1 80,1 1-611,1 3-2421,-3 4 431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24.2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0 2969,'0'29'18573,"6"-6"-12537,2 9-944,-7-6-5001,-1-18-90,1 0-1,-1 1 1,0-1 0,-1 0 0,0 0-1,0 0 1,-1 0 0,-1 5-1,0 11 0,3-22 0,0-1 0,0 1 0,0 0 0,0 0 0,0 0 0,-1 0 0,1 0 0,-1-1 0,1 1 0,-1 0 0,1 0 0,-1 0 0,-1 10 0,3 4 0,-1-13 0,1-19 0,9-5 0,0 0 0,-2-1 0,2-8 0,-1 5 0,-6 16 0,1 0 0,0 0 0,1 0 0,0 1 0,0 0 0,1 0 0,0 0 0,0 1 0,0 0 0,5-3 0,-7 6 0,0 1 0,0 0 0,0 0 0,1 0 0,-1 0 0,1 1 0,0 0 0,0 0 0,0 0 0,0 1 0,0-1 0,0 1 0,0 1 0,0-1 0,0 1 0,1-1 0,-1 1 0,0 1 0,0-1 0,1 1 0,-2 0 0,-1 0 0,0 0 0,0 0 0,0 1 0,0-1 0,0 1 0,-1 0 0,1 0 0,0 0 0,-1 0 0,1 0 0,-1 0 0,0 1 0,0-1 0,0 1 0,0 0 0,0-1 0,1 4 0,3 6 0,0 1 0,-1 0 0,4 12 0,-4-9 0,-2-9 0,-1 0 0,0 0 0,0 0 0,-1 1 0,1-1 0,-2 1 0,1 1 0,2 13 229,0-9-1182,-2 0-3649,5 0-2928,-5-10 2953,0-2-3374,5 2 4401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25.2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710 114 1912,'5'-2'1344,"0"-1"0,-1 1 0,0-1-1,0 0 1,1-1 0,-2 1 0,1-1 0,0 0-1344,-2 2 1046,-1-1 0,1 1 0,-1-1 1,0 0-1,0 1 0,0-1 0,0 0 0,0 0 1,-1 1-1,1-1 0,-1 0 0,0 0 1,0 0-1,0-2-1046,-7-7 4624,-9-1-3547,-19-2-1321,24 14 244,0 0 0,-1 1 0,1 0 0,0 1 0,0 0 0,0 0 0,0 1 0,0 1 0,0 0 0,0 1 0,-6 2 0,-6 4 0,-1 2 0,2 0 0,-1 1 0,-8 8 0,26-18 0,1 1 0,-1-1 0,0 1 0,1 0 0,0 1 0,0-1 0,0 1 0,0-1 0,1 1 0,0 0 0,0 1 0,0-1 0,1 1 0,-1-1 0,1 1 0,1-1 0,-1 1 0,1 0 0,0 3 0,1-4 0,1-1 0,0 0 0,0 1 0,0-1 0,0 0 0,1 0 0,0 0 0,0 0 0,0 0 0,0 0 0,0 0 0,1-1 0,0 1 0,0-1 0,0 0 0,0 0 0,0 0 0,1 0 0,-1-1 0,1 1 0,0-1 0,0 0 0,0 0 0,0 0 0,0 0 0,1-1 0,2 2 0,1 0 0,-1-1 0,0 0 0,1 0 0,-1-1 0,1 0 0,0 0 0,-1-1 0,1 0 0,0 0 0,0-1 0,-1 0 0,1 0 0,-1-1 0,1 0 0,17-6 0,-18 6 0,0 1 0,0-2 0,-1 1 0,0-1 0,1 0 0,-1 0 0,0-1 0,0 0 0,4-3 0,-3-1 0,3 0 0,0-1 0,-1 0 0,0-1 0,-1 0 0,0 0 0,-1-1 0,0 0 0,3-7 0,23-37 0,-26 38 0,-11 23 0,0 0 0,0 0 0,1 1 0,-1-1 0,1 1 0,1 0 0,-1-1 0,1 1 0,0 0 0,1 2 0,-3 9 0,2 0 0,0 0 0,1 14 0,-1 15 0,0-33 0,1 1 0,1-1 0,1 1 0,2 12 0,6 94 0,-5-93 0,-2 1 0,0 0 0,-3 23 0,0-7 0,0-40 0,1 0 0,-1-1 0,-1 1 0,1-1 0,-1 0 0,1 1 0,-1-1 0,-1 0 0,1 1 0,-5 10 0,1-9 0,0 0 0,0 0 0,-1-1 0,1 0 0,-1 0 0,0 0 0,0-1 0,-4 2 0,-9 3 0,0 0 0,-1-1 0,0 0 0,0-2 0,0-1 0,-1 0 0,0-2 0,-11 0 0,-20 0 0,0-2 0,-51-6 0,71 3 0,1-2 0,-1-1 0,1-1 0,0-2 0,-27-11 0,32 4 541,14 1-2153,10 4-3584,3 2-5077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03.67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1758.25"/>
      <inkml:brushProperty name="anchorY" value="-122442.01563"/>
      <inkml:brushProperty name="scaleFactor" value="0.5"/>
    </inkml:brush>
  </inkml:definitions>
  <inkml:trace contextRef="#ctx0" brushRef="#br0">142 173 7738,'0'0'0,"-4"0"1648,-5-1 3006,-2 0-158,-2 0-126,-2 0-470,-1 0-504,-1 0-984,3-1-2671,0 0 671,3 1-412,3-1 0,2 0 0,3 0 0,3-1 0,4 1 0,3-1 0,2 0 0,3-1 0,2 0 0,3 0 0,2 0 0,3 0 0,3-1 0,5 1 0,3-2 0,2 1 0,5 0 0,2-1-1382,2-1-2564,2 0 928,1 0-222,0 0 239,-1-2 231,0 0 243,-2-1 201,-3 1 45,-1-2 14,-5 1 29,-7 2-1787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26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8 111 8138,'-8'-10'-3505,"12"-9"7162,0 4 1852,-1 2 200,1-10 7313,-4 15-12785,7 41-237,0 54 0,-7-50 0,0 17 0,2-1 0,2 3 0,3 112 0,-5-144 0,-1-1 0,-2 21 0,0-24 0,1-1 0,0 1 0,2-1 0,3 15 0,2 26 0,-5-31 0,-2-26 0,0 0 0,0 1 0,1-1 0,-1 0 0,0 0 0,1 1 0,0-1 0,1 2 0,-2-1 0,0-3 0,-1-1 0,1 1 0,0-1 0,0 1 0,0-1 0,0 1 0,0 0 0,0-1 0,0 1 0,1-1 0,-1 1 0,0 0 0,0-1 0,0 1 0,0-1 0,1 1 0,-1-1 0,0 1 0,1-1 0,-1 1 0,0-1 0,1 1 0,-1-1 0,1 1 0,-1-1 0,1 0 0,-1 1 0,0-1 0,1 0 0,0 1 0,-1-1 0,1 0 0,0 0 0,0 1 0,-1-1 0,1 0 0,0 0 0,0 0 0,0 0 0,-1 0 0,1 0 0,0 0 0,0-1 0,0 1 0,-1 0 0,1 0 0,0-1 0,0 1 0,-1 0 0,1-1 0,0 1 0,-1-1 0,1 1 0,0-1 0,-1 1 0,1-1 0,-1 1 0,1-1 0,-1 1 0,1-1 0,-1 0 0,1 1 0,-1-2 0,13-20 0,7-25 0,-7 16 0,0 1 0,8-9 0,-18 35 0,0 0 0,1 0 0,-1 1 0,1-1 0,0 1 0,0 0 0,3-2 0,15-13 0,-21 16 0,0 1 0,1 0 0,-1 1 0,0-1 0,1 0 0,-1 0 0,0 1 0,1-1 0,-1 0 0,1 1 0,-1 0 0,1-1 0,-1 1 0,1 0 0,-1 0 0,1-1 0,-1 1 0,1 0 0,-1 1 0,1-1 0,0 0 0,-1 0 0,1 1 0,-1-1 0,0 1 0,1-1 0,-1 1 0,1 0 0,-1-1 0,0 1 0,1 0 0,-1 0 0,0 0 0,0 0 0,0 0 0,0 0 0,1 1 0,4 4 0,0 0 0,0 0 0,0 1 0,-1-1 0,0 1 0,2 3 0,-7-9 0,13 21 0,0 1 0,-2 0 0,3 8 0,10 11 0,-13-24 0,10 6 0,-15-24 0,-4 0 0,-1 0 0,1 0 0,-1-1 0,1 1 0,-1-1 0,0 1 0,1-1 0,-1 1 0,0-1 0,1 0 0,-1 1 0,0-1 0,0 0 0,1 0 0,-1 0 0,0 0 0,0 0 0,0 0 0,0-1 0,-1 1 0,1 0 0,0 0 0,0-1 0,-1 1 0,1 0 0,0-1 0,4-7 0,-2 4 0,0-1 0,-1 1 0,0-1 0,1 0 0,-2 0 0,1 0 0,-1 0 0,0 0 0,0-1 0,-1 1 0,0 0 0,0-3 0,3-23 0,3-20 0,-3 0 0,-3-1 0,-1-5 0,-1-23 0,0 44 0,-1-1 0,-6-21 0,3 23 0,1-2 0,2-20 0,2 41 0,-1 0 0,-1 1 0,0-1 0,-1 1 0,-1 0 0,-1 0 0,-5-10 0,12 24 0,-4-8 0,-2 8 0,4 20-2607,5-9-6653,-2-6 6158,-1 5-3670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27.4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135 11 6585,'-7'7'1811,"-2"2"4319,5-5-3526,-12 15 7876,15-18-10302,1 0 0,-1-1 0,1 1 0,0 0-1,-1 0 1,1 0 0,0-1 0,0 1 0,-1 0 0,1 0-1,0 0 1,0 0 0,0 0 0,0-1 0,0 1-1,0 0 1,1 0 0,-1 0 0,0 0 0,0-1-1,0 1 1,1 0 0,-1 0 0,0 0 0,1-1 0,-1 1-1,1 0 1,-1-1 0,1 2-178,2 0 0,-1 0 0,1 0 0,0 0 0,0 0 0,0 0 0,0-1 0,0 1 0,0-1 0,0 0 0,1 0 0,-1 0 0,1 0 0,-2-1 0,2 1 0,0 0 0,1 0 0,-1 0 0,0-1 0,1 0 0,-1 0 0,0 0 0,1-1 0,-1 1 0,0-1 0,1 0 0,-1 0 0,0 0 0,0-1 0,0 0 0,0 1 0,0-1 0,0-1 0,0 1 0,-1 0 0,1-1 0,-1 0 0,0 0 0,0 0 0,2-2 0,-5 4 0,1 0 0,-1 0 0,0 0 0,0 0 0,0 0 0,0 0 0,0 0 0,0 0 0,0 0 0,0 0 0,0 1 0,0-1 0,0 0 0,0 0 0,-1 0 0,1 0 0,0 0 0,-1 0 0,1 0 0,-1 1 0,1-1 0,-1 0 0,1 0 0,-1 1 0,0-1 0,-15-20 0,16 21 0,-3-2 0,1 0 0,-1 0 0,1 0 0,-1 1 0,0-1 0,0 1 0,0 0 0,0 0 0,0 0 0,0 0 0,0 0 0,0 1 0,0-1 0,0 1 0,0 0 0,0 0 0,0 0 0,-1 0 0,1 1 0,0-1 0,0 1 0,0 0 0,0 0 0,0 0 0,-1 0 0,-7 3 0,1 0 0,-1 1 0,1 0 0,0 1 0,0 0 0,-4 4 0,6-3 0,1 0 0,0 0 0,1 1 0,-1 0 0,2 1 0,-1-1 0,1 1 0,2-3 0,1 0 0,0 0 0,0-1 0,0 1 0,0 0 0,0 6 0,-3 13 0,5-20 0,0 0 0,1 0 0,-1-1 0,1 1 0,0 0 0,1-1 0,-1 1 0,1-1 0,0 0 0,0 1 0,0-1 0,0 0 0,2 1 0,4 11 0,-6-13 0,0-1 0,0 1 0,0-1 0,0 0 0,0 0 0,1 1 0,-1-2 0,1 1 0,-1 0 0,1 0 0,0-1 0,0 0 0,-1 1 0,1-1 0,1 0 0,47 13 0,-21-13 734,0-4-3333,-19 1 464,-1 0-1,1-1 1,-1-1 0,0 0-1,0 0 1,0-1 0,-1 0 0,0-1-1,1 0 1,-2 0 0,1-1-1,0-1 2136,4-4-2413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28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93 272 1688,'-7'-92'3494,"0"39"442,0 6 2819,-7-16 7268,7 46-11152,10 19-2871,1 9 0,-11 97 0,-1-13 0,1 29 0,0-9 0,0-34 0,-7 14 0,7-15 0,7-77 0,0-21 0,0 7 0,0 1 0,1 0 0,0-1 0,0 1 0,1 0 0,1 0 0,2-6 0,-2 3 0,2-3 0,16-28 0,-10 24 0,-10 17 0,0 0 0,1 0 0,0 0 0,-1 0 0,1 0 0,0 1 0,0-1 0,2-1 0,15-16 0,-16 16 0,1 0 0,0 0 0,0 0 0,0 1 0,0-1 0,3-1 0,0 1 0,0 1 0,-1 0 0,1 0 0,0 1 0,0-1 0,6 0 0,-10 3 0,0-1 0,-1 1 0,1 0 0,0 0 0,0 0 0,0 0 0,-1 0 0,1 1 0,0-1 0,-1 1 0,1 0 0,0 0 0,-1 0 0,1 0 0,-1 0 0,1 1 0,-1-1 0,1 1 0,0 0 0,2 3 0,-1-3 0,0 1 0,-1 0 0,1 0 0,-1 0 0,0 1 0,0 0 0,0-1 0,0 1 0,-1 0 0,1 0 0,-1 0 0,0 0 0,0 1 0,1 3 0,-2 0 0,1 0 0,-1-1 0,0 1 0,-1 0 0,1 0 0,-2 0 0,1-1 0,-1 1 0,0 0 0,-1-1 0,0 1 0,0-1 0,0 1 0,-1-1 0,0 0 0,-1 0 0,-4 6 0,3-4 0,-1 0 0,0-1 0,-1 1 0,0-1 0,-1-1 0,1 0 0,-2 0 0,1 0 0,0-1 0,-1 0 0,0-1 0,-1 0 0,-2 1 0,4-3 45,-1 0 1,0 0-1,1-1 0,-1 0 0,-9 1-45,16-3-112,0 1 0,-1-1-1,1 0 1,0 0 0,-1 0-1,1 0 1,0-1 0,-1 1-1,1 0 1,0-1 0,0 0-1,-1 0 1,1 1 0,0-1-1,0 0 1,0-1 0,0 1-1,0 0 1,0-1 0,1 1-1,-1-1 1,0 1 0,1-1-1,-1 0 1,0-1 112,-10-12-12265,11 7 5563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29.2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257 137 5849,'2'-5'-2625,"4"-6"5717,-4 10-2674,-1 0 0,-1 0 0,1 0 0,0 0-1,0 0 1,0 0 0,-1 0 0,1-1 0,0 1 0,-1 0 0,1 0 0,-1-1-1,1 1 1,-1 0 0,0-1 0,1 0-418,6-17 5414,1-13 4303,-8 32-9518,1-1 0,-1 0 1,1 0-1,-1 0 0,1 0 0,-1 0 1,0 0-1,1 0 0,-1 0 0,0 0 1,0 0-1,0 0 0,0 0 1,1 0-1,-1 0 0,-1 0 0,1 0 1,0 0-1,0 0 0,0 0 0,-1 0 1,1 0-1,0 0-199,-1-1 2,1 1 1,-1-1-1,1 1 0,-1 0 1,0-1-1,0 1 0,1 0 1,-1 0-1,0-1 0,0 1 1,0 0-1,0 0 0,0 0 0,0 0 1,-1 0-1,1 1 0,0-1 1,0 0-1,-1 0 0,1 1 1,0-1-1,-2 1-2,-13-1 0,8 1 0,0-1 0,0 2 0,0-1 0,0 1 0,0 0 0,0 0 0,0 1 0,0 0 0,1 1 0,-1-1 0,1 2 0,-3 1 0,-2 1 0,9-5 0,0 0 0,1 1 0,-1-1 0,0 1 0,1-1 0,0 1 0,-1 0 0,1 0 0,0 1 0,0-1 0,0 0 0,-1 2 0,-8 13 0,9-15 0,0 1 0,0-1 0,1 1 0,-1 0 0,1 0 0,0 0 0,0 0 0,0 0 0,0 0 0,0 0 0,0 0 0,1 0 0,0 0 0,0 0 0,-1 1 0,2 0 0,-1-2 0,0 1 0,1-1 0,-1 1 0,1-1 0,0 1 0,0-1 0,0 1 0,0-1 0,0 0 0,1 1 0,-1-1 0,1 0 0,-1 0 0,1 0 0,0 0 0,0 0 0,0-1 0,0 1 0,0-1 0,0 1 0,55 32 0,-12-9 0,-32-16 0,-6-4 0,1 0 0,-1 0 0,-1 1 0,7 5 0,-12-10 0,0 0 0,0 0 0,0 0 0,0 0 0,0 1 0,-1-1 0,1 0 0,0 0 0,0 1 0,-1-1 0,1 0 0,-1 1 0,1-1 0,-1 1 0,0-1 0,0 1 0,0-1 0,1 1 0,-1-1 0,0 1 0,-1-1 0,1 1 0,0-1 0,0 1 0,-1-1 0,1 0 0,-1 1 0,1-1 0,-1 1 0,0-1 0,-1 2 0,0-1 0,0 0 0,-1 0 0,1 0 0,-1-1 0,1 1 0,-1-1 0,0 1 0,1-1 0,-1 0 0,0 0 0,0 0 0,0 0 0,-3 0 0,-43 5 0,35-6-140,-6 1 248,0-2 0,1 0 0,-12-3-108,26 3-116,1 0 1,-1 0 0,1 0-1,0 0 1,0-1-1,0 1 1,0-1 0,0 0-1,0-1 1,0 1-1,1-1 1,-1 1-1,1-1 1,0 0 0,-1 0-1,1-1 1,1 1-1,-2-2 116,3 2-1243,1 1 0,-1-1 0,1 1 0,0-1-1,0 1 1,0 0 0,0-1 0,0 1 0,0-1-1,1 1 1,-1-1 0,1 1 0,0 0 0,-1-1 0,1 1-1,1-2 1244,0-1-4365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29.6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9 3377,'15'-4'-851,"-12"1"3509,-6 2 3983,2 1-5562,0 24 10916,-1-20-11194,1 0 1,-1 0-1,1 0 1,1 0-1,-1 0 1,0 0 0,1 0-1,0 4-801,-4 23 1456,2-19-1456,0-1 0,1 0 0,1 1 0,0-1 0,0 1 0,2 4 0,0 19 0,-9 73-1127,14-128-13788,-7-4 7899,0 8 3276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30.0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83 3073,'-1'-4'314,"-1"0"0,1 1 0,0-1 0,0 0 0,0 0-1,1 0 1,-1 0 0,1 0 0,0 0 0,0 0 0,1-4-314,-1-5 1609,1 12-1568,-1 0 0,0 0 1,0 1-1,1-1 0,-1 0 0,0 0 0,1 0 1,-1 1-1,1-1 0,-1 0 0,1 0 0,-1 1 1,1-1-1,0 1 0,-1-1 0,1 0 0,0 1 1,-1-1-1,1 1 0,0 0 0,0-1 0,-1 1 1,1-1-1,0 1 0,0 0 0,0 0 0,0-1-41,1 1-314,-1-1-1,1 1 0,-1 0 0,1 0 0,0-1 0,-1 1 1,1 0-1,-1 0 0,1 0 0,-1 1 0,1-1 0,0 0 1,-1 0-1,2 1 315,-2 0-1911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30.3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40 1944,'7'-23'6211,"-7"22"-5767,0 0 0,1 0-1,-1 0 1,1 0 0,-1 0-1,1 0 1,-1 0 0,1 0 0,0 1-1,-1-1 1,1 0 0,0 0-1,0 1 1,-1-1 0,1 0 0,0 1-1,0-1 1,0 1 0,0-1-1,0 1 1,1-1-444,-1 1 552,0 0 0,1 1 0,-1-1 0,1 0 0,-1 0 0,0 1 0,1-1 0,-1 1 0,0-1-1,1 1 1,-1 0 0,0-1 0,0 1 0,1 0 0,-1 0 0,0 0 0,0 0-552,14 24 4639,-11-12-4289,-1 0-1,0 0 1,-1 0 0,-1 0-350,2 8-127,-1-1 127,-1-1 0,0 0 0,-2 0 0,0 1 0,-2 4 0,-2 50 0,3-27 0,-3 0 0,-6 28 0,4-29 0,1 0 0,2 28 0,-11 58 0,8-64 0,0 21 0,7-89 86,0 1 0,0 0 1,0-1-1,0 1 0,0-1 0,1 1 1,-1-1-1,0 1 0,0-1 0,0 1 1,0-1-1,1 1 0,-1-1 0,0 1 1,1-1-1,-1 1 0,0-1 0,1 1 0,-1-1 1,0 0-1,1 1 0,0 0-86,11 0-5219,-11-1 4632,0 0-1,0 0 0,-1 0 1,1-1-1,0 1 0,0 0 0,0 0 1,-1-1-1,1 1 0,0-1 1,0 1-1,-1-1 0,1 1 1,0-1-1,-1 0 0,1 1 1,-1-1-1,1 0 0,-1 1 0,1-1 1,-1 0-1,1 1 0,-1-1 1,0 0-1,1 0 0,-1 0 1,0 0-1,0 1 0,1-1 1,-1 0 587,1-4-3439,5 1 264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30.7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8 136 2809,'-4'-32'6865,"1"-4"8004,3 36-14663,0-1 0,0 0 1,0 1-1,1-1 0,-1 0 1,0 1-1,1-1 1,-1 0-1,0 1 0,1-1 1,-1 0-1,1 1 0,-1-1 1,1 1-1,-1-1 1,1 1-1,0-1 0,-1 1 1,1 0-1,-1-1 0,1 1 1,0 0-1,0-1 0,-1 1 1,1 0-1,0 0 1,-1 0-207,25-6 1182,-19 5-1251,40-11-4037,1-2-3807,7-3-3873,-39 13 8268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9:31.2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262 29 2737,'-49'28'15200,"22"-6"-2779,25-21-12249,1 1 0,-1-1 0,1 1 0,0 0 0,-1 0 0,1 0 0,0 0 0,0 0 1,0 0-1,1 0 0,-1 0 0,0 0 0,1 0 0,-1 1-172,1-1 0,1-1 0,0 1 0,-1-1 0,1 1 0,0-1 0,0 1 0,-1-1 0,1 0 0,0 0 0,0 1 0,1-1 0,-1 0 0,0 0 0,0 0 0,0 0 0,1 0 0,-1 0 0,1-1 0,-1 1 0,0 0 0,1-1 0,-1 1 0,1-1 0,0 1 0,-1-1 0,1 0 0,-1 0 0,1 0 0,-1 0 0,1 0 0,0 0 0,1 1 0,0-1 0,0 1 0,0-1 0,0 0 0,0 0 0,0-1 0,0 1 0,0 0 0,0-1 0,0 0 0,0 0 0,0 0 0,0 0 0,2-2 0,11-7 0,-15 10 0,0-1 0,0 1 0,0 0 0,0-1 0,0 0 0,0 1 0,0-1 0,0 1 0,0-1 0,0 0 0,-1 0 0,1 0 0,0 1 0,0-1 0,-1 0 0,1 0 0,0 0 0,-1 0 0,1 0 0,-1 0 0,1 0 0,-1 0 0,0-1 0,1 1 0,-1 0 0,4-13 0,-3 13 0,-1 0 0,1 0 0,-1 0 0,1-1 0,-1 1 0,0 0 0,1 0 0,-1 0 0,0 0 0,0 0 0,0-1 0,0 1 0,0 0 0,0 0 0,0 0 0,0-1 0,0 1 0,0 0 0,-1 0 0,1 0 0,-1 0 0,1-1 0,-2-2 0,0 1 0,-1-1 0,1 1 0,0 0 0,-1-1 0,0 1 0,0 1 0,0-1 0,0 0 0,0 1 0,-1-1 0,1 1 0,-1 0 0,1 0 0,-1 0 0,-4 0 0,3 0 0,0 0 0,-1 1 0,1 0 0,-1 0 0,0 0 0,1 1 0,-1-1 0,1 2 0,-1-1 0,0 0 0,1 1 0,-1 0 0,1 1 0,-1-1 0,1 1 0,0 0 0,0 0 0,0 1 0,0-1 0,0 1 0,0 0 0,0 1 0,-10 7 0,2 1 0,-1 1 0,2 0 0,0 0 0,0 2 0,0 1 0,8-9 0,0 1 0,1 0 0,0 0 0,0 0 0,0 0 0,1 1 0,0 5 0,-2 4 0,3-13 0,1 1 0,0 0 0,0 0 0,1-1 0,0 1 0,0 0 0,0-1 0,0 1 0,1-1 0,0 1 0,0-1 0,1 0 0,0 0 0,-1 0 0,2 0 0,-1 0 0,0-1 0,1 1 0,4 3 0,-3-3 0,0 0 0,1 0 0,-1-1 0,1 0 0,0 0 0,1 0 0,-1-1 0,1 1 0,-1-2 0,1 1 0,6 1 0,-3-1-113,0-1 1,0-1-1,0 0 0,0 0 0,0-1 1,1 0-1,0 0 113,16-5-5787,-2-2-7460,-17 3 7072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45.2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115 11 5241,'4'-10'6220,"-5"11"121,-8 5 8624,8-5-14965,-1 1 0,2-1 0,-1 0 0,0 1 0,0-1 0,0 1 0,1 0 0,-1-1 0,1 1 0,-1 0 0,1-1 0,-1 1 0,1 1 0,-3 2 0,0 1 0,1-1 0,-1 1 0,1-1 0,1 1 0,-1 0 0,1 0 0,0 0 0,0 0 0,0 4 0,-6 52 0,-7 45 0,12-88 0,0 1 0,0 0 0,-6 17 0,3-18 0,1 0 0,1 1 0,0 18 0,2-18 38,-1 0 1,-1 0-1,-1 4-38,0-5-474,1 1-1,0 0 1,2 4 474,0-16-7142,-5 0-3708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04.19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3406.17969"/>
      <inkml:brushProperty name="anchorY" value="-123285.24219"/>
      <inkml:brushProperty name="scaleFactor" value="0.5"/>
    </inkml:brush>
  </inkml:definitions>
  <inkml:trace contextRef="#ctx0" brushRef="#br0">408 104 2473,'0'0'0,"0"-2"632,0-3 1008,0-1-36,0-2 26,0-2-16,0 0-35,0 0 22,-2 0 45,1 1 52,-1 1 26,1 1 65,0 0 107,-1 2 180,-2 1 314,1 2 470,-1 3 427,-2 2-3090,0 3 117,-1 3-197,-1 3-117,-1 4 0,0 1 0,-3 3 0,0 3 0,-2 2 0,0 2 0,-2 1 0,1 1 0,-1 0 0,2 2 0,-1 0 0,1 0 0,1-1 0,0 1 0,0-1 0,-1 0 0,1-1 0,-1-1 0,1-1 0,0-2 0,0-1 0,1-1 0,1-3 0,1 0 0,1-2 0,1-3 0,0 0 0,2-2 0,0-3 0,1-2 0,2-2 0,1-3 0,1-3 0,1-2 0,1-2 0,1-3 0,1-2 0,2-2 0,1-3 0,1 0 0,2-2 0,0-1 0,1-1 0,1-1 0,1 0 0,0 0 0,1-1 0,0 1 0,1 0 0,0 0 0,-1 1 0,1 1 0,0 3 0,1 0 0,0 1 0,2 3 0,1 1 0,-1 2 0,0 3 0,0 1 0,-1 2 0,0 1 0,0 3 0,-2 1 0,0 2 0,0 1 0,-2 3 0,0 1 0,0 1 0,-3 2 0,-1 0 0,0 2 0,-1 0 0,1 0 0,-3 0 0,1 0 0,-2 0 0,0-1 0,-1 1 0,0-1 0,-1 1 0,1-1 0,-1 0 0,2-1 0,-1 0 0,1-2 0,1 0 0,1-2 0,1-1 0,0-3 0,0 0-6367,1-3-1550,0-1 528,-1-1-4219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45.8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60 712 7106,'-18'-4'1294,"-15"-6"15877,33 10-16762,-1-1 0,0 1 0,1-1 0,-1 1 0,0-1 0,1 0 0,-1 1 0,1-1 0,-1 1 0,1-1 0,-1 0 0,1 0 0,0 1 0,-1-1 0,1 0 0,0 1 0,-1-1 0,1 0 0,0 0-409,2-13-575,3 3 575,0-1 0,1 1 0,0 0 0,1 0 0,0 1 0,1 0 0,0 0 0,1 1 0,0 0 0,25-22 0,32-24 0,-15 14 0,74-55 0,4 6 0,68-32 0,-122 75 0,-49 32 0,1 0 0,0 2 0,9-2 0,-22 9 0,1 1 0,0 1 0,0 1 0,0 0 0,1 0 0,-1 2 0,4 0 0,-15 1 0,0 0 0,0 0 0,0 0 0,0 1 0,0-1 0,0 1 0,-1 0 0,1 0 0,0 1 0,0-1 0,-1 1 0,1 0 0,-1 0 0,1 0 0,-1 0 0,0 0 0,0 1 0,0 0 0,2 2 0,-2-1 0,0 0 0,0 1 0,-1 0 0,1 0 0,-1-1 0,0 1 0,-1 1 0,1-1 0,-1 0 0,0 0 0,0 1 0,-1-1 0,1 2 0,-1 11 0,-1-1 0,0 1 0,-2 0 0,0-1 0,0 1 0,-2-1 0,0 0 0,-2 1 0,-1 0 0,-1-1 0,-1-1 0,0 0 0,-1 0 0,-1-1 0,-10 10 0,-15 20 0,12-16 0,-2-1 0,0-1 0,-4 2 0,-37 35 0,3-3 0,-18 21 0,63-54-188,10-13-5199,3-6-4209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47.0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57 9106,'1'-3'-2177,"6"-6"7852,-1 8-4931,-3-4 7362,1-1 385,2 1-5669,-5 2-2822,-1 0 0,-1 6 0,-2 1 0,0 0 0,0 1 0,0-1 0,1 1 0,0-1 0,0 1 0,0 0 0,0 0 0,1 0 0,-1 0 0,1 1 0,1-1 0,-1 0 0,1 0 0,0 1 0,0-1 0,0 1 0,-1-1 0,0 1 0,0 0 0,-1-1 0,1 1 0,-1-1 0,0 1 0,-1 0 0,1-1 0,1 1 0,-1 0 0,1 0 0,0 0 0,0-1 0,1 2 0,-1 3 0,1-9 0,0 1 0,0 0 0,-1 0 0,1 0 0,0-1 0,1 1 0,-1 0 0,0 0 0,0 0 0,1-1 0,-1 1 0,1 0 0,-1-1 0,1 1 0,0 0 0,0-1 0,0 1 0,1 1 0,7 5 0,-7-6 0,1 1 0,-1-1 0,1 0 0,-1 0 0,1 0 0,0 0 0,0-1 0,0 1 0,0-1 0,0 0 0,0 0 0,0 0 0,3 1 0,5 0 0,1 0 0,0-1 0,0-1 0,-1 1 0,1-2 0,0 0 0,0 0 0,0-1 0,-1 0 0,1-1 0,-1-1 0,0 0 0,0 0 0,0-1 0,0 0 0,-1-1 0,0 0 0,3-4 0,-2 1 0,-1-2 0,0 1 0,-1-1 0,0-1 0,-1 0 0,0 0 0,-1 0 0,0-1 0,-1 0 0,4-13 0,-5 16 0,1-15 0,-6 23 0,0-1 0,0 1 0,1 0 0,-1-1 0,1 1 0,0 0 0,0 0 0,-1-1 0,1 1 0,1 0 0,-1 0 0,0-18 0,-3 16 0,-4 9 0,-1 6 0,1-2 0,5-7 0,-1 0 0,0 1 0,1-1 0,0 1 0,-1-1 0,1 1 0,0 0 0,0-1 0,0 1 0,1 0 0,-1 0 0,1 0 0,-1 3 0,1-1 0,-1 1 0,0-1 0,-1 1 0,1-1 0,-1 1 0,-1-1 0,1 1 0,0-1 0,0 1 0,1 0 0,0 0 0,0 0 0,0 0 0,0 1 0,-6 65 0,7-64-1184,0-6 1310,0 0-1,0 0 0,-1-1 0,1 1 1,1 0-1,-1 0 0,0 0 1,0-1-1,1 1 0,-1 0 1,1-1-1,-1 1 0,1 0 0,0-1 1,0 1-1,0 0 0,0 0-125,10 4-4168,7-4-6477,-12-2 4401,-5 0 173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48.1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151 1 3857,'0'0'1,"-1"1"10824,0 0-5280,-3 4-1813,3-4-3293,0 0 1,0 0-1,0 0 1,1 0-1,-1 0 1,1 0-1,-1 0 1,0 1-1,1-1 1,0 0 0,-1 0-1,1 0 1,0 0-1,-1 2-439,-2 24 2774,-1 5-2894,3-20 120,0-1 0,-2 1 0,1-1 0,-1 1 0,-4 7 0,-5 24 0,-29 93 0,36-117 0,4-14 0,1 1 0,-2-1 0,1 0 0,-1 0 0,1 0 0,-2 0 0,1 0 0,0 0 0,-1-1 0,0 1 0,0-1 0,0 1 0,-1-1 0,1 0 0,-1-1 0,0 1 0,-2 1 0,2-5 0,3-2 0,1 0 0,-1 0 0,1 1 0,0-1 0,-1 0 0,1 0 0,0 0 0,0 0 0,1 1 0,-1-1 0,0-2 0,8-24 0,-8 25 0,1 0 0,0 0 0,0 0 0,1 0 0,-1 1 0,1-1 0,-1 0 0,1 1 0,0-1 0,0 1 0,0 0 0,0-1 0,1 1 0,11-16 0,-8 12 0,-1-1 0,1 1 0,1 1 0,-1-1 0,1 1 0,0 0 0,0 1 0,0-1 0,1 1 0,7-2 0,10-7 0,-20 10 0,0 0 0,0 1 0,1 0 0,-1 0 0,1 0 0,0 0 0,-1 1 0,1 0 0,0 1 0,0-1 0,0 1 0,-1 0 0,1 0 0,0 1 0,0 0 0,0 0 0,-1 0 0,1 1 0,0 0 0,-1 0 0,0 0 0,1 0 0,-1 1 0,0 0 0,0 0 0,0 1 0,-1-1 0,1 1 0,0 1 0,-3-2 0,0-1 0,0 1 0,-1-1 0,1 1 0,-1-1 0,1 1 0,-1 0 0,0 0 0,0 0 0,0 0 0,0 0 0,-1 0 0,1 0 0,-1 0 0,0 0 0,0 0 0,0 0 0,0 0 0,0 0 0,-1 0 0,0 0 0,0 2 0,-5 12 0,5-14 0,0 0 0,0 0 0,0 0 0,0 0 0,-1-1 0,0 1 0,1 0 0,-1 0 0,-2 1 0,-3 4 0,1 0 0,-1-1 0,-1 0 0,0-1 0,0 0 0,0 0 0,0 0 0,-1-1 0,0-1 0,0 1 0,-2-1 0,-2 1 0,1-1 0,0-1 0,-1 0 0,0-1 0,-5 0 0,13-1 0,1-1 0,-1 0 0,0 0 0,1 0 0,-1-1 0,1 1 0,-1-1 0,0 0 0,1-1 0,0 1 0,-1-1 0,1 0 0,0 0 0,0 0 0,0 0 0,-2-2 0,1-5-780,2 3-2944,-3 1-6663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49.3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1 575 10762,'0'0'-448,"0"0"2065,4-2 9849,5-3-5000,6-3-3405,-1-1-3218,-3-1 157,-1 1 0,0-1 0,0-1 0,-1 0 0,-1 0 0,0-1 0,-1 0 0,0-1 0,0 1 0,-2-1 0,1 0 0,-2-1 0,2-6 0,15-40 0,-15 46 0,-1 0 0,0 0 0,1-8 0,6-21 0,-9 34 0,0-1 0,0 1 0,-1-1 0,0 0 0,-1 0 0,0-1 0,13-105 0,-14 88 0,-15 53 0,7-8 0,1 1 0,1 0 0,1 0 0,0 0 0,2 1 0,-1 8 0,-6 21 0,-11 71 0,20-112 0,0 1 0,0-1 0,1 1 0,0-1 0,0 0 0,1 1 0,0-1 0,0 1 0,1-1 0,1 3 0,2 9 0,-4-17 0,-1 0 0,0 1 0,1-1 0,0 0 0,-1 0 0,1-1 0,0 1 0,0 0 0,0 0 0,0 0 0,0 0 0,0-1 0,1 1 0,-1 0 0,1-1 0,-1 0 0,1 1 0,-1-1 0,1 0 0,1 2 0,0-2 0,-1 1 0,1-1 0,-1 1 0,1 0 0,-1-1 0,1 0 0,0 0 0,0 1 0,-1-2 0,1 1 0,0 0 0,0-1 0,0 1 0,0-1 0,0 0 0,0 0 0,0 0 0,0 0 0,0 0 0,0-1 0,0 1 0,-1-1 0,1 0 0,1 0 0,1-2 0,11-5 0,-1-1 0,0 0 0,-1-1 0,0 0 0,-1-2 0,0 1 0,3-5 0,-4 0 0,0 1 0,-2-2 0,8-13 0,-7 11 0,-9 15 0,-1 0 0,0 0 0,1 0 0,-2 0 0,1 0 0,0 0 0,-1-1 0,0 1 0,0 0 0,0-2 0,0 3 0,-1 4 0,0 0 0,0 0 0,0 0 0,0 0 0,0 0 0,1 0 0,-1 0 0,0 0 0,0 0 0,1 1 0,-1-1 0,1 0 0,-1 0 0,1 1 0,-1-1 0,1 0 0,0 1 0,0-1 0,0 1 0,0-1 0,0 0 0,0 2 0,-3 11 0,-15 44 0,10-28 0,1 22 0,0-4 0,6-45 0,0 0 0,0 1 0,1-1 0,-1 1 0,1-1 0,0 1 0,0-1 0,1 1 0,-1 1 0,1 10 0,-1-15-36,0 0-1,0 0 1,0 0 0,0 0-1,0 0 1,1 0 0,-1 0-1,0 0 1,0 0 0,0 0-1,0 0 1,0 0 0,0-1-1,0 1 1,0 0 0,0 0-1,0 0 1,0 0 0,0 0-1,0 0 1,0 0 0,0 0-1,0 0 1,1 0 0,-1 0-1,0 0 1,0 0 0,0 0-1,0 0 1,0 0 0,0 0-1,0 0 1,0 0 0,0 0-1,0 0 1,0 0 0,1 0-1,-1 0 1,0 0 0,0 0-1,0 0 1,0 0 0,0 0-1,0 0 1,0 0 0,0 0-1,0 0 1,0 0 0,0 0-1,0 0 1,0 0 0,1 0-1,-1 1 1,0-1 0,0 0-1,0 0 1,0 0 0,0 0-1,0 0 1,0 0 0,0 0-1,0 0 1,0 0 0,0 0-1,0 0 1,0 0 36,2-4-5520,-1 0-3302,-1-4 965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49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 4513,'0'-4'-528,"0"4"1272,8-4 232,-8 4-192,0 0-368,0-4-480,7 4-576,-7 0-680,7 4-632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0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61 2393,'7'-3'2231,"-2"-5"4439,-3-17 14546,-15 13-20959,10 10-257,-1 0 0,1 1 0,-1-1 0,1 1 0,-1 0 0,0 0 0,1 0 0,-1 0 0,0 1 0,0 0 0,0-1 0,1 1 0,-1 1 0,0-1 0,0 0 0,-4 3 0,0 0 0,-1 0 0,2 0 0,-1 1 0,0 0 0,1 1 0,0-1 0,0 2 0,0-1 0,1 1 0,0 0 0,0 0 0,0 0 0,1 1 0,-1 1 0,5-7 0,0 1 0,1-1 0,-1 0 0,0 1 0,1-1 0,0 1 0,-1-1 0,1 1 0,0-1 0,0 1 0,0-1 0,0 1 0,0-1 0,0 0 0,0 1 0,0-1 0,1 1 0,-1-1 0,0 1 0,1-1 0,-1 1 0,1-1 0,0 0 0,0 0 0,-1 1 0,1-1 0,0 0 0,0 0 0,4 5 0,0-1 0,0 0 0,0-1 0,0 1 0,4 1 0,2 3 0,26 15 0,-31-21 0,-1 0 0,1 1 0,-1-1 0,0 1 0,0 0 0,3 4 0,-8-8 0,1 1 0,-1 0 0,0 0 0,0-1 0,1 1 0,-1 0 0,0 0 0,0 0 0,0 0 0,0-1 0,0 1 0,0 0 0,0 0 0,0 0 0,-1 0 0,1-1 0,0 1 0,0 0 0,-1 0 0,1 0 0,0-1 0,-1 1 0,1 0 0,-1-1 0,1 1 0,-1 0 0,1-1 0,-1 1 0,0-1 0,1 1 0,-1-1 0,0 1 0,1-1 0,-2 1 0,-23 18 0,15-15 0,1 0 0,-1 0 0,1-1 0,-1-1 0,0 1 0,-1-1 0,1-1 0,-9 0 0,1 0 0,0-1 0,0-1 0,0 0 0,-10-3 0,6-6-604,15 4-5221,-1-1-3213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1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199 52 8914,'1'-11'-2642,"1"-1"4518,2-16 10148,-4 28-11755,0 0-1,0 1 0,0-1 0,0 0 0,0 0 1,0 0-1,0 0 0,0 1 0,0-1 0,0 0 1,0 0-1,0 0 0,0 0 0,0 1 0,0-1 1,1 0-1,-1 0 0,0 0 0,0 0 0,0 0 1,0 0-1,0 1 0,1-1 0,-1 0 0,0 0 1,0 0-1,0 0 0,0 0 0,1 0 0,-1 0 1,0 0-1,0 0 0,0 0 0,0 0 0,1 0 1,-1 0-1,0 0 0,0 0 0,0 0 0,0 0 1,1 0-1,-1 0 0,0 0 0,0 0 0,0 0 1,1 0-269,-6 12 47,0 0 0,1 0 0,1 1 0,0 0 0,-1 8-47,2-5 22,-21 84-22,-3-1 0,-19 38 0,25-96 0,16-32 0,-1-1 0,1 1 0,1 0 0,-1 0 0,0 6 0,1-5 0,-1 1 0,0-1 0,-1 1 0,0-1 0,0 0 0,-1-1 0,-1 0 0,-1 3 0,10-21 0,-1 5 0,0 0 0,0 1 0,0-1 0,0 1 0,0-1 0,1 1 0,-1 0 0,1-1 0,0 1 0,0 0 0,2-2 0,3-1 0,-1-1 0,0 1 0,0-1 0,-1 0 0,0-1 0,3-4 0,20-27 0,-13 22 0,0 2 0,0-1 0,1 2 0,1 0 0,1 1 0,-11 9 0,-1 0 0,1 0 0,0 1 0,0 0 0,0 0 0,0 1 0,0-1 0,1 1 0,-1 1 0,1 0 0,-1 0 0,1 0 0,0 1 0,-1 0 0,8 2 0,-12-2 0,0 1 0,0 0 0,0 0 0,-1 0 0,1 1 0,0-1 0,-1 1 0,1-1 0,-1 1 0,0 0 0,1 0 0,-1 0 0,0 0 0,0 1 0,0-1 0,-1 0 0,1 1 0,0 0 0,-1-1 0,1 1 0,0 3 0,1-1 0,-1 0 0,0 1 0,0-1 0,-1 1 0,1 0 0,-1 0 0,-1-1 0,1 6 0,-1-2 0,-2 48 0,1-53 0,1 0 0,-1 0 0,0 0 0,0 0 0,0 0 0,-1 0 0,1 0 0,-1-1 0,0 1 0,0-1 0,0 1 0,-1 0 0,-13 32 0,12-33-781,3-2-4282,1-1-5400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1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256 87 8250,'-3'3'1461,"-8"0"7033,-9 3 6068,18-2-14562,4-1 0,4-2 0,-3-1 0,0 0 0,0 0 0,0 0 0,0 0 0,1-1 0,-1 1 0,0-1 0,0 0 0,0 1 0,0-2 0,0 1 0,0 0 0,0-1 0,0 1 0,-1-1 0,1 0 0,0 0 0,-1 0 0,0 0 0,1 0 0,-1 0 0,0-1 0,1-1 0,-2 3 0,1-1 0,0 0 0,-1 0 0,1-1 0,-1 1 0,1 0 0,-1 0 0,0-1 0,0 1 0,0-1 0,0 1 0,-1-1 0,1 1 0,-1-1 0,1 0 0,-1 1 0,0-1 0,0 1 0,-1 0 0,1 1 0,0-1 0,-1 1 0,1-1 0,-1 1 0,0 0 0,0-1 0,1 1 0,-1 0 0,0-1 0,0 1 0,0 0 0,0 0 0,0 0 0,-1 0 0,1 0 0,0 0 0,0 0 0,-1 0 0,1 0 0,-1 1 0,1-1 0,-1 0 0,1 1 0,-1-1 0,1 1 0,-1 0 0,1-1 0,-1 1 0,-1 0 0,-3-1 0,-1 1 0,1-1 0,-1 1 0,0 1 0,1-1 0,-1 1 0,0 0 0,1 1 0,-1-1 0,0 2 0,-64 27 0,45-18 0,18-8 0,-1 1 0,1 0 0,0 1 0,1-1 0,0 1 0,0 1 0,0 0 0,-4 5 0,7-8 0,1 0 0,-1 1 0,1 0 0,0 0 0,0 0 0,0 0 0,1 0 0,0 0 0,0 1 0,0-1 0,0 1 0,1 0 0,0-1 0,0 3 0,1-5 0,1 0 0,-1-1 0,1 1 0,0 0 0,-1 0 0,1 0 0,0 0 0,1 0 0,-1-1 0,0 1 0,1-1 0,0 1 0,-1-1 0,1 1 0,0-1 0,0 0 0,0 0 0,1 0 0,-1 0 0,0 0 0,1-1 0,-1 1 0,1-1 0,0 1 0,-1-1 0,2 0 0,8 4 0,0-1 0,0 0 0,0-1 0,0 0 0,10 0 0,-14-3 17,1 0-1,-1 0 1,0-1 0,1 0-1,-1-1 1,0 0 0,0 0-1,0-1 1,6-2-17,19-10-8778,-19 7-118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2.1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65 8394,'-5'-6'-444,"5"-7"9862,0 13-8718,0-1 0,0 0 0,0 1 0,0-1 0,0 1 0,0-1 0,0 1 0,0-1 0,0 0 0,0 1 0,0-1 0,0 1-1,0-1 1,-1 1 0,1-1 0,0 1 0,0-1 0,-1 1 0,1-1 0,0 1 0,-1-1 0,1 1-700,-5 0 0,5 0 0,-1 1 0,1 0 0,0 0 0,0 0 0,-1 0 0,1 0 0,0-1 0,0 1 0,0 0 0,0 0 0,0 0 0,0 0 0,0 0 0,0 0 0,1 0 0,-1 0 0,-7 66 0,6-54 0,-1-1 0,0 1 0,-1-1 0,0 0 0,-1 1 0,-4 13 0,3-6 0,-1-1 0,-1 1 0,0-1 0,-10 15 0,32-74 0,1-5 0,7 2 0,-12 23 0,0 0 0,12-16 0,-8 17-641,30-39 1685,-10 22-8781,-22 25-2301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5.0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5 489 8098,'-1'6'-4064,"-1"-2"7129,2-4-2681,0 0 0,0 0-1,0 0 1,0 0-1,-1 0 1,1 1 0,0-1-1,0 0 1,0 0-1,0 0 1,0 0 0,0 0-1,0 0 1,0 0 0,0 1-1,0-1 1,0 0-1,-1 0 1,1 0 0,0 0-1,0 0 1,0 1-1,0-1 1,0 0 0,0 0-1,0 0 1,0 0-1,0 0 1,0 1 0,0-1-1,0 0 1,1 0 0,-1 0-1,0 0 1,0 0-1,0 0 1,0 1 0,0-1-1,0 0 1,0 0-1,0 0 1,0 0 0,0 0-1,0 0 1,1 0 0,-1 0-1,0 1 1,0-1-1,0 0 1,0 0 0,0 0-384,9 0 7115,8-3-8127,4-3 1012,-1 0 0,1-1 0,10-7 0,10-2 0,44-17 0,-1-4 0,-2-3 0,-2-4 0,0-5 0,-61 37 0,55-40 0,-51 32 0,-14 14 0,-1 0 0,1-1 0,-1-1 0,-1 1 0,0-1 0,0 0 0,0-1 0,-1 0 0,0 0 0,2-6 0,-7 13 0,-1 0 0,0 0 0,1 0 0,-1 1 0,0-1 0,0 0 0,0 0 0,0 0 0,0 0 0,-1 1 0,1-1 0,-1 0 0,1 0 0,-1 0 0,0 1 0,1-1 0,-1 0 0,0 1 0,0-1 0,0 1 0,0-1 0,0 1 0,-1-1 0,1 1 0,-1-1 0,0-1 0,-1 1 0,0-1 0,0 1 0,0 0 0,0-1 0,0 1 0,0 0 0,-1 1 0,1-1 0,-1 1 0,1-1 0,-4 0 0,-4 1 0,0 1 0,0 0 0,0 0 0,0 1 0,0 0 0,0 1 0,0 0 0,0 1 0,0 0 0,1 1 0,-2 1 0,-13 5 0,0 2 0,1 1 0,1 0 0,-1 3 0,3-1 0,1 1 0,-13 15 0,-8 7 0,33-30 0,0 1 0,0 0 0,1 0 0,0 1 0,-2 3 0,-21 28 0,26-34 0,0 0 0,0 0 0,0 0 0,1 1 0,0-1 0,1 1 0,-2 5 0,3-8 0,0 0 0,0-1 0,1 1 0,0 0 0,0 0 0,0-1 0,1 1 0,-1 0 0,1 0 0,0-1 0,0 1 0,1-1 0,0 1 0,-1-1 0,1 0 0,1 1 0,-1-1 0,1 1 0,4 5 0,1 0 0,0 0 0,0 0 0,1-1 0,0 0 0,3 1 0,43 33 0,5 0 0,30 22 0,-58-36 0,-1 0 0,26 34 0,-47-52 0,-1 1 0,-1 1 0,0-1 0,0 1 0,-2 0 0,2 5 0,-7-16 0,0 1 0,0 0 0,-1 0 0,1 0 0,-1 0 0,0 0 0,0-1 0,0 1 0,0 0 0,0 0 0,-1 0 0,1 0 0,-1 0 0,0-1 0,0 1 0,0 0 0,0 0 0,0-1 0,-1 1 0,1-1 0,-1 1 0,0-1 0,1 0 0,-2 1 0,-2 3 0,-1 1 0,0-1 0,0-1 0,-1 1 0,1-1 0,-1 0 0,-6 3 0,-5 0 0,0-1 0,0 0 0,-1-2 0,0 0 0,0 0 0,0-2 0,-7 0 0,19-2 0,-1-1 0,1 0 0,0 0 0,0-1 0,-1 0 0,1 0 0,0-1 0,0 0 0,0 0 0,0 0 0,0-1 0,1 0 0,-1 0 0,-1-2 0,-4-3 0,-1-1 0,1 0 0,0 0 0,1-2 0,0 1 0,-3-5 0,-10-25 0,14 20 0,4 9 0,6 10 0,-1-1 0,0 1 0,1 0 0,-1 0 0,0-1 0,0 1 0,0 0 0,0 0 0,0 0 0,0 0 0,0 0 0,0 0 0,0 0 0,0 0 0,-1 0 0,1 0 0,-1 1 0,1-1 0,0 0 0,0 1 0,0-1 0,-1 1 0,1-1 0,0 1 0,0 0 0,-1 0 0,1-1 0,0 1 0,-1 0 0,1 0 0,0 0 0,-1 1 0,1-1 0,0 0 0,-1 0 0,1 1 0,0-1 0,-1 1 0,1-1 0,0 1 0,0-1 0,0 1 0,-1 0 0,-1 1 0,1 1 0,0-1 0,0 1 0,-1-1 0,1 1 0,1 0 0,-1 0 0,0 1 0,0-1 0,-12 30 0,13-31 0,0-1 0,0 1 0,1 0 0,-1-1 0,1 1 0,0 0 0,-1-1 0,1 1 0,0 0 0,0 0 0,0-1 0,0 1 0,0 0 0,0-1 0,1 1 0,-1 0 0,1 0 0,-1-1 0,1 1 0,-1-1 0,1 1 0,0-1 0,0 1 0,0-1 0,0 1 0,0-1 0,0 0 0,0 1 0,0-1 0,1 0 0,-1 0 0,0 0 0,1 0 0,-1 0 0,1 0 0,-1 0 0,1-1 0,0 1 0,31-1-800,-21-2-3176,0 0-4774,1 2 1272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04.64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4576.95313"/>
      <inkml:brushProperty name="anchorY" value="-124943.89844"/>
      <inkml:brushProperty name="scaleFactor" value="0.5"/>
    </inkml:brush>
  </inkml:definitions>
  <inkml:trace contextRef="#ctx0" brushRef="#br0">96 140 7250,'0'0'0,"0"-1"784,0-3 2464,0-2 212,0-2 342,0-1 115,0 0 48,0 0-10,0 1-1832,0 0-2257,0 0 531,-1 2-397,-1 1 0,-1 1 0,-2 2 0,1 0 0,-1 3 0,-2 1 0,-1 1 0,-1 3 0,0 1 0,1 2 0,-1 1 0,1 2 0,1 1 0,2 1 0,2 1 0,2 1 0,0 0 0,2 0 0,3 1 0,1-1 0,1 0 0,3-2 0,1 0 0,1-2 0,2 0 0,0-2 0,2-1 0,1-2 0,-1-1 0,1-3 0,0 0 0,0-3 0,0-2 0,0-1 0,-1-1 0,1-2 0,0-2 0,-2 0 0,0-1 0,-2-2 0,-1-1 0,-1-1 0,-1-2 0,-1-1 0,-1-1 0,-3 0 0,-1-1 0,-3-1 0,-1 1 0,-2 0 0,-2 0 0,-3 2 0,0 0 0,-3 3 0,0 0 0,-1 3 0,-2 1 0,0 1 0,-1 2 0,0 2 0,-1 2 0,1 2 0,-1 1 0,-2 2 0,1 2 0,0 2 0,0 1 0,0 1 0,1 0 0,1 1 0,3 1 0,3 0-4565,1 0-4773,2 0 1859,3-2-4374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5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0 6753,'0'0'-618,"0"0"1434,0 0 902,0 0 306,-1 1 130,-5 3 11349,9 9-6969,-2-13-6538,-1 1-1,0 0 1,1-1 0,-1 1-1,0 0 1,0-1 0,0 1-1,0 0 1,0-1 0,0 1-1,0 0 1,0 0 0,0-1-1,0 1 1,0 0 0,0-1-1,0 1 1,0 0 0,-1-1-1,1 1 1,0 0 0,0-1-1,-1 1 1,1 0 0,-1-1-1,1 1 1,-1 0 4,-6 39 0,0 15 0,6-48 0,0 0 0,0 0 0,1 0 0,0 1 0,0-1 0,1 0 0,0 0 0,0 0 0,0 0 0,3 5 0,-2-6 0,-1-1 0,2 0 0,-1 0 0,1 1 0,-1-1 0,2-1 0,-1 1 0,4 4 0,-5-7 0,0 0 0,1 0 0,-1-1 0,1 1 0,0-1 0,-1 1 0,1-1 0,0 0 0,0 0 0,0 0 0,0 0 0,0 0 0,0-1 0,0 1 0,0-1 0,0 0 0,0 0 0,0 0 0,2-1 0,-1 1 0,0-1 0,0 0 0,0 0 0,0 0 0,1 0 0,-2-1 0,1 1 0,0-1 0,0 0 0,0-1 0,-1 1 0,1 0 0,0-2 0,43-43 0,-42 42 0,1-3 0,-1-1 0,1 1 0,-1-1 0,-1 0 0,4-9 0,16-28 0,-23 43 0,1 0 0,0 0 0,-1 0 0,1 0 0,-1 0 0,0 0 0,0 0 0,0 0 0,0 0 0,-1 0 0,1 0 0,-1-1 0,0 1 0,0-2 0,4-4 0,-4 9 0,1 0 0,-1-1 0,0 1 0,1 0 0,-1-1 0,0 1 0,0-1 0,1 1 0,-1-1 0,0 1 0,0-1 0,1 1 0,-1-1 0,0 1 0,0-1 0,0 1 0,0-1 0,0 1 0,0-1 0,0 1 0,0-1 0,0 1 0,0-1 0,0 1 0,0-1 0,0 1 0,0-1 0,-1 1 0,1-1 0,0 1 0,0-1 0,-1 1 0,1 0 0,0-1 0,-1 1 0,0 1 0,0-1 0,1 0 0,-1 1 0,0-1 0,1 1 0,-1-1 0,0 1 0,1-1 0,-1 1 0,0 0 0,1-1 0,-1 1 0,1 0 0,-1-1 0,1 1 0,0 0 0,-1 0 0,1-1 0,0 1 0,-1 0 0,1 0 0,0 0 0,0 0 0,0 0 0,-14 54 0,6-11 0,1 40 0,7-9 0,4-71-794,14 4-19667,-11-7 14822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6.7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164 48 3841,'0'-10'1281,"-1"8"-480,1 0 0,-1 0 0,1 0 0,0 0 0,0 0-1,0 0 1,0 0 0,1 0 0,-1 0 0,0 0 0,1 0-1,-1 0 1,1 0 0,0 1 0,0-1 0,0 0 0,0 0 0,0 0-801,0 1 2092,-1 1-37,3 7 3097,-3-7-4976,1 1-1,-1 0 1,1-1 0,-1 1 0,0 0 0,1-1 0,-1 1 0,0 0 0,1 0 0,-1 0 0,0-1 0,0 1 0,0 0 0,0 0 0,0 0 0,0 0 0,0-1 0,0 1 0,0 0 0,0 0 0,-1 0 0,1 0-176,-6 21 16,1 0 0,0 0 0,2 1 0,1 3-16,-1-1-2,0-1 1,-2 1-1,-4 12 2,-6 17 0,9-32 0,-1 1 0,-8 19 0,-13 33 0,18-52 0,9-18 0,0-1 0,-1 0 0,1 1 0,-1-1 0,0 0 0,-1 0 0,1 0 0,-1 0 0,0 0 0,0-1 0,0 1 0,0-1 0,-2 2 0,4-5 0,1 0 0,-1 1 0,1-1 0,0 0 0,-1 0 0,1 0 0,-1 0 0,1 0 0,-1 0 0,1 0 0,-1 0 0,1 0 0,-1 0 0,1 0 0,-1 0 0,1 0 0,-1 0 0,1-1 0,-1 1 0,1 0 0,-1 0 0,1 0 0,0-1 0,-1 1 0,1 0 0,-1-1 0,1 1 0,0 0 0,-1-1 0,1 1 0,0 0 0,0-1 0,-1 1 0,1-1 0,0 1 0,0-1 0,-1 1 0,1 0 0,0-1 0,0 1 0,0-1 0,0 1 0,0-1 0,-4-17 0,4 12 0,0 0 0,1 0 0,0 1 0,1-1 0,-1 0 0,1 1 0,0-1 0,0 1 0,1 0 0,-1 0 0,2-1 0,39-54 0,-14 24 0,-22 28 0,0 1 0,1 0 0,0 1 0,0 0 0,1 0 0,0 0 0,0 1 0,3-1 0,2-1 0,-10 5 0,0 0 0,-1 1 0,1-1 0,0 1 0,0 0 0,0 0 0,0 0 0,0 1 0,0 0 0,1 0 0,-1 0 0,0 0 0,0 0 0,0 1 0,0-1 0,0 1 0,0 1 0,0-1 0,0 0 0,-1 1 0,1 0 0,0 0 0,-1 0 0,1 0 0,-1 0 0,0 1 0,0 0 0,0-1 0,0 1 0,0 0 0,0 0 0,-1 1 0,1-1 0,-1 1 0,0-1 0,0 3 0,10 20 0,-10-21 0,1 0 0,-1 1 0,0-1 0,-1 1 0,1-1 0,-1 1 0,0-1 0,0 1 0,-1 0 0,1 0 0,-2-1 0,1 0 0,-1 1 0,0-1 0,0 0 0,0 0 0,-1 0 0,1 0 0,-1 0 0,-1 0 0,1-1 0,-1 1 0,1-1 0,-1 1 0,-1-1 0,1 0 0,0 0 0,-1 0 0,-1 0 0,-1 1 0,0 0 0,0-1 0,0 0 0,-1 0 0,0 0 0,0-1 0,0 0 0,0 0 0,0-1 0,-1 0 0,1 0 0,-5 0 0,-6 1-619,8-1 945,0 0 1,0-1-1,0-1 1,-10 1-327,-6-9-1625,24 7 1155,1 0 1,-1-1-1,1 1 0,-1 0 1,1-1-1,0 1 1,-1 0-1,1-1 1,0 0-1,0 1 0,0-1 1,0 0-1,0 0 470,-5-6-9481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7.6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278 53 9146,'-3'-18'2370,"2"16"-1394,0 0 1,0 0-1,0 0 1,0 0-1,0 0 0,-1 0 1,1 0-1,0 0 0,-1 0 1,0 1-1,1-1 0,-1 1 1,0-1-1,0 1 1,-2-1-977,-18-3 5494,17 5-5212,-1 1-1,1 0 1,-1 0 0,1 0 0,-1 1-1,-1 1-281,-51 25-579,11 7 579,23-15 0,20-17 0,1 1 0,-1-1 0,1 1 0,0-1 0,0 1 0,0 0 0,1 0 0,-1 1 0,0 1 0,2-4 0,0 1 0,0-1 0,0 0 0,0 1 0,0 0 0,1-1 0,-1 1 0,1-1 0,0 1 0,-1 0 0,1-1 0,1 1 0,-1 0 0,0-1 0,0 1 0,1-1 0,0 3 0,2-1 0,0-1 0,0 0 0,1 1 0,-1-1 0,1 0 0,0 0 0,0-1 0,0 1 0,0-1 0,0 0 0,0 0 0,0 0 0,4 0 0,14 9 0,-9-4 0,-1 1 0,-1 1 0,0 0 0,1 2 0,6 4 0,-17-13 0,1 0 0,-1 0 0,-1 0 0,1 0 0,0 0 0,0 0 0,-1 0 0,1 0 0,-1 1 0,0-1 0,1 0 0,-1 0 0,0 0 0,0 0 0,0 1 0,-1-1 0,1 0 0,-1 0 0,1 0 0,-1 0 0,1 0 0,-1 0 0,0 0 0,0 0 0,0 0 0,-1 0 0,-9 9 0,9-9 0,0 0 0,0 0 0,0 0 0,0-1 0,-1 1 0,1-1 0,0 1 0,-1-1 0,1 0 0,-1 0 0,1 0 0,-1 0 0,0 0 0,1 0 0,-3-1 0,-11 4 0,8-2 0,1-1 0,-1 1 0,0-1 0,1-1 0,-1 1 0,0-1 0,1-1 0,-1 1 0,0-1 0,-2-1 0,1-6-2144,-4-7-10687,12 11 5537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8.1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163 41 5929,'0'-6'2332,"0"-19"13573,0 25-15567,0-1 0,-1 1-1,1-1 1,0 1-1,0-1 1,0 1 0,-1-1-1,1 1 1,0-1 0,-1 1-1,1 0 1,-1-1-1,1 1 1,0-1 0,-1 1-1,1 0 1,-1-1 0,1 1-1,-1 0 1,1 0-1,-1-1 1,1 1 0,-1 0-338,-12 1 835,6 2-835,0 0 0,-1 0 0,1 1 0,0 0 0,1 0 0,-1 0 0,1 1 0,0 0 0,0 1 0,0-1 0,1 1 0,0 0 0,0 1 0,1-1 0,-1 1 0,-2 6 0,1-1 0,0 1 0,1 0 0,0 1 0,1-1 0,0 3 0,-3 7 0,7-19 0,0 0 0,1-1 0,-1 1 0,1 0 0,-1 0 0,1 0 0,0-1 0,0 1 0,1 0 0,-1-1 0,1 1 0,0-1 0,0 0 0,0 1 0,0-1 0,0 0 0,1 0 0,2 1 0,-1 0 0,1 0 0,0-1 0,0 0 0,1 0 0,-1 0 0,0-1 0,1 1 0,0-1 0,-1-1 0,1 1 0,0-1 0,0 0 0,0 0 0,0-1 0,0 0 0,0 0 0,0 0 0,0-1 0,0 0 0,0 0 0,0 0 0,-1-1 0,1 0 0,0 0 0,3-2 0,8-5-133,-1-2-1,0 0 1,1-1 133,-4 1-3956,-1-2-3897,1-7-3139,-12 16 7347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8.7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28 3561,'0'0'529,"7"1"13590,-7 23-4786,0 15-4115,-6 16-5211,-1-7-7,0-7 0,0-9 0,6-25 0,1-6 0,0 0 0,0-1 0,0 1 0,0 0 0,0 0 0,0-1 0,0 1 0,0 0 0,0-1 0,-1 1 0,1 0 0,0 0 0,0-1 0,-1 1 0,1 0 0,0-1 0,-1 1 0,1-1 0,-1 1 0,1 0 0,-1-1 0,1 1 0,-1-1 0,1 1 0,-2 1 0,2-6 0,1-1 0,-1 1 0,0-1 0,1 1 0,0-1 0,0 1 0,1-1 0,-1 1 0,1 0 0,0 0 0,0-1 0,8-21 0,-4 8 0,0 1 0,1 0 0,1 0 0,1 1 0,3-6 0,-8 15 0,1 0 0,-1 0 0,1 0 0,0 0 0,1 1 0,0 0 0,0 0 0,2-1 0,9-7 0,-14 11 0,0 0 0,1 1 0,-1-1 0,1 1 0,-1-1 0,1 1 0,0 0 0,0 1 0,0-1 0,0 1 0,3-2 0,5 1-72,-7 1 1,-1 0 0,0 0-1,0 0 1,1 1 0,-1 0 0,1 0 0,-1 0 0,0 0-1,1 1 1,-1-1 0,1 1 71,0 1-3695,0-1-6512,-2 1 7692,-2 2-3698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9.0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7 6001,'-2'-7'4805,"-6"9"8757,-1 7-3589,7-1-11547,1 3 1574,-1-1 0,-1 0 0,1 1 0,-3 2 0,3-4 0,-6 12 0,6-15 0,-1 0 0,1 1 0,1-1 0,-1 1 0,1 0 0,-1 5 0,-5 27 0,0 1-748,7-39-3361,0-1-2250,0 0-453,0 0 99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9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 4289,'0'-8'-1224,"0"0"896,0 4 112,0 0-273,0 0-375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4:59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25 928,'27'-24'19975,"-26"24"-17053,5 10 4487,-3 11-5068,-4 26-3848,0-30 2206,-2 17-699,-1 0 0,-1-1 0,-2 1 0,-9 24 0,3-7 0,8-29 0,0 1 0,-2-1 0,-1-1 0,-3 6 0,-11 46 0,-13 14 0,34-62 0,16-49 0,-3 2 0,1 0 0,0 2 0,2-1 0,0 2 0,1 0 0,9-8 0,-1 1 0,-15 15 0,1 1 0,0 0 0,0 1 0,1 0 0,4-2 0,-12 9 0,1 0 0,-1 0 0,1 0 0,0 0 0,0 1 0,0-1 0,0 1 0,-1 0 0,2 0 0,-1 1 0,0-1 0,0 1 0,0 0 0,0 0 0,0 0 0,0 0 0,0 1 0,0 0 0,0 0 0,0 0 0,1 0 0,2 2 0,1 0 0,-1 1 0,0-1 0,1 1 0,-2 1 0,1 0 0,5 4 0,-9-6 0,-1-1 0,1 1 0,-1 0 0,1 0 0,-1 0 0,0 0 0,-1 0 0,1 1 0,0-1 0,-1 0 0,0 1 0,0 0 0,0-1 0,0 1 0,0 0 0,-1-1 0,1 1 0,-1 2 0,-1 0 0,0 0 0,0 0 0,0-1 0,-1 1 0,1 0 0,-1-1 0,-3 5 0,-4 15 0,4-17 0,0 0 0,0-1 0,-1 0 0,-1 0 0,1 0 0,-1 0 0,0-1 0,0 0 0,-6 3 0,2-3 0,0 0 0,0-1 0,0 0 0,0-1 0,-1 0 0,1-1 0,-1 0 0,0-1 0,0 0 0,0-1 0,0 0 0,-1-1 0,1-1 0,0 0 0,0 0 0,0-1 0,-10-3 0,21 4 5,0 1 0,0-1 0,0 1 0,0-1 0,0 0 0,0 1 0,0-1 0,0 0 0,1 0 0,-1 0 0,0 0 0,0 0-1,1 0 1,-1 0 0,0 0 0,1 0 0,-1 0 0,1 0 0,0 0 0,-1 0 0,1-2-5,2-9-6649,4 5-3610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5:00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227 88 8498,'-12'2'320,"-10"6"7913,20-8-7485,1 1 1,0-1-1,-1 1 0,1-1 1,0 1-1,-1 0 1,1 0-1,0 0 0,0 0 1,0 0-1,0 0 1,0 0-1,0 0 0,0 0 1,0 0-1,0 0 0,1 1 1,-1-1-1,0 0 1,1 0-1,-1 2-748,2-1 0,-1-1 0,1 1 0,0 0 0,0-1 0,0 1 0,0-1 0,0 0 0,0 1 0,0-1 0,0 0 0,0 1 0,1-1 0,-1 0 0,1 0 0,-1 0 0,1 0 0,-1-1 0,1 1 0,-1 0 0,1 0 0,0-1 0,-1 1 0,3-1 0,41 12 0,-37-11 0,1 0 0,-1-1 0,1 0 0,-1-1 0,0 0 0,1 0 0,-1-1 0,0 0 0,0 0 0,0-1 0,0 0 0,4-3 0,-8 4 0,0 0 0,-1 0 0,1 0 0,0-1 0,-1 1 0,0-1 0,0 0 0,0 0 0,0-1 0,0 1 0,1-3 0,-3 4 0,1-1 0,-1 1 0,0 0 0,0-1 0,-1 1 0,1-1 0,-1 1 0,1-1 0,-1 1 0,0-1 0,0 0 0,0 1 0,0-1 0,0 1 0,0-1 0,-1 1 0,1-1 0,-1 1 0,-1-3 0,1 2 0,0 0 0,0 1 0,-1-1 0,1 0 0,-1 1 0,0 0 0,0-1 0,0 1 0,0 0 0,0 0 0,0 0 0,0 0 0,-1 0 0,1 0 0,-1 1 0,1-1 0,-2 1 0,-2-2 0,0 1 0,0 0 0,0 0 0,0 1 0,-1 0 0,1 0 0,-1 0 0,-1 1 0,-7 0 0,1 1 0,0 0 0,0 1 0,-1 0 0,1 1 0,1 1 0,-6 2 0,5 0 0,-1 0 0,1 0 0,0 2 0,1 0 0,0 0 0,0 1 0,0 1 0,2 0 0,-1 1 0,1 0 0,1 1 0,-6 7 0,13-16 0,1 1 0,0 0 0,0-1 0,0 1 0,0 0 0,0 0 0,1 0 0,-1 0 0,1 0 0,0 0 0,1 1 0,-1-1 0,1 0 0,0 0 0,0 1 0,0-1 0,0 0 0,1 0 0,-1 1 0,1-1 0,1 2 0,1 0 0,0-1 0,0 0 0,0 1 0,1-2 0,0 1 0,0 0 0,0-1 0,0 1 0,1-1 0,-1-1 0,1 1 0,0-1 0,1 1 0,4 1 0,-1 0 63,1-1-1,-1-1 1,1 0 0,0 0-1,0 0 1,0-1 0,1-1-1,-1 0 1,0 0 0,6-2-63,46-4-1682,-6-10-6930,-43 10 5543,-1-1 1,1 0 0,-1-1-1,2-2 3069,7-6-4041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5:00.8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94 172 4369,'4'-33'7103,"-1"-1"11821,-2 34-16948,0 1-1959,0 1 1,0-1-1,0 0 0,0 1 0,-1-1 0,1 1 1,0-1-1,-1 1 0,0 0 0,1-1 0,-1 1 0,0-1 1,0 1-1,1 0 0,-1-1 0,-1 1 0,1 0 1,0-1-1,0 1 0,-1-1 0,1 2-17,-1 1 34,0 13-34,-1 0 0,-1-1 0,0 1 0,-3 7 0,-1 5 0,-29 91 0,34-114 0,0 0 0,0 1 0,-1-1 0,0 0 0,0-1 0,0 1 0,-1-1 0,0 1 0,0-1 0,0 0 0,-4 3 0,7-8 0,1 0 0,0 0 0,0 1 0,0-1 0,-1 0 0,1 0 0,0 0 0,0 0 0,0 0 0,-1 0 0,1 0 0,0 0 0,0 0 0,0 0 0,-1 0 0,1 0 0,0 0 0,0-1 0,0 1 0,-1 0 0,1 0 0,0 0 0,0 0 0,0 0 0,0 0 0,-1 0 0,1 0 0,0-1 0,0 1 0,0 0 0,0 0 0,0 0 0,-1 0 0,1-1 0,0 1 0,0 0 0,0 0 0,0 0 0,0 0 0,0-1 0,0 1 0,0 0 0,0 0 0,0 0 0,0-1 0,0 1 0,0 0 0,0 0 0,0-1 0,0 1 0,0 0 0,0 0 0,0 0 0,0-1 0,0 1 0,0 0 0,0 0 0,0 0 0,0 0 0,0-1 0,1 1 0,-1 0 0,0 0 0,0 0 0,0 0 0,0-1 0,0 1 0,1 0 0,4-15 0,-5 15 0,14-33 0,5-12 0,2 0 0,1 2 0,3 0 0,1 2 0,4-1 0,-4 6 1,-14 20-265,0 0 0,1 1 0,2-2 264,-8 10-1609,15-14-8704,-8 9 2286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05.2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3483.74219"/>
      <inkml:brushProperty name="anchorY" value="-123893.875"/>
      <inkml:brushProperty name="scaleFactor" value="0.5"/>
    </inkml:brush>
  </inkml:definitions>
  <inkml:trace contextRef="#ctx0" brushRef="#br0">1 118 6257,'0'0'0,"1"-2"232,3-1 3324,0 0 487,2-2 625,2-1 372,-1 1 89,1-1-1504,0 2-4051,0 1 1069,0 2-643,0 1 0,0 3 0,0 1 0,0 1 0,0 1 0,0 2 0,0 2 0,1 1 0,-1 1 0,0 1 0,-1 1 0,1 1 0,-2 0 0,-2 1 0,-1 1 0,-2-1 0,0 0 0,-2 1 0,-1 0 0,-2-1 0,0 1 0,-2-1 0,-3 0 0,0 0 0,0-1 0,-1-1 0,1 0 0,1-2 0,-1-2 0,1 0 0,2-4 0,0 0 0,-1-2 0,3-3 0,0-1 0,2-3 0,0-1 0,3-2 0,1-2 0,1-2 0,0-2 0,1 0 0,2-2 0,1-1 0,2-1 0,2-1 0,-1-1 0,2 0 0,0 1 0,0-1 0,2-1 0,0 1 0,2 0 0,1 0 0,1 1 0,2 0 0,2 1 0,-1 0 0,0 0 0,1 1 0,1 1 0,-1 0 0,2 0 0,-1 2 0,-1 0 0,0 2 0,-2 1 0,-1 1 0,-1 2 0,-1 1 0,-3 1 0,0 3 0,-3 1 0,-2 2 0,-1 2 0,-2 2 0,0 2 0,-2 2 0,-3 1 0,-1 2 0,-1 3 0,-1 1 0,-3 2 0,1 1 0,-1 2 0,0 2 0,-2 1 0,0 0 0,1 2 0,0 0 0,0 2 0,-1-1 0,0 1 0,1 1 0,0-1 0,2 0 0,-1-2 0,1-1 0,1 1 0,1 0 0,1-2 0,1-1 0,1-2 0,1-2 0,1-1-12864,0-5-8824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5:0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2202 976 3537,'0'1'74,"1"0"-1,-1 0 1,0 0 0,1 0 0,-1 0 0,1 0 0,-1 0-1,1 0 1,-1 0 0,1 0 0,0 0 0,0 0 0,-1 0-1,1 0 1,0 0-74,1 0 310,-1 0-1,0 0 1,0 0-1,0 0 0,0 1 1,-1-1-1,1 0 1,0 1-1,0-1 1,-1 1-1,1-1 1,-1 1-1,1-1 0,-1 1 1,0-1-1,1 2-309,1 0 1851,5 10 4274,-7-13-5822,0 0 1,0 1 0,0-1 0,0 0 0,0 0 0,0 1 0,0-1 0,0 0 0,0 1 0,0-1 0,0 0 0,0 1 0,0-1 0,0 0-1,0 0 1,0 1 0,-1-1 0,1 0 0,0 0 0,0 1 0,0-1 0,0 0 0,-1 0 0,1 1 0,0-1 0,0 0 0,-1 0 0,1 0-1,0 0 1,0 1 0,-1-1 0,1 0 0,0 0 0,-1 0 0,1 0 0,0 0 0,0 0 0,-1 0 0,1 0 0,0 0 0,-1 0 0,1 0 0,0 0-1,-1 0 1,1 0 0,0 0 0,-1 0 0,1 0 0,0 0 0,0 0-304,-4-2 0,0 1 0,1-1 0,0 0 0,-1 0 0,1 0 0,0 0 0,0 0 0,0-1 0,0 1 0,1-1 0,-1 0 0,1 0 0,-1 0 0,1 0 0,0-1 0,-23-22 0,-4-6 0,-4-3 0,-3-1 0,29 29 0,0 1 0,0-1 0,0 0 0,1-1 0,-4-7 0,-26-28 0,-9-3 0,31 30 0,0 1 0,-1 1 0,0 0 0,-1 1 0,-1 1 0,-3-2 0,-59-32 0,15 8 0,-27-9 0,-116-45 0,-161-47 0,196 71 0,101 43 0,17 5 0,-1 3 0,-1 1 0,-33-3 0,22 5 0,48 9 0,0 1 0,0 0 0,0 2 0,-7 0 0,-90-6 0,32 4 0,34 0 0,43 4 0,0 0 0,0 0 0,-1 0 0,3-1 0,-32-34 0,33 32-1260,-1-7 3839,3 4-5475,0 3-2335,-1 2-3588,-2 0 2025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5:0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12 5713,'14'-8'3086,"-8"5"2733,-4 3 6806,-12 3-7309,6-3-5108,-12 2-208,0 0 0,0 2 0,1 0 0,-1 0 0,1 1 0,-4 3 0,-9 2 0,20-7 0,-87 29 0,-44 6 0,18-9 0,71-15 0,49-14 0,1 0 0,0 0 0,-1 0 0,1 1 0,0-1 0,-1 0 0,1 0 0,0 0 0,0 0 0,-1 0 0,1 1 0,0-1 0,0 0 0,-1 0 0,1 0 0,0 1 0,0-1 0,0 0 0,0 0 0,-1 1 0,1-1 0,0 0 0,0 1 0,0-1 0,0 0 0,0 0 0,0 1 0,0-1 0,-1 0 0,1 1 0,0-1 0,0 0 0,0 1 0,0-1 0,0 0 0,1 0 0,-1 1 0,0-1 0,0 0 0,0 1 0,0-1 0,0 0 0,0 1 0,0-1 0,1 0 0,-1 0 0,0 1 0,0-1 0,0 0 0,1 0 0,-1 0 0,0 1 0,0-1 0,0 0 0,1 0 0,-1 0 0,0 1 0,1-1 0,-1 0 0,0 0 0,0 0 0,1 0 0,14 11 0,18 6 0,-21-12 0,0 1 0,-1 0 0,0 1 0,9 8 0,44 32 0,-29-15-378,25 17 378,-32-28-4286,-2 1-5273,-4-5 1737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5:1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2806 1 6321,'-8'16'2808,"3"-11"-1510,-1 2 663,0 0 0,0-1 0,-1 1 0,0-1 0,0-1 0,0 0 1,-5 3-1962,-30 24 7260,0 0-5908,7-4-1352,21-18 0,0 0 0,1 0 0,0 1 0,-9 11 0,-17 14 0,-116 101 0,61-58 0,50-43 0,-9 12 0,13-12 0,-30 21 0,-48 26 0,-74 37 0,107-67 0,-22 21 0,43-30 0,-182 136 0,-175 168 0,368-297 0,3 2 0,-13 21 0,-1-1 0,-119 146 0,105-138 0,19-20 0,-6 1 0,55-52 0,-41 53 0,10-4 0,5 5 0,28-44 0,-5 5 0,10-13 0,3-11 0,0 0 0,0 0 0,0 0 0,0 0 0,-1 1 0,1-1 0,0 0 0,0 0 0,-1 0 0,1 0 0,0 0 0,-1 0 0,1 0 0,-1 0 0,0 0 0,1 0 0,-1 0 0,0 0 0,-6 11 0,1-9 0,6-3-4,-1 0-1,1 0 1,0 1 0,-1-1-1,1 0 1,-1 0 0,1 0 0,-1 0-1,1 0 1,0 0 0,-1 0-1,1 0 1,-1 0 0,1 0-1,-1 0 1,1 0 0,-1 0 0,1 0-1,0 0 1,-1-1 0,1 1-1,-1 0 1,1 0 0,0 0-1,-1-1 1,1 1 0,-1 0-1,1-1 1,0 1 0,0 0 0,-1-1-1,1 1 1,0 0 0,-1-1-1,1 1 1,0 0 0,0-1-1,0 1 1,-1-1 0,1 1 0,0 0-1,0-1 5,0-18-10614,1 14 2278,-1-3 1493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25:1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44 128 4321,'1'-2'498,"1"1"-1,-1-1 1,1 0 0,-1 1 0,0-1 0,0 0-1,0 0 1,0 0 0,0 0 0,-1 0-1,1 0 1,0 0 0,-1-1 0,0 1 0,1 0-1,-1 0 1,0 0 0,0 0 0,0-1-1,-1-1-497,8-32 11148,-8 33-10002,1 2-939,0 0-1,-1 0 1,1 0-1,0 0 1,0 0 0,0 0-1,0 0 1,0 0-1,0 0 1,0 0-1,0 0 1,0 0-1,0 0 1,0 0 0,1 0-1,-1 0 1,1 0-1,-1 0 1,0 0-1,1 0 1,0 0 0,-1 0-1,1 0 1,-1 1-1,1-1 1,0 0-1,0 0 1,-1 1-1,1-1 1,0 0-207,1 1 0,1-1 0,-2-14 0,1 20 0,1-2 0,-2 1 0,1-1 0,0 1 0,-1 0 0,0 0 0,0 0 0,1 2 0,-5 38 0,-1-1 0,-2 1 0,-4 10 0,3-16 0,-8 30 0,-10 24 0,23-85 0,0 1 0,0-1 0,1 1 0,0 0 0,0 1 0,1-5 0,-1 0 0,0 0 0,0 0 0,-1 0 0,1 0 0,-1 0 0,0-1 0,-1 3 0,1 0 0,3 0 0,0-3 0,0-3 0,0 0 0,0 0 0,0 0 0,0 1 0,0-1 0,0 0 0,-1-1 0,1 1 0,0 0 0,0 0 0,0 0 0,0 0 0,0-1 0,-1 1 0,1 0 0,0-1 0,0 1 0,0-1 0,-1 1 0,1-1 0,0 1 0,-1-1 0,1 1 0,0-1 0,-1 0 0,1 1 0,3-3 0,0 1 0,1-1 0,-1 1 0,1 0 0,0 1 0,4-2 0,4-1 0,206-68 0,-145 51-471,-54 16-2791,0-1-3758,1 2-2127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2 4193,'0'0'83,"-7"-1"7508,2 1 857,3 1 4004,1 4-12452,0-1 0,0 1 0,0 0 0,0-1 0,-1 1 0,0-1 0,0 0 0,0 1 0,-8 33 0,5-23 0,1 0 0,1 0 0,0 0 0,1 1 0,0-1 0,1 11 0,0-10 0,0-1 0,-2 0 0,-2 13 0,1-13 0,1 1 0,1 0 0,0 14 0,-5 27 0,0 6 0,0 5 0,-8-20 0,15-48-23,0 0 1,0 1-1,0-1 0,0 0 0,0 0 1,0 0-1,0 0 0,0 0 0,0 0 1,0 1-1,0-1 0,0 0 0,0 0 1,0 0-1,0 0 0,0 0 0,0 0 1,0 1-1,0-1 0,0 0 1,1 0-1,-1 0 0,0 0 0,0 0 1,0 0-1,0 0 0,0 1 0,0-1 1,0 0-1,0 0 0,0 0 0,0 0 1,1 0-1,-1 0 0,0 0 1,0 0-1,0 0 0,0 0 0,0 0 1,0 0-1,1 0 0,-1 0 0,0 0 1,0 0-1,0 0 0,0 0 0,0 0 1,0 0-1,1 0 0,-1 0 0,0 0 1,0 0-1,0 0 0,0 0 1,0 0-1,0 0 0,1 0 0,-1 0 1,0 0-1,0 0 23,2-3-7075,-2 2-1618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4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11 8322,'0'-1'250,"0"1"0,0-1 1,0 1-1,0-1 0,0 1 0,0 0 1,0-1-1,0 1 0,-1 0 0,1-1 1,0 1-1,0-1 0,0 1 0,-1 0 1,1-1-1,0 1 0,0 0 0,-1 0 0,1-1 1,0 1-1,-1 0 0,1-1 0,0 1 1,-1 0-1,1 0 0,0 0 0,-1 0 1,1-1-1,-1 1 0,1 0 0,0 0 1,-1 0-1,1 0 0,-1 0 0,1 0 1,0 0-1,-1 0 0,1 0 0,-1 0 1,1 0-1,0 0 0,-1 0 0,1 0 1,-1 1-1,1-1 0,0 0 0,-1 0 1,1 0-1,0 0 0,-1 1 0,1-1 1,0 0-1,-1 1-250,-22 11 6062,21-10-4469,-25 16 1995,21-13-3594,1 0-1,0 0 0,0 1 0,1-1 0,-1 1 0,1 0 1,0 1-1,1-1 0,-3 5 7,-2 3 0,7-13 0,-1 1 0,1 0 0,0-1 0,0 1 0,0 0 0,0-1 0,0 1 0,1 0 0,-1 0 0,1 0 0,-1 0 0,1-1 0,-1 1 0,1 0 0,-6 28 0,5-28 0,0 0 0,0 1 0,0-1 0,1 0 0,-1 1 0,1-1 0,-1 1 0,1-1 0,0 1 0,0-1 0,0 1 0,0-1 0,0 1 0,1-1 0,-1 0 0,1 1 0,0-1 0,0 1 0,4 13 0,-4-14 0,-1 0 0,1 0 0,0 0 0,-1 0 0,1 0 0,0 0 0,0 0 0,0 0 0,1-1 0,-1 1 0,0 0 0,0-1 0,1 1 0,-1-1 0,1 1 0,4 3 0,0 0 0,0 0 0,0 0 0,1-1 0,0 0 0,0 0 0,0-1 0,0 0 0,0 0 0,0-1 0,1 0 0,-1 0 0,1 0 0,0-1 0,0 0 0,2-1 0,4 0 0,1 0 0,-1-1 0,0-1 0,13-3 0,-21 3 0,0 0 0,-1 0 0,1 0 0,0-1 0,-1 0 0,0 0 0,1 0 0,-1-1 0,0 0 0,-1 0 0,1 0 0,2-4 0,8-7 0,-11 12 0,-1 0 0,0 0 0,0 0 0,-1-1 0,1 1 0,0-1 0,-1 0 0,0 0 0,0 0 0,0-1 0,11-22 0,-11 23 0,0 1 0,0-1 0,-1 1 0,1-1 0,-1 0 0,0 1 0,0-1 0,0 0 0,0 0 0,-1 0 0,0 0 0,0-1 0,0 3 0,0-1 0,0 0 0,-1 0 0,1 1 0,-1-1 0,0 0 0,0 1 0,0-1 0,0 1 0,0-1 0,-1 1 0,1 0 0,-1-1 0,1 1 0,-1 0 0,0-1 0,-36-28 0,15 14 0,15 13 0,-1-1 0,1 2 0,-1-1 0,0 1 0,0 1 0,-1-1 0,1 2 0,0-1 0,-1 1 0,1 1 0,-5 0 0,-36 12 0,27-4 751,13-3-4518,2-3-9925,6-2 8067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5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1 6537,'0'0'-111,"0"0"3427,0 2 16668,0-1-14564,0 0-7926,0 7 2579,0 0-64,0 0 0,0 0 0,-1-1 0,0 1 0,0 0 0,-2 4-9,-4 33 0,-2 31 0,-41 243 0,24-172 0,12-70 0,8-50 0,3-12 0,0 0 0,1 1 0,0 11 0,-5 48 0,7-78-967,1-2-7281,5-3-1501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6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57 6913,'-1'-5'-4275,"-2"2"7992,2 1 4967,5-1-6917,13-9 6278,-6 7-6619,0 0 0,0 1 0,1 1 0,2-1-1426,-3 1 498,-1 1-231,1 0-1,-1 0 0,1 1 0,0 1 1,-1 0-1,1 0 0,8 2-266,-11-1-13,-1 0-1,1 1 0,-1 0 1,0 0-1,1 0 0,-1 1 1,0 0-1,0 1 0,-1-1 1,1 1-1,3 3 14,-7-4 0,1 0 0,-1-1 0,0 1 0,0 0 0,0 1 0,0-1 0,-1 1 0,1-1 0,-1 1 0,0 0 0,0 0 0,0 0 0,1 4 0,4 47 0,-7-50 0,0 1 0,-1-1 0,0 1 0,0-1 0,0 1 0,0-1 0,-1 0 0,0 0 0,0 0 0,0 0 0,-1 0 0,0 0 0,0 0 0,0-1 0,-1 2 0,-1 0 0,-1-1 0,0 1 0,0-1 0,-1 0 0,1 0 0,-1-1 0,0 0 0,0 0 0,-7 2 0,-5 1 0,-1-1 0,0-1 0,0-1 0,0 0 0,0-1 0,-1-2 0,-15 0 0,7 1 0,22-1 0,0-1 0,0 1 0,0-1 0,0-1 0,0 1 0,-1-1 0,1 0 0,0-1 0,0 1 0,1-1 0,-2-8-1722,7 5-3018,1 0-4381,0-3 1883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6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5457,'7'1'476,"8"2"10513,-10 4-2599,-4 5-3536,-5 18-2036,1-7-3035,-4 92 217,0-26 0,7-79 0,0-6 0,1 0 0,-1-1 0,-1 1 0,1 0 0,0 0 0,-1 0 0,0 0 0,0 0 0,0-1 0,-1 4 0,2-3 0,-2 4 0,-3-4-684,4-9-14222,1 2 10204,0-1-1076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7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3353,'0'-6'1361,"2"-6"8144,2 10-8859,-3 2-588,-1 0-95,4 0-42,4 0-6079,-7 0 5125,1 0-2054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06.5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5024.30469"/>
      <inkml:brushProperty name="anchorY" value="-125473.91406"/>
      <inkml:brushProperty name="scaleFactor" value="0.5"/>
    </inkml:brush>
  </inkml:definitions>
  <inkml:trace contextRef="#ctx0" brushRef="#br0">791 185 13203,'0'0'0,"3"-1"-1408,3-2 3789,4-1 384,0-2 598,3-1 317,1 0 297,0-1 154,2 0-4029,-2-1 354,0 0-339,-1 1-117,-2-1 0,-1 0 0,-1 1 0,0 0 0,-2 0 0,1 0 0,-2 0 0,-1 1 0,-3-1 0,-2 1 0,-2 1 0,-4 0 0,-2 0 0,-3 1 0,-3 0 0,-3 2 0,-3 1 0,-1 0 0,-4 3 0,-2-1 0,-3 3 0,-2 1 0,-2 2 0,-2 2 0,-1 1 0,-2 2 0,-1 3 0,-1 2 0,-2 2 0,-1 2 0,1 2 0,0 2 0,-1 2 0,3 2 0,1 1 0,3 1 0,1 1 0,2 2 0,3 1 0,3 1 0,3 1 0,5 1 0,4 0 0,5 0 0,5 0 0,4-1 0,3-2 0,7 0 0,4-2 0,4-3 0,4-2 0,5-2 0,4-3 0,3-2 0,4-4 0,2-2 0,1-4 0,1-3 0,0-2 0,0-3 0,0-2 0,-2-3 0,-1-2 0,-3-2 0,-2-1 0,-4-2 0,-1-1 0,-4-1 0,-3 0 0,-4-1 0,-2 0 0,-4-1 0,-4 1 0,-2 1 0,-4-1 0,-4 2 0,-4-1 0,-4 1 0,-3 2 0,-4 0 0,-2 1 0,-3 2 0,-1 0 0,0 2 0,-1 1 0,3 2 0,0 0 0,2 1 0,2 0 0,1 0 0,3 1 0,0 0 0,4 0 0,4 1 0,2 0 0,2-1 0,5 0 0,3-1 0,3 1 0,4-1 0,1-1 0,3 0 0,3 0 0,1-1 0,0 1 0,2 0 0,0-1 0,1 0 0,1 0 0,-1 0 0,1 1 0,-2-1 0,0 0 0,-2 1 0,-1-1 0,-1 1 0,-3 0 0,0 1 0,-1 0 0,-2 2 0,0-1 0,-1 1 0,0 1 0,-1 2 0,-1 0 0,-2 1 0,-1 1 0,1 2 0,-2 1 0,0 1 0,-1 2 0,-1 1 0,-2 3 0,-1 2 0,-1 2 0,-2 1 0,-2 2 0,-1 3 0,-2 1 0,-1 2 0,-1 0 0,-1 1 0,-1 0 0,0 0 0,-1 1 0,0 0 0,0 0 0,0 0 0,-1-1 0,0 0 0,1 0 0,-1 0 0,0-1 0,1 0 0,2-2 0,-1 0 0,-1-2 0,2-1 0,-2-2 0,2-2 0,0-1 0,1-3 0,3-2 0,1-2 0,3-2 0,1-2-11081,2-1 3502,0-3-7335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06:15:17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63 2985,'25'-11'9261,"-13"6"-1320,-11 5-7412,-1 0-1,1 0 1,-1-1 0,1 1 0,0 0-1,-1-1 1,1 1 0,-1 0-1,1-1 1,-1 1 0,1-1 0,-1 1-1,0 0 1,1-1 0,-1 1 0,1-1-1,-1 0 1,0 1 0,1-1-1,-1 1 1,0-1 0,0 0-529,-3-5 948,-10-13-948,2 10 0,9 9 0,-1-1 0,0 0 0,0 1 0,1 0 0,-1 0 0,0 0 0,0 0 0,0 0 0,0 0 0,1 1 0,-2 0 0,-2-2 0,-1 1 0,1 0 0,-1 0 0,0 0 0,1 1 0,0 0 0,-1 1 0,1-1 0,0 1 0,-1 1 0,1-1 0,0 1 0,1 0 0,-1 0 0,0 0 0,1 1 0,0 0 0,0 0 0,0 1 0,-3 3 0,-12 9 0,17-14 0,0-1 0,0 0 0,0 0 0,0 1 0,1 0 0,-1-1 0,1 1 0,0 0 0,0 0 0,0 0 0,-1 3 0,-39 57 0,31-44 0,9-17 0,0 2 0,0-1 0,0 0 0,1 0 0,-1 0 0,1 1 0,0-1 0,0 1 0,0-1 0,-1 3 0,-4 27 0,4-30 0,1 0 0,0 1 0,0-1 0,1 0 0,-1 0 0,1 0 0,-1 1 0,1-1 0,0 0 0,0 1 0,1-1 0,-1 0 0,1 0 0,-1 1 0,1-1 0,0 0 0,0 0 0,1 2 0,0 0 0,0 0 0,1-1 0,-1 1 0,1-1 0,0 0 0,0 0 0,0 0 0,1 0 0,0 0 0,0-1 0,-1 1 0,2-1 0,-1 0 0,0 0 0,1-1 0,-1 0 0,1 1 0,0-1 0,0-1 0,0 1 0,0-1 0,0 0 0,0 0 0,0 0 0,0-1 0,0 1 0,1-1 0,1-1 0,51 1 0,0-2 0,10-5 0,-47 4-1420,25-12 4312,-30 8-4627,-1-3-4514,0-1-6391,-7 6 6139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4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44 3745,'0'0'1224,"0"-1"-1,0 0 1,0 0 0,0 1 0,-1-1 0,1 0 0,0 0-1,-1 1 1,1-1 0,0 0 0,-1 1 0,1-1 0,-1 1-1,1-1 1,-1 0 0,1 1 0,-1-1 0,0 1 0,0-1-1224,-4-2 5580,4 2-5479,0-2 0,2-17-114,-1 20 13,1-2 0,-9 0 0,2 3 0,6 0 0,-1-1 0,1 0 0,0 1 0,0-1 0,-1 1 0,1-1 0,0 1 0,0-1 0,0 1 0,-1-1 0,1 1 0,0-1 0,0 1 0,0 0 0,0-1 0,0 1 0,0-1 0,0 1 0,0-1 0,0 1 0,0-1 0,1 1 0,-1-1 0,0 1 0,0 5 0,-1-4 0,0 0 0,0 0 0,0 0 0,0 0 0,0 0 0,0 0 0,1 0 0,-1 0 0,1 1 0,0-1 0,0 0 0,0 0 0,0 0 0,0 1 0,0-1 0,1 51 0,0-36 0,-1 174 0,7-158 0,-6-28 0,0-1 0,1 1 0,-1-1 0,1 1 0,0-1 0,0 0 0,0 0 0,1 0 0,0 0 0,0 1 0,1-2 0,1 0 0,-1 0 0,0 0 0,1 0 0,-1-1 0,1 0 0,0 0 0,0 0 0,0-1 0,0 1 0,0-1 0,2 0 0,0 0 0,1 1 0,-1-2 0,1 1 0,-1-1 0,1 0 0,-1-1 0,1 1 0,3-2 0,22-5 0,-25 6 0,0-1 0,-1 0 0,1 0 0,-1 0 0,1-1 0,6-3 0,10-5 0,-20 9 0,0 1 0,0-1 0,0 0 0,-1 0 0,1 0 0,-1 0 0,1 0 0,-1-1 0,0 0 0,2-1 0,2-4 0,0-1 0,0 0 0,-1-1 0,2-3 0,-2 4 0,0-2 0,-1 1 0,0-1 0,-1 0 0,0 0 0,0 0 0,-1 0 0,-1 0 0,1-7 0,-1 2 0,-1 15 0,-1 0 0,0-1 0,1 1 0,-1 0 0,0-1 0,0 1 0,0 0 0,0-1 0,0 1 0,0 0 0,0-1 0,-1 1 0,1 0 0,0-1 0,-1 1 0,1 0 0,-1-2 0,-5-12 0,5 12 0,0 0 0,0 0 0,-1 0 0,1 0 0,-1 0 0,1 1 0,-1-1 0,0 0 0,-1 0 0,2 2 0,-2-3 0,-1 0 0,1 0 0,-1 1 0,0-1 0,0 1 0,-1 0 0,-3-3 0,-11-6 0,14 9 0,0-1 0,0 1 0,0 0 0,-1 1 0,1-1 0,-2 1 0,2-2 0,4 3 0,0 0 0,0 0 0,1 1 0,-1-1 0,0 0 0,0 0 0,0 1 0,0-1 0,0 0 0,0 1 0,0-1 0,0 1 0,0 0 0,0-1 0,0 1 0,-1 0 0,1-1 0,0 1 0,0 0 0,0 0 0,-1 0 0,-7-2 0,-3-4 0,22 1-1862,-2 3-8572,-5 1 7708,4 0-5553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13 5753,'-2'-2'1333,"-12"-7"10385,8 8-9460,-8 0 5086,-12 1-2388,20 0-5022,0 1 0,1-1 0,-1 1 0,1 0-1,-1 0 1,1 0 0,-1 1 0,1 0 0,-4 2 66,-18 6 0,23-9 0,0 0 0,0 0 0,1 0 0,-1 1 0,0 0 0,1 0 0,-1 0 0,1 0 0,-1 1 0,-28 21 0,25-19 0,0 0 0,0 0 0,0 1 0,0 0 0,1 0 0,0 1 0,0 1 0,-21 26 0,23-30 0,-1 0 0,2 0 0,-1 1 0,0 0 0,1 0 0,0 0 0,0 0 0,1 0 0,-1 0 0,1 1 0,0-1 0,0 1 0,1 0 0,0 0 0,0-1 0,0 1 0,1 1 0,0-5 0,1-1 0,-1 0 0,1 1 0,0-1 0,0 0 0,-1 0 0,1 1 0,0-1 0,0 0 0,0 0 0,0 0 0,0 0 0,0 0 0,1 0 0,-1-1 0,0 1 0,0 0 0,1 0 0,-1-1 0,0 1 0,1-1 0,-1 1 0,1-1 0,-1 0 0,1 1 0,51 10 0,-39-8 0,0-1 0,-1 2 0,1 0 0,0 1 0,-1 0 0,9 5 0,-15-6 0,-1 0 0,1 0 0,0 1 0,-1-1 0,0 1 0,0 1 0,4 4 0,-9-8 0,0-1 0,0 1 0,0 0 0,0-1 0,0 1 0,0 0 0,0 0 0,-1 0 0,1-1 0,-1 1 0,0 0 0,1 0 0,-1 0 0,0 0 0,0 0 0,0 0 0,0 0 0,-1 0 0,1 0 0,0-1 0,-1 1 0,1 0 0,-1 0 0,0 0 0,1 0 0,-1-1 0,0 1 0,0 0 0,0-1 0,-1 1 0,1-1 0,0 1 0,0-1 0,-2 1 0,-3 5 0,0 0 0,-1 0 0,0-1 0,0 1 0,-1-2 0,0 1 0,0-1 0,0 0 0,-1-1 0,1 0 0,-1 0 0,-6 1 0,2-1 0,-4 1 0,1-1 0,-1 0 0,0-1 0,0-1 0,-7 0 0,-12 1 0,30-2 0,0 0 0,0 0 0,0-1 0,0 0 0,0 0 0,0 0 0,0 0 0,0-1 0,0 0 0,0-1 0,0 1 0,1-1 0,-3-1 0,1-4-3771,7 0-6402,0 5 6064,0-2-3059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5025,'3'9'7633,"1"2"9845,-4-7-17088,0 1 0,-1-1 1,0 0-1,1 1 0,-1-1 0,-1 0 1,1 1-391,-24 41-307,12-27 513,-20 25-206,30-41 421,-8 6-18264,10-5 12044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106 201 6121,'-16'-14'3840,"14"13"-2876,0 0-1,0-1 0,0 0 0,1 1 0,-1-1 0,0 0 1,0 0-1,1 0 0,0 0 0,-1 0 0,1-1-963,-1 0 948,0 0-1,0 0 0,-1 1 0,1-1 0,-1 0 0,1 1 0,-1-1 1,0 1-1,-2-1-947,2 1 409,0-1 1,0 1-1,0 0 1,0-1 0,1 1-1,-1-1 1,1 0-1,0 0 1,-2-3-410,0-3 0,2 7 0,1 0 0,0 0 0,0 0 0,0 0 0,0 0 0,0 0 0,1-1 0,-1 1 0,1 0 0,-1 0 0,1 0 0,0-1 0,0 1 0,0 0 0,0 0 0,0-1 0,0 1 0,1 0 0,-1 0 0,1 0 0,0-1 0,-1 1 0,1 0 0,0 0 0,1-2 0,0 1 0,0 0 0,0 0 0,1 1 0,-1-1 0,0 0 0,1 1 0,0-1 0,0 1 0,0 0 0,0 0 0,0 0 0,0 1 0,0-1 0,0 1 0,1-1 0,2 0 0,0 1 0,0 0 0,1 0 0,-1 0 0,0 1 0,0 0 0,0 0 0,0 1 0,0 0 0,0 0 0,1 0 0,1 1 0,1 0 0,-1 1 0,0 0 0,0 0 0,0 1 0,0 0 0,0 1 0,-1-1 0,0 1 0,0 1 0,0-1 0,-1 1 0,0 1 0,4 4 0,-7-5 0,0-1 0,-1 1 0,0 0 0,0 0 0,-1 0 0,0 0 0,0 0 0,0 0 0,-1 0 0,1 0 0,-2 1 0,1-1 0,-1 0 0,0 0 0,0 0 0,0 0 0,-1 0 0,0 0 0,0 0 0,-1-1 0,0 1 0,-9 17 0,7-14 0,1-1 0,-1 0 0,-1 0 0,1 0 0,-1-1 0,-1 1 0,1-1 0,-1-1 0,-33 34 0,31-30 0,0 0 0,-1 0 0,-7 4 0,9-7 0,0 1 0,0-1 0,1 2 0,-1 0 0,-2 3 0,10-12 0,-1 1 0,1-1 0,0 0 0,0 1 0,-1-1 0,1 0 0,0 1 0,0-1 0,0 0 0,0 1 0,0-1 0,0 0 0,0 1 0,0-1 0,-1 1 0,1-1 0,0 0 0,1 1 0,-1-1 0,0 0 0,0 1 0,0-1 0,0 1 0,0-1 0,0 0 0,0 1 0,0-1 0,1 0 0,-1 1 0,0-1 0,0 0 0,1 1 0,-1-1 0,0 0 0,0 0 0,1 1 0,-1-1 0,0 0 0,1 0 0,-1 1 0,0-1 0,1 0 0,-1 0 0,0 0 0,1 0 0,-1 0 0,0 1 0,1-1 0,-1 0 0,0 0 0,1 0 0,-1 0 0,1 0 0,-1 0 0,0 0 0,1 0 0,-1-1 0,1 1 0,-1 0 0,19 2 0,20-5 0,0-1 0,-1-3 0,1 0 0,21-10 0,14-1 0,-43 9-332,-11 1-7130,-6 1-2796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320 208 8362,'-10'-7'1240,"-5"-4"5926,-10-7 7014,4 9-12361,-18-4-1819,28 8 0,0 1 0,-1 1 0,1 0 0,-1 0 0,1 1 0,-10 0 0,10 1 0,-1-1 0,1-1 0,-1 1 0,-9-5 0,3 1 0,14 5 0,2 1 0,1 0 0,-1 0 0,0 0 0,1-1 0,-1 1 0,1 0 0,-1-1 0,1 0 0,-1 1 0,1-1 0,0 0 0,-1 0 0,1 1 0,0-1 0,0 0 0,-1 0 0,1-1 0,0 1 0,0 0 0,0 0 0,0 0 0,0-2 0,1 2 0,1 0 0,-1 1 0,1-1 0,0 0 0,-1 1 0,1-1 0,0 0 0,0 1 0,-1-1 0,1 1 0,0-1 0,0 1 0,0-1 0,0 1 0,0 0 0,-1-1 0,1 1 0,0 0 0,0 0 0,0 0 0,0 0 0,0 0 0,0 0 0,0 0 0,0 0 0,27-2 0,35 2 0,39-7 0,-87 5 0,24-2 0,0-2 0,23-7 0,66-18 0,-115 27 2015,12-3-12329,-19 6 3321,-9 4 2037,-34 11 7252,15-9 4202,-3-4 4956,24-1-11454,1 0 0,-1 0 0,0 1 0,0-1 0,0 0 0,0 0 0,1 1 0,-1-1 0,0 0 0,0 1 0,1-1 0,-1 1 0,0-1 0,1 1 0,-1-1 0,0 1 0,1-1 0,-1 1 0,1 0 0,-1-1 0,1 1 0,-1 0 0,1-1 0,-1 1 0,1 0 0,0 0 0,0 0 0,-7 24 0,4-11 0,1-6 0,1 1 0,0-1 0,0 1 0,1 0 0,0-1 0,1 1 0,0 3 0,1 19 0,5 145 0,0-120 0,-6-52 0,-1-1 0,1 1 0,0 0 0,1 0 0,-1 0 0,1-1 0,-1 1 0,3 2 0,-3 1 0,-4-8-13393,-6 0 6250,-10-3 4367,-21-1 4482,31 5-197,1 0 0,-1 1 0,0 1 0,-6 1-1509,3 1 3893,0 0-1,0 1 1,0 0-1,-11 7-3892,22-12 0,0 1 0,0 0 0,-1-1 0,1 1 0,0 0 0,0 0 0,0 0 0,0 0 0,0 0 0,0 0 0,0 0 0,1 0 0,-1 0 0,0 0 0,0 1 0,1-1 0,-1 1 0,1-1 0,0-1 0,0 1 0,0 0 0,0-1 0,0 1 0,0 0 0,0 0 0,0-1 0,0 1 0,0 0 0,1-1 0,-1 1 0,0 0 0,0 0 0,1-1 0,-1 1 0,1-1 0,-1 1 0,0 0 0,1-1 0,-1 1 0,1-1 0,0 1 0,1 1 0,0-1 0,0 1 0,0-1 0,1 0 0,-1 0 0,1 0 0,-1 0 0,1 0 0,-1 0 0,1-1 0,-1 1 0,1-1 0,-1 0 0,1 1 0,0-1 0,-1-1 0,1 1 0,0 0 0,41-8-1291,58-24 3740,-70 21-4766,-1-1-3441,1 0-5524,-10 4 4004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31 3681,'-6'-9'1969,"4"6"-268,1 1 0,0 0 1,-1 0-1,0 0 1,1 0-1,-1 1 1,0-1-1,0 0 0,0 1 1,0-1-1702,-9 3 7771,-1 16-5439,5 23-2332,0 32 0,5-60 0,1 0 0,0 0 0,1 0 0,1 0 0,-1-1 0,2 1 0,0 0 0,1 4 0,7 44 0,1-18-112,-10-33-3577,0 1-3799,5-3-1577,-5-6 4342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29 136 4433,'-7'-32'1221,"0"0"3539,0-3 1595,2 17-1276,3 0 4457,23 45-8153,4 1-1394,1-2 0,2 0 0,0-2 0,2-1-1,1-1 1,12 5 11,-19-12-3869,-18-11 576,1 0 0,0 0 0,0 0 0,0-1 1,8 3 3292,-1-2-4613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112 117 4001,'-1'-4'171,"1"0"1,-1 1-1,0-1 1,0 0-1,-1 0 1,1 1-1,-1-1 0,0 1 1,0 0-1,-1-3-171,-11-21 3935,5 10-1220,-13-8 6396,22 25-8768,-1-1 0,0 1 0,0-1 0,0 0 0,1 1 0,-1 0 0,0-1 0,0 1 0,0-1 0,0 1 0,0 0 0,0 0 0,0 0 0,0 0 0,0-1 0,1 1 0,-1 0 0,0 0 0,0 1 0,0-1 0,0 0 0,0 0 0,0 0 0,0 1 0,0-1 0,0 1-343,0-1 169,-1 1 1,1 0-1,0 1 1,0-1-1,0 0 1,0 0-1,0 0 1,1 1-1,-1-1 1,0 0-1,0 1 1,1-1-1,-1 0 1,1 2-170,-5 16 0,2 0 0,0 0 0,1 1 0,2-1 0,0 0 0,0 1 0,2 4 0,0 32 0,-2-19-742,2 62 1894,3-67-3972,4-1-3652,-3-22-2130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8666,'-12'12'6308,"2"1"-1,-1 0 1,2 1-1,-6 11-6307,6-7 1382,2 2-3893,-1 4 2511,6-18 0,0 0 0,0 0 0,0 0 0,1 1 0,0-1 0,0 0 0,0 1 0,1-1 0,0 1 0,0-5 0,0 0 0,0 0 0,0-1 0,0 1 0,0 0 0,0 0 0,0-1 0,1 1 0,-1 0 0,0-1 0,1 1 0,0 0 0,-1-1 0,1 1 0,0-1 0,0 1 0,1 3 872,-2 0-4090,0-5 2951,0 0-1,0 1 1,0-1-1,0 0 1,0 0-1,0 0 1,0 1 0,0-1-1,0 0 1,0 0-1,0 0 1,0 0-1,0 1 1,0-1-1,0 0 1,0 0 0,0 0-1,0 1 1,0-1-1,0 0 1,0 0-1,0 0 1,0 0-1,0 1 1,0-1-1,0 0 1,0 0 0,1 0-1,-1 0 1,0 0-1,0 0 1,0 1-1,0-1 1,0 0-1,1 0 1,-1 0-1,0 0 1,0 0 0,0 0-1,0 0 1,1 0-1,-1 0 1,0 0-1,0 0 1,0 0-1,1 0 1,-1 0 0,0 0-1,0 0 1,0 0-1,0 0 1,1 0-1,-1 0 1,0 0-1,0 0 268,1 0-7557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1 228 4321,'0'-4'782,"0"0"0,0 0 1,1 0-1,-1 0 0,1 0 0,0 0 0,1 0 1,-1 0-1,1 1 0,-1-1 0,1 0 0,2-2-782,-1 2 520,0 0-1,0 1 0,0-1 0,1 1 0,-1 0 0,1 0 1,0 0-1,0 0 0,0 1 0,1-1-519,4-1 394,0 0-1,1 1 1,0 0-1,0 0 1,0 1-1,0 0 1,0 1-1,1 0 1,8 0-394,24 3 187,-1-3 0,1-2 0,0-1 0,-1-3 1,0-1-1,14-6-187,-32 7 467,-4 0 729,0 0 1,-1-1 0,12-7-1197,-30 15 57,0-1 1,0 1 0,0-1 0,0 1 0,0-1 0,0 1 0,-1-1 0,1 0 0,0 1-1,0-1 1,-1 0 0,1 0 0,0 0 0,-1 1 0,1-1 0,-1 0 0,1 0-1,-1 0 1,1 0 0,-1 0-58,0 0 41,0 1 1,0-1-1,0 0 0,-1 1 0,1-1 0,0 1 1,0-1-1,0 1 0,-1-1 0,1 1 0,0-1 0,-1 1 1,1-1-1,0 1 0,-1-1 0,1 1 0,-1 0 1,1-1-1,-1 1 0,1-1 0,-1 1 0,1 0 0,-1 0 1,0-1-42,-3-1 285,0 1 1,0-1-1,0 1 1,0 0-1,0 0 1,0 1-1,-1-1 1,-2 1-286,-1 0 41,0 1 0,0 1 0,0 0 0,1 0 0,-1 0 0,1 1 0,0 0 0,-1 0 0,1 1 0,1 0 0,-1 0 0,0 1 0,1 0 0,0 0 0,0 0 0,1 1 0,-1 0 0,1 0 0,-1 2-41,-5 7-9,0 1 0,1-1 0,1 2 0,0-1 0,1 1 0,1 1 0,-3 11 9,2 39 0,7-62 0,1 1 0,0 0 0,1 0 0,-1-1 0,1 1 0,1 0 0,-1-1 0,1 1 0,0-1 0,1 0 0,-1 0 0,1 0 0,0 0 0,1 0 0,0 0 0,0-1 0,0 0 0,1 1 0,-4-3 0,1-1 0,1 0 0,-1 0 0,0 0 0,0 0 0,1 0 0,-1 0 0,1 0 0,0-1 0,-1 1 0,1-1 0,0 0 0,0 0 0,0 0 0,0 0 0,0-1 0,0 1 0,0-1 0,0 1 0,0-1 0,0 0 0,0 0 0,0-1 0,0 1 0,0-1 0,0 1 0,0-1 0,0 0 0,0 0 0,0 0 0,0-1 0,0 1 0,-1-1 0,1 1 0,-1-1 0,1 0 0,-1 0 0,0 0 0,2-2 0,2-2 0,0-1 0,-1 0 0,1 0 0,-1 0 0,-1-1 0,1 1 0,-2-1 0,1-1 0,1-3 0,1-7 0,-1 1 0,0-1 0,1-18 0,6-22 0,-7 42 0,-2 0 0,0 0 0,-1 0 0,0-7 0,-9 68 0,3-2 0,2-33 0,1-1 0,0 1 0,1-1 0,-1 1 0,2 0 0,-1-1 0,2 5 0,0-2-26,1 0 0,1 0 0,-1 0 0,2-1 0,-1 0 0,6 9 26,1-4-5072,3-1-5223,-7-10 3309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07.06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3764.17969"/>
      <inkml:brushProperty name="anchorY" value="-125890.35156"/>
      <inkml:brushProperty name="scaleFactor" value="0.5"/>
    </inkml:brush>
  </inkml:definitions>
  <inkml:trace contextRef="#ctx0" brushRef="#br0">100 186 7618,'0'0'0,"3"-3"488,2-4 4789,2-3 816,0-2 453,1-1-286,-1-1-6770,-1 1 1436,0-1-857,-1 2-69,-1 1 0,-1 2 0,-2 1 0,0 2 0,0 0 0,-1 2 0,0 2 0,-2 1 0,-1 1 0,-1 3 0,0 1 0,-3 1 0,-1 2 0,-1 3 0,0 1 0,-1 1 0,0 2 0,-2 1 0,1 1 0,-1 2 0,1 1 0,0 1 0,1 2 0,1 0 0,2 0 0,1 0 0,1 0 0,2-1 0,2 1 0,2-2 0,2 0 0,1-2 0,4-2 0,1-1 0,1-2 0,3-1 0,1-1 0,2-3 0,1-1 0,2-2 0,2-1 0,0-3 0,2-2 0,0-3 0,1-1 0,-1-3 0,1-2 0,-2-2 0,0-2 0,0-2 0,-1-2 0,-2-1 0,-1-3 0,-1 0 0,-2-1 0,-2-1 0,-3-1 0,-2 0 0,-3 0 0,-2 1 0,-3 0 0,-1 2 0,-4 1 0,-2 2 0,-2 0 0,-3 3 0,-1 1 0,-2 2 0,-2 2 0,0 0 0,-3 3 0,0 1 0,-2 1 0,0 2 0,-2 1 0,1 2 0,-1 0 0,2 2 0,1 0 0,3 1 0,2 0 0,2 1-7739,3 1-3343,3 0-3420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15 163 4121,'-6'-25'10184,"4"22"-8335,1 0-1,0-1 1,0 1-1,0-1 1,0 1-1,1-1 0,-1-3-1848,1 3 460,0 1-1,1-1 1,-1 0-1,1 0 0,0 1 1,0-1-1,0 0 0,1 1 1,-1-1-1,2-1-459,0 0 129,0 1-1,0-1 1,1 1-1,-1 0 1,1 0-1,0 0 0,0 1 1,0-1-1,1 1 1,-1 0-1,3-1-128,-2 1-22,-1 1 0,0 0 0,1 0 0,0 0 0,-1 0 0,1 1 0,0 0 0,0 0 0,0 0 0,-1 1 0,1-1 0,0 1 0,0 1 0,0-1 0,0 0 0,0 1 0,0 0 0,0 0 0,-1 1 0,1-1 0,-1 1 0,2 1 22,-2-1 0,0 0 0,0 0 0,-1 0 0,1 1 0,-1-1 0,1 1 0,-1 0 0,0 0 0,0 0 0,0 1 0,-1-1 0,1 1 0,-1-1 0,0 1 0,0 0 0,0 0 0,0 0 0,-1 0 0,0 0 0,1 0 0,-1 0 0,-1 1 0,1-1 0,-1 0 0,0 1 0,0-1 0,0 0 0,0 1 0,-1-1 0,1 0 0,-1 0 0,-1 0 0,1 1 0,0-1 0,-1 0 0,0 0 0,0-1 0,-1 3 0,-4 6 0,0-1 0,-1 0 0,0 0 0,-1 0 0,0-1 0,0 0 0,-1-1 0,-8 6 0,-7 12 0,22-23 0,1-1 0,-1 1 0,0-1 0,0 1 0,-1-1 0,1 0 0,-1 0 0,-3 2 0,5-2 0,1-3 0,1 1 0,0 0 0,-1-1 0,1 1 0,0-1 0,-1 1 0,1-1 0,-1 0 0,1 1 0,-1-1 0,1 1 0,-1-1 0,1 0 0,-1 1 0,1-1 0,-1 0 0,1 0 0,-1 1 0,0-1 0,1 0 0,-1 0 0,0 0 0,1 0 0,-5 0 0,10-2 0,4-1 0,0 2 0,0-1 0,0 1 0,0 1 0,0 0 0,0 0 0,1 1 0,-1 0 0,0 0 0,0 1 0,0 0 0,0 1 0,-1 0 0,9 4 0,-12-5 0,0 1 0,0-1 0,-1 1 0,1 0 0,-1 1 0,1-1 0,-1 1 0,0 0 0,0 0 0,-1 0 0,1 0 0,-1 1 0,0 0 0,0-1 0,-1 1 0,1 0 0,-1 0 0,0 1 0,-1-1 0,1 0 0,-1 1 0,0-1 0,0 0 0,0 1 0,-1 4 0,0-2 47,-1-1 1,0 1-1,-1-1 0,1 1 0,-1-1 1,-1 0-1,1 0 0,-1 0 1,0 0-1,-1 0 0,0 0 0,0-1 1,0 0-1,-1 0 0,0 0 0,0 0 1,-1-1-1,1 0 0,-1 0 1,0 0-1,-1-1 0,-2 2-47,1-2-276,0 1 0,0-2 0,0 1 1,0-1-1,-1 0 0,0-1 0,1 0 0,-1 0 0,0-1 0,0 0 0,-1-1 276,2 0-1233,0 0 0,1-1 0,-1 0 0,1 0 0,-1-1-1,1 0 1,-1 0 0,-3-2 1233,-3-3-10545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49 6537,'0'-9'135,"0"8"790,0-1 0,0 0 1,1 0-1,-2 0 1,1 0-1,0 0 0,0 0 1,-1 0-1,1 0 1,-1 0-1,1 0 0,-1 0 1,0 0-1,0 1 0,0-2-925,-2-1 4856,-1 0 1998,2 12-6349,-12 48-505,13-39 0,0-1 0,-2 0 0,-2 11 0,1-11 0,1 1 0,1 0 0,0 12 0,-5 55 0,0 28 0,3-82 474,2-16-1843,1 2-5650,1-4-2911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27 283 9002,'-13'-15'225,"0"-9"4950,13 22-4833,0 1 0,0-1 0,0 0 0,0 1 0,0-1 0,0 0 0,0 1 0,0-1 0,1 1 0,-1-1 0,1 0 0,-1 1 0,1-1 0,0 1 0,-1-1 0,1 1 0,0 0 0,0-1 0,0 1 0,0 0 0,0-1 0,1 1 0,-1 0 0,0 0 0,0 0 0,1 0 0,1 0-342,27-24 4141,-17 14-2830,0 0 1,1 2-1,6-4-1311,33-19 1013,30-16-970,-53 34-43,2 1 0,26-7 0,-50 18 0,-1 0 0,1 1 0,0 0 0,-1 0 0,1 0 0,0 1 0,0 1 0,-1-1 0,1 1 0,0 1 0,-1-1 0,1 1 0,0 1 0,-4-2 0,-1 0 0,0 1 0,0 0 0,0-1 0,1 1 0,-2 0 0,1 1 0,0-1 0,0 0 0,-1 1 0,1-1 0,-1 1 0,0 0 0,0 0 0,0 0 0,0 0 0,0 0 0,-1 1 0,0-1 0,1 0 0,-1 1 0,0-1 0,-1 1 0,1-1 0,-1 1 0,1-1 0,-1 1 0,0 2 0,7 106 0,-7 139 0,7-191 0,0-7 0,-4-43 615,0-4-3225,-2-3-2081,-1 0-3299,0-2-371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6817,'0'-4'777,"7"4"1543,-7 0 449,8-4-49,-1 4-263,0-4-337,0 4-391,0 0-377,7-4-376,-7 4-400,7 0-464,1-4-528,6 0-552,-7 0-600,7 0-673,-6 0-887,6 0-945,-7 0-656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57 5329,'0'-19'5569,"0"12"-1116,0 1 3778,-5 9-2309,4-3-5740,0 1 0,0-1 0,1 1 0,-1-1 0,0 1 0,1 0 0,-1-1 0,1 1 0,-1 0 0,1 0 0,-1-1 0,1 1 0,-1 0 0,1 0 0,0 0 0,0 0 0,-1 0-182,1 5 26,-1 1 0,0 0 1,-1-1-1,0 1 1,0-1-1,0 0 0,-1 2-26,0-1-2,0 0 0,1 0 0,0 0 0,0 0-1,1 0 1,0 0 0,0 3 2,-3 42 0,2-40 0,0 1 0,1-1 0,1 1 0,0-1 0,1 1 0,1 3 0,2 2 0,0-1 0,1 1 0,2 2 0,-5-15 0,0 1 0,1-1 0,0 0 0,0 0 0,0 0 0,0 0 0,1 0 0,0-1 0,0 0 0,0 1 0,3 0 0,0 1 0,1 0 0,0-1 0,0 0 0,1-1 0,-1 0 0,5 2 0,-10-5 0,0 0 0,-1-1 0,1 1 0,0-1 0,0 1 0,0-1 0,0 0 0,0 0 0,0 0 0,0 0 0,-1-1 0,1 1 0,0-1 0,0 0 0,0 0 0,0 0 0,-1 0 0,1 0 0,-1-1 0,1 1 0,-1-1 0,1 1 0,1-2 0,4-5 0,2 1 0,-1-1 0,0 0 0,0 0 0,-1-1 0,0 0 0,-1 0 0,0-1 0,0 0 0,3-8 0,-4 1 0,0-1 0,-1 0 0,-1 0 0,-1 0 0,0-12 0,4-18 0,0-40 0,-5 77 0,-1 0 0,-1 0 0,1 0 0,-3-10 0,1-6 0,1 26-7397,0 6-192,0-1-46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5945,'-1'15'12052,"-3"-1"-3666,-8 14-309,-2-5-7424,-10 9-3835,5-5 1784,8-10 3632,-2 2-2234,10-16 0,1-1 0,0 2 0,-1-1 0,1 0 0,1 0 0,-1 1 0,0-1 0,1 1 0,-1-1 0,1 1 0,0-1 0,0 2 0,-2 6 764,0-7-2790,2 1-7593,1-4-416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72 206 6585,'-1'-34'13196,"-1"0"-3441,-1-2-4761,2-1-6757,1 35 1763,0-1 0,0 0 0,0 1 0,0-1 0,1 0 0,-1 1 0,1-1 0,-1 1 0,1-1 0,0 1 0,0-1 0,0 1 0,1 0 0,-1-1 0,0 1 0,1 0 0,0 0 0,-1 0 0,1 0 0,0 0 0,0 0 0,0 1 0,1-1 0,0 0 0,0 1 0,0 0 0,0 0 0,1 0 0,-1 0 0,0 0 0,0 1 0,1-1 0,-1 1 0,0 0 0,0 0 0,1 0 0,-1 1 0,0-1 0,1 1 0,3 0 0,-1 0 0,1 1 0,0 0 0,0 1 0,-1 0 0,0 0 0,1 0 0,-1 1 0,0-1 0,-1 1 0,1 1 0,-1-1 0,1 1 0,-1 0 0,-1 0 0,1 1 0,1 2 0,-3-1 0,1 0 0,-1 1 0,0-1 0,-1 1 0,0-1 0,0 1 0,0 0 0,-1 0 0,0 0 0,-1 0 0,0 0 0,0 0 0,-2 8 0,1-6 0,-1 1 0,-1-1 0,0 1 0,0-1 0,-1 0 0,0 0 0,-1 0 0,0-1 0,0 0 0,-3 3 0,4-6 0,-17 24 0,-2 0 0,-20 19 0,-92 87 0,135-136 0,0 1 0,0-1 0,-1 0 0,1 0 0,0 1 0,0-1 0,0 0 0,0 0 0,0 1 0,0-1 0,-1 0 0,1 1 0,0-1 0,0 0 0,0 1 0,0-1 0,0 0 0,0 1 0,0-1 0,0 0 0,0 0 0,0 1 0,1-1 0,-1 0 0,0 1 0,0-1 0,0 0 0,0 0 0,0 1 0,0-1 0,1 0 0,-1 0 0,0 1 0,0-1 0,0 0 0,1 0 0,-1 1 0,0-1 0,0 0 0,1 0 0,-1 0 0,0 0 0,0 1 0,12 3 0,77-8-284,-1-4 1,38-11 283,-39 6-4323,-59 9-6430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79 324 9314,'-20'0'791,"18"0"-67,1-1 0,-1 1 0,1 0 0,-1 0 0,1-1 0,-1 1 0,1-1 0,-1 1 0,1-1 0,0 0 1,-1 1-1,1-1 0,0 0 0,-1 0 0,1 0 0,0 0 0,0 0 0,0 0 0,0 0 0,0-1 0,0 1 0,0 0 0,0-1-724,-3-5 2828,-2-4 109,3-12-2693,-11-33-244,16 47 0,0 0 0,1-1 0,0 1 0,1 0 0,0 1 0,1-1 0,-1 1 0,1-1 0,1 1 0,0 1 0,0-1 0,2 0 0,-3 5 0,0 0 0,0 1 0,1 0 0,-1 0 0,0 1 0,1-1 0,0 1 0,-1 0 0,1 1 0,-1 0 0,1-1 0,21-2 0,53-7 0,-51 8 0,-1-2 0,0 0 0,5-3 0,19-4 38,4-1-261,-22-1-3366,-14 1-14456,-19 12 13762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3969,'-2'1'905,"-5"3"3257,0-1-1,1 2 0,0-1 0,0 1 0,-4 3-4161,-4 13 7323,9 8-7559,-10 38 236,1 89 0,14 91-56,-2-229-2886,-2-2-5418,2-9 4023,-4 5-3365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 5569,'-2'6'2336,"-7"1"7484,2 1 3472,9-4-10124,7-1-4586,36 3 115,-34-6 1939,1-1 1,0 0-1,-1-1 0,11-3-636,46-18-3280,-25 6-8380,-33 12 7147,5 1-1857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0.7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4787.21094"/>
      <inkml:brushProperty name="anchorY" value="-126737.27344"/>
      <inkml:brushProperty name="scaleFactor" value="0.5"/>
    </inkml:brush>
  </inkml:definitions>
  <inkml:trace contextRef="#ctx0" brushRef="#br0">579 242 7410,'0'0'0,"0"-1"-1033,1-1 3773,1-1 275,1 0 236,1-1-185,1-1-325,-2-1-327,0 0-284,-2 0-186,0-1-189,0-1-132,-3-1 7,-1-1-1804,-3-1 416,-2-1-229,-1-1-13,-2 0 0,-1 0 0,-1 0 0,-2 0 0,0 1 0,-1 0 0,-1 1 0,-1 1 0,-1 1 0,0 1 0,-1 1 0,-1 1 0,0 1 0,-2 2 0,2 3 0,-1 1 0,0 1 0,0 2 0,-1 3 0,2 2 0,-1 1 0,2 2 0,-1 1 0,2 0 0,1 2 0,0 1 0,3 0 0,0 2 0,3 0 0,1 0 0,1 2 0,1-1 0,3 1 0,1-1 0,3 1 0,2-1 0,2 1 0,3 0 0,3-1 0,3 1 0,3 0 0,2-1 0,2 0 0,4-1 0,3 0 0,1 0 0,2-1 0,2 2 0,0-1 0,-1 0 0,-1 0 0,-1-1 0,-2 0 0,0-1 0,-1 1 0,-3 0 0,0 1 0,-3 0 0,-2-1 0,-3 1 0,-3 1 0,-2 0 0,-3 0 0,-3 2 0,-4-1 0,-4 1 0,-4-1 0,-2 0 0,-2 0 0,-3-2 0,-3 0 0,-1-2 0,-1-1 0,0-2 0,0-1 0,0-2 0,1-1 0,-1-2 0,2-2 0,2-1 0,-2-3 0,2-2 0,2-2 0,0-1 0,3-3 0,2-1 0,2-3 0,3-2 0,3 0 0,3 0 0,3-2-2091,3-1-8374,4 1 2666,-1 2-5148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82 119 5857,'-4'-17'4950,"4"17"-4441,0-1 1,-1 0 0,1 1 0,0-1-1,-1 1 1,1-1 0,-1 1 0,1-1-1,-1 1 1,1-1 0,-1 1 0,1 0-1,-1-1 1,1 1 0,-1 0-1,0-1 1,1 1 0,-1 0 0,1 0-1,-1-1 1,0 1 0,1 0 0,-1 0-1,0 0 1,0 0-510,0 0 539,0 0-1,0 1 0,0-1 1,0 0-1,0 0 1,0 1-1,0-1 1,0 1-1,0-1 1,0 1-1,0-1 1,1 1-1,-1 0 0,0-1 1,0 1-1,0 0 1,1 0-1,-1 0-538,-8 17-475,4 5 475,0 1 0,2 1 0,-1 16 0,-5 40 0,2 14 0,5-79 0,1 1 0,0-1 0,1 0 0,1 8 0,1 16 0,-1-37 0,-1-3 0,0 0 0,1 0 0,-1 0 0,0 0 0,0 0 0,1 0 0,-1 0 0,0 0 0,0 0 0,1 0 0,-1 0 0,0-1 0,0 1 0,0 0 0,1 0 0,-1 0 0,0 0 0,0 0 0,0 0 0,1-1 0,-1 1 0,0 0 0,0 0 0,0 0 0,0-1 0,0 1 0,1 0 0,-1 0 0,0 0 0,0-1 0,0 1 0,0 0 0,0 0 0,0-1 0,0 1 0,0 0 0,0 0 0,0-1 0,0 1 0,0 0 0,0 0 0,0-1 0,1-8 0,1 2 0,0-1 0,-1 1 0,1-1 0,-2 1 0,1-4 0,3-25 0,3-46 0,0-22 0,-4 60 0,-4 37 0,1 0 0,1 0 0,-1 0 0,1 0 0,1 0 0,-1 0 0,1 1 0,-1 2 0,0 0 0,0 0 0,1 0 0,-1 0 0,1 0 0,0 0 0,1 1 0,-1-2 0,-1 5 0,0-1 0,-1 0 0,1 1 0,0-1 0,0 1 0,0-1 0,0 1 0,0-1 0,0 1 0,-1 0 0,1-1 0,0 1 0,0 0 0,0 0 0,0-1 0,0 1 0,0 0 0,0 0 0,0 0 0,0 0 0,0 1 0,0-1 0,0 0 0,0 0 0,0 0 0,0 1 0,0-1 0,0 1 0,0-1 0,0 1 0,0-1 0,0 1 0,-1-1 0,1 1 0,0 0 0,0-1 0,-1 1 0,1 0 0,13 12 0,-1 1 0,0 0 0,-2 0 0,1 1 0,-2 1 0,0 0 0,-1 1 0,3 8 0,14 27 0,-13-26 0,0-1 0,13 18 0,-20-35 0,0 1 0,1-1 0,0-1 0,1 1 0,-1-1 0,2-1 0,-1 1 0,0-1 0,6 2 0,-12-8 0,0 1 0,0 0 0,0-1 0,0 1 0,0-1 0,0 0 0,0 0 0,0 0 0,0 0 0,0 0 0,0 0 0,0 0 0,0-1 0,0 1 0,0-1 0,0 0 0,0 1 0,0-1 0,-1 0 0,1 0 0,0 0 0,0 0 0,-1-1 0,1 1 0,-1 0 0,1-1 0,-1 1 0,1-1 0,-1 1 0,0-1 0,1 0 0,1-2 0,0 1 0,-1-1 0,1 0 0,-1 0 0,1 0 0,-1-1 0,0 1 0,-1 0 0,1-1 0,-1 1 0,0-1 0,0 0 0,0-2 0,-1-21 0,1-4 0,-1 1 0,-2-1 0,-1 0 0,-1 1 0,-2 0 0,-1-2 0,-13-47 0,17 61 0,2 14 0,1 1 0,-1 0 0,0 0 0,0-1 0,0 1 0,0 0 0,-1 0 0,0 0 0,0 0 0,0 0 0,0 0 0,-1 0 0,1 1 0,6 25-569,-1-7-3438,-2-5-5215,-1 2 807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5569,'-3'0'1415,"0"1"-1,0-1 1,-1 1 0,1 0-1,0 0 1,0 1 0,0-1-1,0 1 1,0-1 0,0 1-1,0 0 1,1 0 0,-1 0-1,-1 2-1414,-13 12 5973,2-2-4553,0-1-1420,0 1 0,1 1 0,0 1 0,2 0 0,-4 5 0,-34 39 0,15-12 1152,21-30-4631,0 1-9024,7-8 3592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83 4689,'8'-11'1771,"3"-2"4183,-11 13-5029,1-1 0,0 0 1,0 0-1,0 0 0,0 0 0,0 0 0,0 1 0,0-1 0,0 0 0,0 1 0,0-1 1,1 1-1,-1-1 0,0 1 0,0 0 0,0-1 0,1 1 0,-1 0 0,0 0 0,0 0 0,1 0-925,-1 1 30,-1-1-1,1 1 0,0-1 1,-1 1-1,1 0 0,0 0 0,-1 0 1,1-1-1,-1 1 0,1 0 1,-1 0-1,0 0 0,1 0 0,-1 0 1,0 0-1,0-1 0,1 1 1,-1 0-1,0 0 0,0 0 0,0 0 1,0 0-1,0 0 0,-1 0 1,1 0-1,0 0 0,0 0 0,0 0 1,-1 0-30,1 0 76,-1 8-76,-1 0 0,1-1 0,-2 1 0,1-1 0,-3 6 0,-4 12 0,7-17 0,-1-1 0,-1 0 0,1-1 0,-2 1 0,0 1 0,-15 32 0,-9 14 0,-4-15 0,33-40 0,0 0 0,1 1 0,-1-1 0,0 0 0,0 0 0,0 1 0,0-1 0,1 0 0,-1 0 0,0 0 0,0 1 0,0-1 0,1 0 0,-1 0 0,0 0 0,0 0 0,1 1 0,-1-1 0,0 0 0,0 0 0,1 0 0,-1 0 0,0 0 0,0 0 0,1 0 0,-1 0 0,0 0 0,0 0 0,1 0 0,-1 0 0,0 0 0,1 0 0,-1 0 0,0 0 0,0 0 0,1 0 0,-1 0 0,0-1 0,0 1 0,1 0 0,-1 0 0,0 0 0,0 0 0,1-1 0,-1 1 0,11-1 0,10-2 0,0 1 0,22 1 0,34-3 0,-38 0 0,-16 1 0,0 0 0,20-6 0,-29 5 0,44-15 0,-55 18 0,1-1 0,-1 1 0,0-1 0,0 0 0,0 0 0,-1 0 0,1 0 0,0 0 0,-1-1 0,0 1 0,1-1 0,-1 0 0,0 0 0,0 0 0,0-1 0,4-6 0,-5 9 0,0-1 0,0 1 0,-1 0 0,1 0 0,0-1 0,-1 1 0,1 0 0,-1-1 0,1 1 0,-1-1 0,0 1 0,0-1 0,0 1 0,0 0 0,0-1 0,4-22 0,-3 21 0,0 0 0,0 0 0,-1-1 0,1 1 0,-1 0 0,0 0 0,0 0 0,0-1 0,0 1 0,-1 0 0,0-2 0,-11-62 0,5 27 0,0 3 0,4 29 0,-1 2 0,3 17 0,1 70 0,4 1 0,5 11 0,-7-66 0,4 21 0,4 6 586,-4-19-3543,0-13-5480,1-1-2456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435 221 6809,'0'-5'2921,"-1"-38"13319,-4 5-9876,4 32-6325,-1 0 1,0 0-1,0 0 0,-1 0 1,1 0-1,-1 0 1,-1 1-1,1-1 0,-1 1 1,0 0-1,-2-1-39,0-1 0,0 0 0,-1 0 0,0 1 0,0 0 0,-1 1 0,1-1 0,-1 2 0,-9-5 0,13 7 0,0 1 0,0-1 0,0 1 0,0 0 0,0 1 0,-1-1 0,1 1 0,0-1 0,0 1 0,-1 1 0,1-1 0,0 0 0,0 1 0,-1 0 0,1 0 0,0 0 0,0 1 0,0 0 0,0-1 0,-3 3 0,-9 6 0,0 0 0,1 1 0,0 0 0,1 1 0,1 0 0,0 2 0,0-1 0,1 2 0,1-1 0,1 2 0,0-1 0,1 1 0,0 1 0,1 0 0,0 3 0,-2 8 0,1 0 0,-3 15 0,10-35 0,0 0 0,1 0 0,0 0 0,1 1 0,0-1 0,0 0 0,1 0 0,0 1 0,0-1 0,1 0 0,1 3 0,3 12 0,-4-18 0,-1 0 0,1 0 0,0 0 0,0 0 0,0 0 0,0-1 0,1 1 0,2 2 0,-1-1 0,0 0 0,1-1 0,0 1 0,0-1 0,0 0 0,1 0 0,0-1 0,0 1 0,0-1 0,0-1 0,1 1 0,-1-1 0,1 0 0,0-1 0,0 1 0,0-1 0,0-1 0,0 1 0,0-1 0,1 0 0,-1-1 0,0 0 0,1 0 0,-1-1 0,0 0 0,6-1-41,-1-2 1,1 1-1,-1-2 0,0 0 1,-1 0-1,1-1 0,-1 0 1,0-1-1,4-3 41,27-16-10427,-28 18 2416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98 9226,'0'-6'1047,"0"-15"10275,0 21-11092,0 0 0,0-1 0,0 1 0,0 0 0,1 0 0,-1-1 0,0 1 0,0 0 0,0-1 0,0 1 0,0 0 0,0 0 0,0-1 0,0 1 0,-1 0 0,1 0 0,0-1 0,0 1 0,0 0 0,0 0 0,0-1 0,0 1-1,0 0 1,-1 0 0,1 0 0,0-1 0,0 1 0,0 0 0,0 0 0,-1 0 0,1-1 0,0 1 0,0 0 0,-1 0 0,1 0 0,0 0 0,0 0 0,-1 0 0,1-1 0,0 1 0,0 0 0,-1 0 0,1 0 0,0 0 0,0 0 0,-1 0 0,1 0-230,-9 33 363,-40 125-363,28-78 0,4-18 0,15-49 0,-1 0 0,0 0 0,-1 0 0,-2 1 0,5 10 0,1-21 0,1-11 0,5-4 0,-1-1 0,-1 1 0,0-1 0,-1-1 0,0 1 0,-1 0 0,1-13 0,3-17 0,0-5 0,-5 32 0,2-1 0,-1 1 0,6-15 0,4-10 0,11-32 0,-16 55 0,-4 11 0,-1-1 0,1 1 0,0 1 0,1-1 0,1-2 0,-4 8 0,-1 0 0,1 0 0,0-1 0,0 1 0,0 0 0,0 0 0,0 0 0,0 1 0,0-1 0,1 0 0,-1 0 0,0 1 0,0-1 0,1 0 0,-1 1 0,0-1 0,1 1 0,-1 0 0,0-1 0,1 1 0,-1 0 0,1 0 0,-1 0 0,0 0 0,1 0 0,-1 0 0,1 0 0,-1 1 0,1-1 0,4 4 0,-1 0 0,0 1 0,-1-1 0,1 1 0,-1 0 0,0 0 0,0 0 0,0 1 0,-1-1 0,0 1 0,0 0 0,8 15 0,0 2 0,0-1 0,2-1 0,12 16 0,39 59 0,27 38 0,-84-125 34,0 0 0,0-1-1,1 0 1,1 1-34,0-2-3468,2 0-3727,-4-3-1657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 8578,'-14'1'3452,"13"2"4170,11 0-636,4-2-7991,35-3-139,1-4-4468,-14 2-1412,-16 0 2405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6345,'-2'10'11259,"-4"1"-3311,-12 13-255,1-1-8171,-75 109 478,81-113-76,6-8-315,-1-2 0,0 1 0,-1-1 0,-1 1 391,1-3-8185,0-2-1570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42 220 7098,'2'-36'14663,"5"4"-6687,7-2-4524,19-19-3874,-28 48 422,-1-1 0,0 1 0,1 0 0,0 1 0,0-1 0,1 1 0,-1 0 0,1 0 0,0 0 0,0 1 0,0 0 0,1 0 0,-1 1 0,1 0 0,0 0 0,-3 1 0,1 0 0,-1 0 0,1 0 0,0 1 0,-1 0 0,1 0 0,0 0 0,-1 1 0,1 0 0,-1 0 0,1 0 0,-1 0 0,1 0 0,-1 1 0,1 0 0,-1 0 0,0 0 0,0 1 0,0-1 0,-1 1 0,1 0 0,1 1 0,0 1 0,0 0 0,-1 0 0,1 0 0,-1 1 0,0-1 0,-1 1 0,0 0 0,1 0 0,-2 0 0,1 0 0,-1 1 0,0-1 0,0 1 0,-1 0 0,0-1 0,0 1 0,0 0 0,-1 0 0,0-1 0,-1 1 0,1 0 0,-1 0 0,0-1 0,-1 1 0,0 0 0,0-1 0,0 0 0,-2 3 0,-4 6 0,0 0 0,-1-1 0,-1 0 0,0-1 0,0 0 0,-2-1 0,1 0 0,-2 0 0,1-1 0,-6 2 0,-30 21 0,0-3 0,-19 7 0,58-34 0,1 0 0,6-3 0,0 0 0,0-1 0,0 1 0,0 0 0,0 1 0,0-1 0,0 0 0,1 0 0,-1 1 0,0-1 0,1 1 0,-2 1 0,53 1 0,-17-4 0,0-1 0,0-2 0,-1-1 0,1-2 0,8-3 0,-30 6-222,30-9 260,-16 6-4639,-10 2-5817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0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31 112 8786,'0'-14'-2830,"0"-1"4547,0-2 4949,0-8 9179,-4 14-13117,1 1-2873,1 6 145,2 4 0,0 0 0,0-1 0,0 1 0,0 0 0,0 0 0,0-1 0,0 1 0,-1 0 0,1 0 0,0 0 0,0-1 0,0 1 0,-1 0 0,1 0 0,0 0 0,0 0 0,0 0 0,-1-1 0,1 1 0,0 0 0,0 0 0,-1 0 0,1 0 0,0 0 0,0 0 0,-1 0 0,1 0 0,0 0 0,-1 0 0,1 0 0,0 0 0,0 0 0,-1 0 0,1 0 0,0 0 0,0 0 0,-1 0 0,1 0 0,0 0 0,0 1 0,-1-1 0,1 0 0,0 0 0,0 0 0,0 0 0,-1 0 0,1 1 0,0-1 0,0 0 0,0 0 0,0 0 0,-1 1 0,1-1 0,0 0 0,0 0 0,0 1 0,0-1 0,0 0 0,0 0 0,0 1 0,0-1 0,0 0 0,0 0 0,0 1 0,0-1 0,0 0 0,0 1 0,0-1 0,-2 14 0,-5 61 0,7-23 0,-2-11 0,2-1 0,2 1 0,2-1 0,5 20 0,-7-51 0,0 0 0,0 1 0,1-2 0,0 1 0,1 0 0,0-1 0,0 1 0,1-1 0,0-1 0,0 1 0,1 0 0,0-1 0,0 0 0,1-1 0,-1 0 0,2 0 0,-1 0 0,1 0 0,-1-1 0,2-1 0,4 3 0,-4-4 0,-1 0 0,1 0 0,0-1 0,-1 0 0,1-1 0,0 0 0,0 0 0,0-1 0,0 0 0,0-1 0,0 0 0,0 0 0,7-2 0,-11 1 0,1 0 0,0 0 0,-1 0 0,1 0 0,-1-1 0,1 0 0,-1 0 0,0-1 0,0 1 0,-1-1 0,1 0 0,-1 0 0,0-1 0,0 1 0,0-1 0,-1 0 0,1 0 0,-1 0 0,0-1 0,2-4 0,1-6 0,1-1 0,-2 0 0,0 0 0,-1 0 0,-1-1 0,0 1 0,-1-15 0,-2-196 0,-3 207-955,-2-25 3141,11 28-6148,-5 18 3381,-1-1 0,1 0 0,-1 1-1,1-1 1,0 1 0,-1-1-1,1 1 1,0-1 0,0 1 0,-1 0-1,1-1 1,0 1 0,0 0-1,0 0 1,-1-1 0,1 1 0,0 0-1,0 0 1,0 0 0,0 0 581,6 0-9153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53 6009,'0'-9'1727,"1"8"-957,-1-1 1,0 1 0,0 0 0,0-1-1,0 1 1,0-1 0,0 1 0,0 0-1,0-1 1,0 1 0,0 0 0,-1-1-1,1 1 1,-1 0 0,1 0 0,-1-1-1,1 1 1,-1 0 0,0 0 0,1 0-1,-1 0 1,0 0 0,0-1-771,-13-5 7266,10 6-7261,0 0 0,0 0-1,1 0 1,-1 1 0,0-1 0,0 1-1,0 0 1,-2 0-5,-2 1 0,0 0 0,0 0 0,1 1 0,-1 0 0,0 0 0,1 1 0,0 0 0,0 0 0,0 1 0,0 0 0,0 0 0,1 1 0,-5 3 0,-10 9 0,2 1 0,0 1 0,-6 8 0,22-23 0,0 0 0,0 1 0,0-1 0,0 1 0,1 0 0,0 0 0,0 0 0,0 0 0,0 0 0,1 0 0,0 0 0,0 1 0,0-1 0,1 0 0,0 1 0,0 0 0,0-2 0,0 0 0,1-1 0,-1 1 0,1 0 0,0-1 0,0 1 0,0 0 0,1-1 0,-1 1 0,1-1 0,0 0 0,-1 1 0,2-1 0,-1 0 0,0 0 0,1 0 0,-1-1 0,1 1 0,0 0 0,0-1 0,0 0 0,2 2 0,73 48 0,-73-50 0,7 5 0,0 0 0,0 1 0,0 0 0,4 6 0,-14-13 0,0 1 0,0 0 0,0 0 0,0 0 0,0 0 0,-1 0 0,1 0 0,-1 0 0,1 0 0,-1 1 0,0-1 0,0 1 0,0-1 0,0 1 0,-1-1 0,1 1 0,-1-1 0,1 1 0,-1-1 0,0 1 0,0 0 0,0-1 0,0 1 0,-1 0 0,1-1 0,-1 3 0,-2-1 0,0 1 0,1-1 0,-2 0 0,1 0 0,0 0 0,-1 0 0,0 0 0,1-1 0,-2 0 0,1 0 0,0 0 0,0 0 0,-1-1 0,0 1 0,-3 0 0,-9 4 0,0 0 0,0-1 0,-15 2 0,-38 3 177,55-10-3542,-2-1-3645,4 0-2780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1.2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3345.74219"/>
      <inkml:brushProperty name="anchorY" value="-126380.97656"/>
      <inkml:brushProperty name="scaleFactor" value="0.5"/>
    </inkml:brush>
  </inkml:definitions>
  <inkml:trace contextRef="#ctx0" brushRef="#br0">290 80 6993,'0'0'0,"2"-1"-784,1-1 2493,2-1 276,2-3 467,0 1 159,1-1 131,0-1 126,-2 1 220,0 0 342,-1 0 296,-2 1-2067,1 0-1704,-1 2 378,-1-1-333,1 1 0,-1 0 0,0 1 0,-1 0 0,0 0 0,0 1 0,-1 0 0,-2 1 0,1-1 0,-1 2 0,0 0 0,0 1 0,0 1 0,-2 0 0,1 2 0,-1 1 0,-1 2 0,0 1 0,0 3 0,0 3 0,-2 3 0,2 2 0,-3 4 0,2 4 0,0 4 0,-1 4 0,0 4 0,0 4 0,-1 2 0,1 3 0,-1 2 0,-1 3 0,-1 1 0,-1 0 0,0 0 0,1 1 0,-1-2 0,-2 0 0,1-1 0,0-1 0,-1-1 0,0-2 0,0-1 0,1-2 0,-1-2 0,2-3 0,0-2 0,1-3 0,1-1 0,1-4 0,0-1 0,0-3 0,2-3 0,0-2 0,2-2 0,1-2 0,1-2 0,0-2 0,4-3 0,-1-3 0,1-2 0,1-3-6423,1-3-1469,0-3 661,0 0-4545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10122,'-3'10'12940,"-7"2"-5527,-1 0-4428,0-2-3328,10-9-7,-160 139 350,157-137-338,-26 29 1041,29-31-1123,0 0-1,0 0 1,0 1-1,0-1 1,0 0-1,0 1 1,1-1-1,-1 1 1,0 0-1,1-1 1,0 1-1,-1 0 421,1-1-9482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43 9298,'14'-22'2814,"-2"9"7131,-8 8-3916,1 2-2135,0 9-2696,-3 8-1609,-16 20 411,-2-1 0,-1 0 0,-12 16 0,28-47 0,-7 16 0,-5 8 0,-15 26 0,28-52 0,0 1 0,0-1 0,1 1 0,-1-1 0,0 1 0,0-1 0,0 1 0,0-1 0,1 1 0,-1-1 0,0 1 0,0-1 0,1 1 0,-1-1 0,0 0 0,1 1 0,-1-1 0,0 1 0,1-1 0,-1 0 0,1 1 0,-1-1 0,1 0 0,-1 0 0,1 1 0,-1-1 0,1 0 0,-1 0 0,1 0 0,17 9 0,6-4 0,0-1 0,1-2 0,0 0 0,0-2 0,11-1 0,3 1 0,-21-1 0,0 0 0,-1 0 0,17-5 0,-27 5 0,1-1 0,-1-1 0,1 1 0,-1-1 0,0 0 0,0-1 0,0 0 0,-1 0 0,7-5 0,-11 7 0,1-1 0,-1 0 0,0 0 0,0 0 0,0 0 0,0 0 0,0 0 0,-1 0 0,1-1 0,-1 1 0,0-1 0,0 1 0,0-1 0,0-3 0,2-54 0,-3 60 0,0-13 0,1 4 0,-1 0 0,-1 0 0,0-1 0,0 1 0,-3-8 0,3-6 0,1 23 0,0-1 0,0 0 0,0 1 0,0-1 0,0 0 0,0 1 0,0-1 0,0 0 0,-1 1 0,1-1 0,-1 1 0,1-1 0,-1 1 0,1-1 0,-1 1 0,-1-2 0,1 7 0,-1 0 0,1 0 0,0 0 0,0 1 0,0-1 0,0 0 0,1 0 0,0 2 0,-7 67 0,0 71 0,7-113 0,-1 7 0,2 0 0,5 22 0,-4-12-1826,4-24-7302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25 11971,'0'-5'2348,"-8"-8"12913,1 8-12074,6 5-3187,1 0 0,-1-1 0,1 1 0,-1 0 0,1 0 0,-1 0 0,0 0 0,1-1 0,-1 1 0,1 0 0,-1 0 0,1 0 0,-1 1 0,0-1 0,1 0 0,-1 0 0,1 0 0,-1 0 0,0 0 0,1 1 0,-1-1 0,1 0 0,-1 0 0,1 1 0,-1-1 0,1 0 0,-1 1 0,1-1 0,0 1 0,-1-1 0,1 1 0,-1-1 0,1 1 0,0-1 0,-8 15 0,1 10 0,1 0 0,2 0 0,0 0 0,2 1 0,-3 16 0,-10 93 0,13-103 0,-4 19 0,-2-15 0,2 0 0,0 7 0,-8 47 0,12-67-266,2-12-3163,0-4-2278,1 0-3808,-1 1 3035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3881,'4'-75'7240,"-2"60"-3819,1 0 0,0 1 0,1-1 0,1 1 0,0 0 0,4-7-3421,-7 16 251,2-3-114,0 1 0,0 0 0,0 0 0,1 0 0,0 0 0,0 0 0,3-1-137,-7 7-3,0 0 1,1 0 0,-1 0-1,1 0 1,-1 0-1,1 1 1,-1-1-1,1 0 1,0 1 0,-1-1-1,1 1 1,0 0-1,0-1 1,-1 1-1,1 0 1,0 0 0,0 0-1,-1 0 1,1 0-1,0 1 1,0-1-1,-1 0 1,1 1 0,0-1-1,-1 1 1,1 0-1,0 0 1,-1 0-1,1-1 1,-1 1 0,0 0-1,1 1 1,-1-1-1,0 0 1,1 0-1,-1 1 1,1 0 2,14 17 0,-1 0 0,0 1 0,-1 0 0,-2 1 0,0 1 0,-1 0 0,6 18 0,26 49 0,-21-49 0,0-2 0,-1 1 0,-3 1 0,5 17 0,21 35-73,-37-81-2800,-2-2-4064,-4 0-2416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73 7834,'-27'-6'4898,"25"5"-3785,0 0 0,-1 0 0,1 1 0,0-1 0,-1 0 0,1 1 0,0-1 0,-1 1 0,1 0 1,0 0-1,-1 0 0,1 0 0,-1 0 0,1 1 0,0-1 0,-1 1 0,1 0 0,-1 0-1113,3-1 0,0 0 0,-1 0 0,1 1 0,0-1 0,0 0 0,0 0 0,0 1 0,0-1 0,0 0 0,0 0 0,0 0 0,1 1 0,-1-1 0,0 0 0,0 0 0,0 1 0,0-1 0,0 0 0,0 0 0,0 0 0,0 1 0,1-1 0,-1 0 0,0 0 0,0 0 0,0 0 0,0 1 0,1-1 0,-1 0 0,0 0 0,0 0 0,0 0 0,1 0 0,-1 0 0,0 0 0,0 1 0,0-1 0,1 0 0,-1 0 0,0 0 0,0 0 0,1 0 0,-1 0 0,0 0 0,0 0 0,1 0 0,22 5 0,28-2 0,-3-9-1350,-9-2 4037,30-8-2687,-31 4-1838,3-3-4484,-1-2-6316,-25 12 6157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8 132 4945,'7'-19'5005,"-6"15"-3314,-1 0 0,0 0 0,0 0 0,0 0 0,0-1 0,-1 1 0,1 0 0,-1 0 0,0 0 0,0 0 0,-2-3-1691,1 4 3477,-2 1-2383,1 11-1449,3 217 355,2-207 0,0-1 0,1 0 0,0 1 0,2-2 0,0 1 0,1 0 0,1-1 0,0 0 0,2-1 0,6 12 0,-12-24 0,1 0 0,-1 0 0,1 0 0,-1 0 0,1-1 0,0 1 0,1-1 0,-1 0 0,0-1 0,1 1 0,0-1 0,0 1 0,-1-1 0,3 0 0,-4-2 0,-1 1 0,0-1 0,1 0 0,-1 0 0,1 0 0,-1-1 0,0 1 0,1 0 0,-1-1 0,0 1 0,1-1 0,-1 0 0,0 0 0,0 0 0,0 0 0,0 0 0,0-1 0,0 1 0,0-1 0,0 1 0,0-1 0,-1 1 0,1-1 0,-1 0 0,1-1 0,2-1 0,0-1 0,-1 0 0,0 0 0,0 0 0,0 0 0,-1-1 0,0 1 0,0-1 0,0 1 0,-1-1 0,5-26 0,-1-1 0,-2 0 0,-1-8 0,-9-127 0,0 84 0,-1 12 0,42 102 710,-14-12-3425,-11-9-3158,-1 2-3365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11090,'-3'38'15103,"-6"0"-8056,-6 8-5669,-13 23-4697,5-16 4787,16-36-1673,1 0 1,0 0-1,2 0 1,0 1-1,1 0 1,0 0-1,2 0 1,0 10 204,2-18-8350,5-1-2308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6641,'14'-38'2929,"8"-17"6678,-2 5-2369,-15 40-5709,-1 0 1,1 1-1,1-1 1,5-6-1530,-6 9 16,0 0-1,1 0 1,0 1-1,0 0 1,0 0 0,1 1-1,0 0 1,0 0-1,1 0 1,-1 1 0,1 0-1,0 0 1,0 1-1,0 0 1,7-1-16,-12 3 0,0 1 0,0-1 0,-1 1 0,1 0 0,0 0 0,0 0 0,-1 0 0,1 1 0,0-1 0,0 1 0,-1-1 0,1 1 0,0 0 0,-1 0 0,1 0 0,-1 1 0,1-1 0,-1 0 0,0 1 0,1 0 0,-1-1 0,0 1 0,0 0 0,0 0 0,0 0 0,-1 1 0,1-1 0,-1 0 0,1 1 0,-1-1 0,0 1 0,0-1 0,0 1 0,0-1 0,0 1 0,0 0 0,-1 0 0,0-1 0,1 1 0,-1 0 0,0 0 0,0 1 0,2 22 0,-1-22 0,-1 1 0,0-1 0,1 0 0,-1 1 0,-1-1 0,1 0 0,-1 1 0,0 3 0,-3 9 0,-1-1 0,-1 1 0,0-1 0,-3 4 0,-1-1 0,6-14 0,1 1 0,0 0 0,0 0 0,0 1 0,1-1 0,0 0 0,0 1 0,0-1 0,1 1 0,-6 9 0,8-16 0,0 1 0,0 0 0,0-1 0,0 1 0,1-1 0,-1 0 0,0 1 0,0-1 0,1 0 0,-1 0 0,0 0 0,0 0 0,1 0 0,-1 0 0,0 0 0,0 0 0,1 0 0,5 0 0,0 1 0,1-1 0,-1 2 0,0-1 0,0 1 0,0 0 0,-1 0 0,1 1 0,0 0 0,-1 0 0,0 1 0,0-1 0,0 1 0,0 1 0,0-1 0,-1 1 0,0 0 0,3 4 0,-4-5 0,0 1 0,-1 0 0,1 1 0,-1-1 0,0 1 0,0-1 0,-1 1 0,0 0 0,0 0 0,0 0 0,-1 0 0,0 0 0,0 0 0,0 0 0,-1 1 0,0-1 0,0 0 0,0 0 0,-1 1 0,0-1 0,-1 1 0,1-2 0,-1 0 0,1-1 0,-1 1 0,0-1 0,-1 1 0,1-1 0,-1 0 0,0 1 0,0-2 0,0 1 0,-1 0 0,1 0 0,-1-1 0,-3 3 0,-1-1 0,1-1 0,-1 1 0,0-1 0,0-1 0,0 0 0,0 0 0,-1 0 0,-3 0 0,-6 0 0,0 0 0,-1-1 0,1-1 0,-1-1 0,0 0 0,1-1 0,-1-2 0,1 0 0,-32-9-458,29 4-3212,0-4-7269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93 156 8938,'-1'-11'-1535,"-2"1"3960,0-13 7359,-5-5 1314,1 4-9041,-7-12-2057,12 32 0,1 4 0,1-1 0,0 1 0,-1 0 0,1 0 0,0-1 0,-1 1 0,1 0 0,0 0 0,0-1 0,-1 1 0,1 0 0,0-1 0,0 1 0,-1 0 0,1-1 0,0 1 0,0 0 0,0-1 0,0 1 0,0 0 0,0-1 0,-1 1 0,1-1 0,0 1 0,0 0 0,0-1 0,0 1 0,0-1 0,0 1 0,1 0 0,-1-1 0,0 1 0,0-1 0,0 1 0,-7-6 0,7 5 0,0 1 0,-1 0 0,1 0 0,0 0 0,0 0 0,0 0 0,0 0 0,-1 0 0,1 0 0,0 0 0,0 0 0,-1 0 0,1 0 0,0 0 0,0 0 0,0 0 0,-1 0 0,1 0 0,0 0 0,0 0 0,0 0 0,-1 0 0,1 0 0,0 0 0,0 0 0,0 0 0,-1 1 0,1-1 0,0 0 0,0 0 0,0 0 0,0 0 0,0 0 0,-1 1 0,1-1 0,0 0 0,0 0 0,0 0 0,0 0 0,0 1 0,0-1 0,0 0 0,0 0 0,-1 0 0,1 1 0,0-1 0,0 0 0,0 0 0,0 0 0,0 1 0,0-1 0,0 0 0,0 0 0,0 1 0,1-1 0,-1 0 0,0 0 0,0 0 0,0 1 0,0-1 0,-6 15 0,-2 6 0,-6 19 0,6 36 0,8 123 0,1-187 0,0 0 0,0-1 0,1 1 0,0-1 0,1 0 0,0 0 0,1 0 0,1 0 0,-1 0 0,4 4 0,-4-8 0,1 1 0,0-1 0,0 0 0,0 0 0,1-1 0,0 1 0,0-1 0,1-1 0,0 1 0,0-1 0,0 0 0,1-1 0,-1 0 0,2 1 0,-1-2 0,0-1 0,0 0 0,0 0 0,0 0 0,0-1 0,0 0 0,0-1 0,0 0 0,0 0 0,1-1 0,-1 0 0,0 0 0,0-1 0,0 0 0,0-1 0,-1 1 0,1-1 0,-1-1 0,1 1 0,-1-2 0,2-1 0,-1 1 0,0-1 0,0 0 0,-1 0 0,0-1 0,0 0 0,0 0 0,-1 0 0,-1-1 0,1 0 0,-1 0 0,0-1 0,-1 0 0,0 1 0,0-1 0,-1-1 0,0 1 0,-1 0 0,0-1 0,0-3 0,2-8 0,0 0 0,-2 1 0,0-1 0,-2 0 0,0 0 0,-1 0 0,-2-8 0,-2-2 0,4 23 0,0 1 0,0 0 0,-1-1 0,1 1 0,-2 0 0,1 0 0,-4-7 0,-1 2 0,7 11-32,1 1-1,-1 0 1,0-1-1,0 1 1,0 0-1,1-1 1,-1 1-1,0 0 1,1-1 0,-1 1-1,0 0 1,1 0-1,-1 0 1,0-1-1,1 1 1,-1 0-1,1 0 1,-1 0 0,0 0-1,1 0 1,-1-1-1,1 1 1,-1 0-1,0 0 1,1 0-1,-1 0 1,1 0 0,-1 0-1,0 1 1,1-1-1,-1 0 1,1 0-1,-1 0 33,2 1-6173,4-1-3131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 8698,'7'-6'6203,"-8"3"5427,-4 8-2233,4 3-12558,0-1 3161,0-1 0,0 0 0,-1 0 0,1 1 0,-1-1 0,-1 0 0,1 0 0,0 1 0,0-1 0,0 1 0,1-1 0,0 1 0,0 1 0,1 34 0,-2 0 0,-2-1 0,-3 2 0,3 0 0,4-33 0,-1-1 0,0 1 0,0-1 0,-1 1 0,0-1 0,-2 4 0,-16 50 0,20-63 0,-3 8 0,1 1 0,1 0 0,0-1 0,0 1 0,1 0 0,0 1 0,15-49 0,3-13 0,-12 36 0,0-1 0,-1 1 0,0-6 0,-2 10 0,1 0 0,0 1 0,0-1 0,5-7 0,4-11 0,-7 16 0,0 1 0,2 0 0,-1 0 0,2 0 0,-1 1 0,2 1 0,0-1 0,0 1 0,1 1 0,0 0 0,1 1 0,6-5 0,-13 11 9,1 0-1,-1 1 1,0-1-1,1 1 1,-1 0 0,1 1-1,1-1-8,20 0-3527,-26 2-3964,-1 0-931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1.7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2059.33594"/>
      <inkml:brushProperty name="anchorY" value="-126838.67969"/>
      <inkml:brushProperty name="scaleFactor" value="0.5"/>
    </inkml:brush>
  </inkml:definitions>
  <inkml:trace contextRef="#ctx0" brushRef="#br0">9 624 5609,'0'0'0,"0"-3"-1184,0-6 2614,0-2 279,0-5 417,0 0 107,0-3 12,-2 1-51,1 0-49,-1 0-113,1 0-142,0 1-166,0 0-182,1 1-173,0-1-158,1 0-181,1 0-146,1-2-137,0 1-111,3-1-60,1 0-90,2 0-414,2-1-31,2 0-21,2 0-20,0 0 0,2-1 0,3 0 0,0 0 0,2 0 0,1 1 0,1 1 0,0 1 0,-1 1 0,3 3 0,-1 2 0,0 3 0,0 3 0,0 3 0,-3 4 0,0 2 0,-1 5 0,-2 4 0,-3 2 0,-3 4 0,0 2 0,-3 1 0,-2 3 0,-2 0 0,-2 2 0,-4 1 0,0 0 0,-3 1 0,-2-2 0,-1 0 0,-3 0 0,0-1 0,-4 0 0,-1 0 0,-2-2 0,-1 0 0,-3-3 0,-1 0 0,-1-2 0,-1-2 0,1-2 0,0-2 0,1-1 0,0-3 0,3-1 0,1-1 0,1-2 0,2-1 0,3-1-5433,0-3 749,4 0-266,2-2-130,2-1 87,1 1-3070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6769,'2'5'11497,"2"1"-3880,6 4-1784,1 0-4405,4 3-1805,20 22 377,-24-25 0,-1 0 0,0 0 0,-1 2 0,0-1 0,0 1 0,-2-1 171,1-1 1,0-1-1,0 1 1,3 1-172,8 9-1479,-2 1-4734,-10-13-4105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8626,'-2'3'14956,"-4"4"-6762,-4 5-4928,-28 31-7595,23-27 6383,3-2-2054,1 0 0,0 1 0,1 0 0,0 1 0,2 0 0,0 0 0,0 1 0,-4 22-113,10-31-3836,2 1-4073,0-1-2419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1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77 226 7346,'-1'-3'1296,"-1"0"0,1 0 0,0 0 0,0 0 0,0 0 0,0 0 0,0 0 0,1 0 0,-1-1 0,1 1 0,0 0 0,0-2-1296,0 0 968,1 0 1,0 1-1,0-1 1,0 0 0,0 1-1,1-1 1,0 1-1,0-1-968,6-9 601,1 0-1,0 1 0,0 0 0,8-7-600,0-2-280,-13 18 280,0 0 0,0 0 0,0 1 0,1-1 0,-1 1 0,1 0 0,0 0 0,0 0 0,0 1 0,0-1 0,0 1 0,1 1 0,-1-1 0,0 1 0,1 0 0,0 0 0,-1 0 0,1 1 0,-1 0 0,1 0 0,0 0 0,-1 1 0,1 0 0,-1 0 0,1 0 0,4 3 0,-5-3 0,0 1 0,0-1 0,0 1 0,0 1 0,0-1 0,-1 1 0,1 0 0,-1 0 0,0 0 0,0 0 0,0 1 0,0 0 0,0 0 0,-1 0 0,0 0 0,0 0 0,0 1 0,0-1 0,-1 1 0,1 0 0,-1 0 0,-1 0 0,1 0 0,-1 0 0,0 0 0,0 1 0,0-1 0,0 3 0,-2 3 0,0 0 0,0-1 0,-1 1 0,0-1 0,-1 1 0,0-1 0,-1 0 0,0 0 0,0 0 0,-1-1 0,-1 1 0,1-1 0,-2-1 0,-4 7 0,-14 13 0,-1-1 0,-2-1 0,-18 13 0,-6 5 0,-7-1 0,27-22 0,11-9 0,16-9 0,-1 0 0,1 0 0,1 0 0,-1 1 0,0 0 0,0 0 0,5-4 0,0 1 0,0-1 0,0 0 0,0 0 0,0 0 0,0 0 0,0 0 0,0 1 0,0-1 0,0 0 0,0 0 0,1 0 0,-1 0 0,0 1 0,0-1 0,0 0 0,0 0 0,0 0 0,0 0 0,0 0 0,0 1 0,0-1 0,1 0 0,-1 0 0,0 0 0,0 0 0,0 0 0,0 0 0,0 0 0,1 0 0,-1 0 0,0 0 0,0 1 0,0-1 0,0 0 0,0 0 0,1 0 0,-1 0 0,0 0 0,0 0 0,0 0 0,0 0 0,1 0 0,-1 0 0,0 0 0,0 0 0,0-1 0,0 1 0,1 0 0,-1 0 0,0 0 0,0 0 0,7 0 0,60 1 0,-3 0 0,0-2 0,0-3 0,61-12 0,-97 11-1520,1 1-6082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2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49 240 12483,'0'0'-3858,"0"0"2341,-7 0 4807,-8 0 10637,12-1-11930,-14 3 4448,11 1-6445,6 0 0,6-2 0,3-1 0,-1-1 0,1 0 0,0-1 0,0 0 0,-1 0 0,1-1 0,6-2 0,21-7 0,164-37 0,-21 11 0,168-35 0,-292 64 0,46-10 0,-88 10-1675,4-9-14698,-12 13 10856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2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73 4849,'-30'-15'1425,"-18"-4"7276,25 10 195,1 0 0,-11-7-8896,31 14 0,-10 0 0,11 2 0,1 0 0,0 0 0,0 0 0,-1 0 0,1 0 0,0 0 0,0 0 0,0 0 0,-1 0 0,1 0 0,0 0 0,0 0 0,-1 0 0,1 0 0,0 0 0,0 0 0,0 0 0,-1 1 0,1-1 0,0 0 0,0 0 0,0 0 0,0 0 0,-1 1 0,1-1 0,0 0 0,0 0 0,0 0 0,0 1 0,0-1 0,0 0 0,-1 0 0,1 0 0,0 1 0,0-1 0,0 0 0,0 0 0,0 1 0,0-1 0,0 0 0,0 0 0,0 0 0,0 1 0,0-1 0,0 0 0,0 0 0,0 1 0,0-1 0,1 0 0,-1 0 0,0 0 0,0 1 0,0-1 0,0 0 0,0 0 0,0 0 0,1 1 0,-1-1 0,0 0 0,0 0 0,0 0 0,0 0 0,1 0 0,-1 1 0,0-1 0,0 0 0,10 10 0,-8-6 0,0-1 0,1 1 0,0 0 0,-1-1 0,1 0 0,1 0 0,-1 0 0,0 0 0,1 0 0,0 0 0,-1-1 0,4 2 0,57 26 0,-35-18 0,35 16 0,1-3 0,54 13 0,-26-1 0,-93-37 0,1 0 0,-1 0 0,1 0 0,-1 0 0,1 0 0,0 0 0,-1 0 0,1 1 0,-1-1 0,1 0 0,-1 0 0,1 1 0,-1-1 0,1 0 0,-1 0 0,1 1 0,-1-1 0,1 1 0,-1-1 0,1 0 0,-1 1 0,0-1 0,1 1 0,-1-1 0,0 1 0,1-1 0,-1 1 0,0-1 0,0 1 0,1-1 0,-1 1 0,0 0 0,0-1 0,0 1 0,0-1 0,0 1 0,0-1 0,0 1 0,0 0 0,0-1 0,0 1 0,0-1 0,0 1 0,0 0 0,-1-1 0,1 1 0,0-1 0,0 1 0,-1-1 0,-24 28 0,9-12 0,-13 15 0,23-26 0,1 0 0,-1 1 0,1-1 0,0 1 0,-2 4 0,-9 14 0,-1-1 0,-15 15 0,-17 24 0,12-18 178,0 0-863,18-12-7090,12-16-2459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4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 6577,'-3'-1'497,"-1"-1"4811,3 1-4381,0 0-1,1 1 1,-1-1 0,0 0-1,1 0 1,-1 0-1,1 1 1,-1-1-1,1 0 1,0 0 0,-1 0-1,1 0 1,0 0-1,0 0 1,0 0 0,0 0-1,-1 0 1,1 0-1,1 0 1,-1 0-1,0 0 1,0 0-927,0-1 0,0 2 0,0 0 0,0 0 0,-1 0 0,1 0 0,0 0 0,0 0 0,0 0 0,0 0 0,0 0 0,0 0 0,0 0 0,0 1 0,0-1 0,0 0 0,0 0 0,0 0 0,-1 0 0,1 0 0,0 0 0,0 0 0,0 1 0,0-1 0,0 0 0,0 0 0,0 0 0,0 0 0,0 0 0,0 0 0,0 0 0,0 1 0,0-1 0,1 0 0,-1 0 0,0 0 0,0 0 0,0 0 0,0 0 0,0 0 0,0 1 0,0-1 0,0 0 0,0 0 0,0 0 0,0 0 0,0 0 0,0 0 0,1 0 0,-1 0 0,0 0 0,0 0 0,0 0 0,0 0 0,0 1 0,0-1 0,0 0 0,1 0 0,-1 0 0,0 0 0,0 0 0,5 2 0,-4 1 0,6 14 0,0 46 0,-7 165 0,7-164 0,-6-55 0,0 0 0,0 0 0,1 0 0,0 0 0,0 0 0,1-1 0,0 1 0,1-1 0,0 0 0,0 0 0,1 0 0,3 4 0,-5-7 0,0-1 0,0 1 0,1-1 0,0 0 0,0 0 0,0 0 0,1-1 0,-1 1 0,1-1 0,0 0 0,0 0 0,0-1 0,0 0 0,0 0 0,0 0 0,1 0 0,-1-1 0,1 1 0,-1-2 0,6 1 0,-1-1 0,0-1 0,0 0 0,-1-1 0,1 0 0,0 0 0,-1-1 0,0-1 0,0 1 0,0-1 0,0-1 0,0 0 0,-1 0 0,0-1 0,0 0 0,2-3 0,2-2 0,-1 0 0,0-1 0,0 0 0,-2-1 0,1 0 0,-2-1 0,0 0 0,0 0 0,-1-1 0,-3 5 0,1 1 0,-2-1 0,1 0 0,-2-1 0,1 1 0,-1 0 0,-1-1 0,0 1 0,0-1 0,-1 1 0,0-1 0,-1 1 0,-2-9 0,-6-52 0,6 63 0,1 1 0,-1-1 0,2 1 0,-1-1 0,1 0 0,0-6 0,-3-4-3,4 17-43,-1 0 1,0-1-1,1 1 0,0 0 1,-1-1-1,1 1 0,0 0 1,0-1-1,-1 1 0,1 0 0,0-1 1,0 1-1,1 0 0,-1-1 1,0 1-1,0 0 0,1-1 0,-1 1 1,1 0-1,-1-1 0,1 1 1,-1 0-1,1 0 0,0 0 0,0-1 46,0 0-7401,-1 1 3488,1-1 491,5-2-4941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4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82 6497,'14'-23'19208,"-10"12"-12346,-4 10-6858,1 0 1,-1 1 0,0-1-1,1 0 1,-1 0-1,1 1 1,-1-1-1,0 0 1,0 0-1,0 0 1,1 1-1,-1-1 1,0 0 0,0 0-1,0 0 1,0 1-1,0-1 1,0 0-1,-1 0 1,1 0-1,0 0 1,0 1-1,0-1 1,-1 0 0,1 0-1,0 1 1,-1-1-1,1 0 1,-1 1-1,1-1 1,-1 0-1,1 1 1,-1-1 0,0 1-1,1-1 1,-1 1-1,0-1 1,1 1-1,-1-1 1,0 1-1,1-1 1,-1 1-1,0 0 1,0 0-5,-5-3 0,-1 0 0,0 0 0,1 1 0,-1 0 0,0 1 0,0-1 0,0 1 0,0 1 0,0-1 0,0 1 0,0 1 0,0-1 0,0 1 0,0 0 0,0 1 0,-1 0 0,-4 1 0,0 0 0,0 2 0,1 0 0,-1 0 0,1 1 0,0 0 0,1 1 0,-1 0 0,2 0 0,0 0 0,1 1 0,0 0 0,0 1 0,0 1 0,6-9 0,1 1 0,-1-1 0,1 1 0,0-1 0,0 1 0,0 0 0,0-1 0,0 1 0,0 0 0,0 0 0,1 0 0,-1 0 0,1 0 0,-1 0 0,1 0 0,0 0 0,-1 0 0,1 0 0,0 0 0,1 0 0,-1 0 0,0-1 0,0 1 0,1 0 0,-1 0 0,1 0 0,0 0 0,0 0 0,-1 0 0,1-1 0,1 2 0,7 8 0,-6-7 0,1 0 0,-1 0 0,1 0 0,0 0 0,0-1 0,1 1 0,3 1 0,9 5 0,0 0 0,0 1 0,-1 0 0,0 2 0,-1 0 0,-1 0 0,0 1 0,-1 1 0,3 4 0,-15-16 0,0-1 0,0 0 0,0 0 0,0 1 0,0-1 0,0 0 0,-1 1 0,1-1 0,-1 1 0,0-1 0,0 1 0,0-1 0,0 0 0,0 1 0,0-1 0,-1 1 0,1-1 0,-1 1 0,1-1 0,-1 0 0,0 1 0,0-1 0,0 0 0,0 0 0,-1 0 0,1 0 0,-1 0 0,1 0 0,-1 0 0,1 0 0,-1 0 0,0-1 0,0 1 0,-5 5 0,-1-1 0,0 1 0,0-2 0,0 1 0,0-1 0,-1 0 0,-6 2 0,3-2 206,1-1 0,-1 0 0,0-1 0,1-1 1,-13 2-207,17-4-502,0 0 1,0 0 0,0 0 0,0-1 0,0 0 0,0 0 501,-23-10-9774,27 7-129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4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7650,'12'3'14374,"-6"6"-5863,-6-7-8090,0 1 0,0-1-1,0 0 1,0 1 0,0-1 0,-1 1 0,1-1 0,-1 0-1,1 1 1,-1-1 0,0 1-421,-23 45-4384,14-32 4866,7-10 1023,-102 148-1505,89-128-1995,-4-2-7981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5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47 11522,'-2'-17'15174,"-5"3"-9458,6 12-5696,-1 1-1,0 0 1,0-1 0,0 1 0,0 0-1,0 0 1,0 0 0,-1 1-1,1-1 1,0 0 0,0 1 0,-1-1-1,1 1 1,0 0 0,0 0 0,-1 0-1,1 0 1,-1 0-20,-28-1 0,20 0 0,0 1 0,1 0 0,-1 0 0,-6 2 0,-1 1 0,1 1 0,-1 1 0,1 0 0,0 2 0,1 0 0,0 1 0,-7 4 0,13-5 0,0 0 0,0 0 0,1 1 0,0 0 0,0 1 0,1 0 0,0 0 0,1 1 0,0 0 0,0 1 0,-1 3 0,8-14 0,-22 43 0,-13 33 0,29-62 0,1 1 0,1 0 0,0 0 0,1 0 0,1 1 0,0-1 0,1 9 0,1-11 0,-1 5 0,1 0 0,0 0 0,2 0 0,0 0 0,1 0 0,1-1 0,0 0 0,1 1 0,3 5 0,-4-16 0,-1 0 0,1-1 0,0 1 0,0-1 0,1 1 0,0-1 0,0-1 0,1 1 0,-1-1 0,1 0 0,1 0 0,-1 0 0,0-1 0,1 0 0,0-1 0,0 1 0,0-1 0,0 0 0,1-1 0,-1 0 0,3 0 0,2 0 0,0 0 0,0-1 0,0-1 0,0 0 0,0 0 0,0-2 0,0 1 0,0-1 0,-1-1 0,1 0 0,0-1 0,-1 0 0,4-2 0,-12 3 0,1 1 0,0-1 0,-1 1 0,0-1 0,1 0 0,-1 0 0,0-1 0,-1 1 0,1-1 0,-1 1 0,1-1 0,-1 0 0,0 0 0,0 0 0,-1 0 0,1 0 0,-1 0 0,0 0 0,0-3 0,0 4 0,-1 1 0,1 0 0,-1-1 0,0 1 0,0 0 0,0-1 0,0 1 0,-1 0 0,1-1 0,-1 1 0,1 0 0,-1 0 0,0-1 0,0 1 0,0 0 0,0 0 0,0 0 0,0 0 0,-1 0 0,0 0 0,-1-3 0,0 1 0,-1 0 0,0 1 0,0-1 0,0 1 0,0 0 0,-1 0 0,-1-1 0,-4-1 12,1 1 1,-1 1-1,0-1 1,-1 2-1,1-1 1,0 2-1,-1-1 1,1 1-1,-1 1 1,1 0-1,-1 0 1,1 1-1,-1 0 1,-3 2-13,-11 2-434,0 1 1,1 2-1,0 0 1,0 1 0,-10 7 433,7-4-9963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5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91 372 10906,'0'0'-2703,"-1"1"4027,-4-1 14512,4-1-12002,-2-8-268,-9-5-3703,7 9 278,-33-67-141,34 64 0,1 0 0,0 0 0,0-1 0,1 0 0,0 1 0,1-1 0,0 0 0,0-2 0,-2-19 0,2 25 0,1 1 0,-1-1 0,1 1 0,-1-1 0,2 0 0,-1 1 0,0-1 0,1 1 0,0-1 0,1-3 0,6-20 0,-7 22 0,1 0 0,0 0 0,0 0 0,0 0 0,1 1 0,-1-1 0,4-3 0,-4 7 0,-1 0 0,1 0 0,0 0 0,0 1 0,0-1 0,0 0 0,1 1 0,-1 0 0,0 0 0,1-1 0,-1 1 0,1 1 0,-1-1 0,1 0 0,-1 1 0,1-1 0,-1 1 0,1 0 0,0-1 0,-1 1 0,2 1 0,201 7 0,51-20 0,-256 12 0,0 0 0,0-1 0,0 1 0,0 0 0,0 0 0,0 0 0,0 0 0,0 0 0,-1 0 0,1 0 0,0 0 0,0 0 0,0-1 0,0 1 0,0 0 0,0 0 0,0 0 0,0 0 0,0 0 0,0 0 0,0 0 0,0-1 0,0 1 0,0 0 0,0 0 0,0 0 0,0 0 0,0 0 0,0 0 0,0 0 0,0 0 0,0-1 0,0 1 0,0 0 0,0 0 0,1 0 0,-1 0 0,0 0 0,0 0 0,-2 0 0,0 0 0,1 0 0,-1 0 0,0 0 0,0 0 0,1 0 0,-1 1 0,0-1 0,1 1 0,-1-1 0,0 1 0,1 0 0,-1 0 0,-1 0 0,0 0 0,0 0 0,1 0 0,-1 0 0,0 0 0,0-1 0,0 1 0,0-1 0,0 0 0,0 0 0,0 0 0,-2 0 0,3 0 0,0-1 0,0 1 0,1 0 0,-1 1 0,0-1 0,0 0 0,1 0 0,-1 1 0,0-1 0,0 1 0,1 0 0,-1-1 0,0 1 0,1 0 0,-1 0 0,1 0 0,-1 0 0,-10 7 0,11-7 0,0 0 0,0 1 0,-1-1 0,1 1 0,0 0 0,1-1 0,-1 1 0,0 0 0,0-1 0,1 1 0,-1 0 0,1 0 0,-1-1 0,1 1 0,0 0 0,0 0 0,0 0 0,0 0 0,0 1 0,-3 19 0,-1-3 0,1 1 0,1-1 0,1 1 0,1-1 0,1 1 0,0 1 0,1 31 0,5 16 0,0 5 0,0 27 0,-7-99-31,-1 11-6040,-6-1-10864,1-8 12454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2.43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3237.64844"/>
      <inkml:brushProperty name="anchorY" value="-127812.66406"/>
      <inkml:brushProperty name="scaleFactor" value="0.5"/>
    </inkml:brush>
  </inkml:definitions>
  <inkml:trace contextRef="#ctx0" brushRef="#br0">265 189 4297,'0'0'0,"2"0"816,0-2 2567,1 0 145,1-2 143,0 0-162,2-1-308,-2 1-265,-1-1-211,1 0-79,-1 1-688,1-1-2201,-1 0 583,1-1-340,-1-1 0,0 1 0,-1-2 0,-1 0 0,0 0 0,-1-1 0,0 1 0,0 0 0,0 0 0,-2 1 0,0 1 0,-1-1 0,0 1 0,-1 0 0,0 1 0,0 0 0,-1 0 0,-1 1 0,-1 0 0,-1 1 0,1 0 0,-1 0 0,0 1 0,-2 1 0,1 1 0,-2 1 0,-2 2 0,0 1 0,0 3 0,-2 1 0,-1 2 0,0 2 0,0 2 0,1 1 0,1 3 0,-1 1 0,2 0 0,2 2 0,-1 1 0,2 0 0,2 1 0,0 0 0,3-1 0,1 1 0,1-2 0,3-1 0,3 0 0,0-3 0,4 0 0,0-2 0,1-2 0,1-2 0,1 0 0,0-3 0,2 0 0,-1-3 0,1-3 0,1-1 0,-1-2 0,1-2 0,1-2 0,-2 0 0,1-3 0,0-1 0,-1-1 0,0-3 0,0-1 0,-1-1 0,0-2 0,-2-1 0,0-1 0,1-1 0,-2-1 0,0 1 0,-1-2 0,1 1 0,-1 0 0,-1 1 0,0 1 0,-2 1 0,1 1 0,-1 2 0,0 1 0,-1 0 0,0 2 0,-1 1 0,-1 3 0,1 2 0,0 3 0,-1 3 0,0 3 0,0 2 0,-1 4 0,1 3 0,-1 1 0,-2 3 0,0 1 0,1 3 0,-1 1 0,1 1 0,1 2 0,-2 2 0,0-1 0,0 0 0,1 1 0,0-1 0,1-1 0,0 0 0,-1-1 0,1-1 0,2-2 0,0-1 0,-1-1 0,2-2 0,0-2 0,1-2 0,1-1-5302,-1-3-2500,1 0 660,-1-3-6166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5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48 4473,'-18'2'8418,"-14"0"11458,19 3-19876,48-2 0,9-4-1586,-1-1 4901,39-8-3315,-29 0-1415,-7-3-4543,-2-4-6455,-30 10 5633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5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57 265 3985,'1'-17'-10,"-1"11"1559,1 0-1,-1 1 0,-1-1 1,1 0-1,-1 0 0,0 0 1,0 0-1,-1 0 0,1 0-1548,-7-25 13069,5 16-11117,2 13-1963,1 1 0,0-1 0,0 1 0,0-1 0,-1 0 0,1 1 0,-1-1 0,0 1 1,1-1-1,-1 1 0,0-1 0,0 1 0,0-1 0,0 1 0,-1-1 11,2 1 0,0 1 0,0 0 0,0 0 0,-1-1 0,1 1 0,0 0 0,0 0 0,0 0 0,-1 0 0,1-1 0,0 1 0,0 0 0,0 0 0,-1 0 0,1 0 0,0 0 0,0 0 0,-1-1 0,1 1 0,0 0 0,-1 0 0,1 0 0,0 0 0,0 0 0,-1 0 0,1 0 0,0 0 0,0 0 0,-1 0 0,1 0 0,0 1 0,0-1 0,-1 0 0,1 0 0,0 0 0,0 0 0,-1 0 0,1 0 0,0 1 0,0-1 0,-7 13 0,1 19 0,-1 61 0,7 217 0,0-310 0,0 0 0,0-1 0,0 1 0,0 0 0,0 0 0,1-1 0,-1 1 0,0 0 0,0 0 0,1-1 0,-1 1 0,0 0 0,0 0 0,1 0 0,-1-1 0,0 1 0,0 0 0,1 0 0,-1 0 0,0 0 0,1 0 0,-1 0 0,0-1 0,1 1 0,-1 0 0,0 0 0,1 0 0,-1 0 0,0 0 0,1 0 0,-1 0 0,0 1 0,0-1 0,1 0 0,-1 0 0,0 0 0,1 0 0,-1 0 0,0 0 0,1 0 0,-1 1 0,0-1 0,0 0 0,1 0 0,-1 0 0,0 1 0,0-1 0,0 0 0,1 0 0,-1 1 0,0-1 0,0 0 0,0 1 0,0-1 0,1 0 0,-1 0 0,0 1 0,14-106 0,-7-110 0,-8 195 0,0 15 0,1 0 0,-1 0 0,1 0 0,0 0 0,1 0 0,-1 0 0,1 0 0,0 0 0,0 0 0,0 0 0,1 0 0,-1 1 0,2-3 0,-2 6 0,-1 1 0,0 0 0,1-1 0,-1 1 0,0 0 0,1 0 0,-1-1 0,0 1 0,1 0 0,-1 0 0,0 0 0,1-1 0,-1 1 0,1 0 0,-1 0 0,0 0 0,1 0 0,-1 0 0,1 0 0,-1 0 0,1 0 0,-1 0 0,0 0 0,1 0 0,-1 0 0,1 0 0,-1 0 0,0 0 0,1 1 0,-1-1 0,1 0 0,-1 0 0,0 0 0,1 1 0,-1-1 0,0 0 0,1 0 0,-1 1 0,0-1 0,0 0 0,1 1 0,9 13 0,-8-12 0,65 104 0,-49-75 0,0-1 0,2-1 0,1-1 0,1-1 0,1-1 0,15 12 0,-32-33 0,1 1 0,0 0 0,0 0 0,0-1 0,1 0 0,0-1 0,5 3 0,-11-6 0,1 0 0,-1-1 0,1 1 0,0 0 0,-1-1 0,1 0 0,-1 0 0,1 0 0,0 0 0,-1 0 0,1 0 0,0-1 0,-1 1 0,1-1 0,-1 0 0,1 1 0,-1-1 0,1 0 0,-1-1 0,0 1 0,1 0 0,-1-1 0,0 1 0,0-1 0,1-1 0,0 0 0,0 0 0,0-1 0,0 0 0,0 0 0,0 0 0,-1 0 0,0 0 0,0 0 0,0-1 0,0 1 0,-1 0 0,0-1 0,0 0 0,0 1 0,0-3 0,1-13 0,-1 0 0,0-1 0,-2-1 0,0-5 0,-1-2 0,-1-1 0,-1 1 0,-2 0 0,-1 1 0,-1-1 0,-13-57 0,20 81 0,0 0 0,-1 0 0,0 0 0,0 0 0,0 0 0,-1 0 0,0 0 0,0 1 0,0-1 0,0 1 0,-1 0 0,1 0 0,-1 0 0,0 0 0,0 1 0,-1-1 0,4 4 0,1 0 1,0 0-1,-1 0 1,1-1-1,0 1 0,-1 0 1,1 0-1,-1 0 1,1 0-1,0 0 0,-1 0 1,1 0-1,-1 0 0,1 0 1,0 0-1,-1 0 1,1 0-1,-1 0 0,1 0 1,0 0-1,-1 0 1,1 0-1,-1 0 0,1 1 1,0-1-1,-1 0 1,1 0-1,0 0 0,-1 1 1,1-1-1,0 0 1,-1 0-1,1 1 0,0-1 1,0 0-1,-1 1 0,1-1 1,0 0-1,0 1 1,0-1-1,0 1 0,-1-1 1,1 0-1,0 1 1,0-1-1,0 1 0,-5 24-76,3-12-693,1-8-343,-2 5-3206,1 2-3808,2 4-736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3:5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6385,'3'21'15639,"-1"4"-3140,-7-6-14255,-17 23 1756,-1-1 0,-2-1 0,-2 0 0,-1-3 0,-4 2 0,-33 36-1903,38-47-7612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0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22 197 11442,'-2'-10'-2959,"-3"0"4990,0-1 5417,3-1 5162,-5-24-10415,8 28-2195,2 0 0,-1 0 0,1 0 0,0 0 0,1 1 0,-1 0 0,1 0 0,1 0 0,0 0 0,0 0 0,0 1 0,3-2 0,-4 5 0,0 0 0,0 1 0,1 0 0,-1 0 0,1 0 0,0 0 0,-1 1 0,1 0 0,0 0 0,0 0 0,0 0 0,0 1 0,0 0 0,0 0 0,3 1 0,17 0 0,0 2 0,0 0 0,15 6 0,-15-4 0,0-1 0,1 0 0,16-1 0,93 1 0,-134-4 0,0 0 0,-1 0 0,1 0 0,0 0 0,0 0 0,0-1 0,-1 1 0,1 0 0,0 0 0,0 0 0,-1-1 0,1 1 0,0 0 0,0-1 0,-1 1 0,1-1 0,0 1 0,0-1 0,0 0 0,-1-1 0,1 1 0,0-1 0,0 1 0,-1-1 0,1 0 0,-1 1 0,1-1 0,-1 0 0,0 1 0,0-1 0,0 0 0,1 0 0,-2 1 0,1-2 0,-1-1 0,-5 4 0,5 0 0,0 0 0,-1 0 0,1 0 0,0 1 0,0-1 0,0 0 0,-1 1 0,1-1 0,0 1 0,0-1 0,0 1 0,0 0 0,0-1 0,0 1 0,0 0 0,0 0 0,0 0 0,1 0 0,-1-1 0,0 1 0,0 0 0,1 1 0,-1-1 0,1 0 0,-1 0 0,1 0 0,-1 0 0,1 1 0,-8 37 0,5-23 0,-20 120 0,13-68 0,-4 75 0,11-79 0,-1 4 0,-3 0 0,5-42 0,2-22 0,0 0 0,0-1 0,-1 1 0,1 0 0,-1-1 0,0 1 0,0 0 0,0 0 0,0 2 523,1 0-2153,-2-2-8579,-4 0-24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0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 6113,'-22'-7'15856,"4"12"-6842,2 8-5209,4 7-3579,8-10-1300,-1 1 1,2 0 0,-1 1-1,1 2 1074,-3 21 2047,-30 181-2047,27-167 0,6-33 0,0 0 0,0 0 0,1 14 0,1-1 50,-2-1-1,-3 16-49,1-16-623,2 1 0,0 17 623,7-42-10205,-2-3 6571,-1 2-4209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0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5137,'3'-40'3819,"-1"30"-1127,0 0 0,1 0 1,0 0-1,1 0 0,0 0-2692,-1 3 1371,0 2-1,0-1 1,1 0 0,0 1 0,0-1 0,0 1-1,1 0 1,1-1-1371,-3 3-88,1 0 0,0 0 0,-1 1 0,1-1 0,1 1 0,-1 0 0,3-1 88,-4 2 0,1-1 0,-1 1 0,1 1 0,-1-1 0,1 0 0,-1 1 0,1 0 0,-1-1 0,1 1 0,0 1 0,-1-1 0,1 1 0,-1-1 0,1 1 0,-1 0 0,0 0 0,1 0 0,2 2 0,-1 0 0,-1 0 0,1 0 0,0 1 0,-1 0 0,0 0 0,0 0 0,0 0 0,0 1 0,-1-1 0,1 1 0,-1 1 0,8 13 0,-2 2 0,0-1 0,-1 1 0,0 1 0,1 11 0,33 152 0,-16-61 0,-15-64 0,8 11 0,-14-50-534,7 22 1305,-11-41-1396,0-1-1,0 1 1,0 0-1,1-1 0,-1 1 1,0-1-1,1 1 1,-1-1-1,1 0 1,-1 1-1,1-1 0,0 0 626,0-2-8702,-2 1 8472,1 0 1,-1 0-1,0 0 0,0 0 0,1 0 1,-1 0-1,0 0 0,0 0 0,1 0 0,-1 0 1,0-1-1,0 1 0,0 0 0,1 0 1,-1 0-1,0 0 0,0-1 0,0 1 1,0 0-1,1 0 0,-1 0 0,0-1 1,0 1-1,0 0 0,0 0 0,0-1 1,0 1-1,0 0 0,1 0 0,-1-1 1,0 1-1,0 0 0,0 0 0,0-1 230,-6-3-3718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0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85 100 2785,'-20'-11'3880,"1"-1"3545,-21-13 11252,35 21-18677,5 4 0,0 0 0,0-1 0,0 1 0,0 0 0,0-1 0,0 1 0,0 0 0,0-1 0,0 1 0,0 0 0,0-1 0,0 1 0,1 0 0,-1-1 0,0 1 0,0 0 0,0 0 0,1-1 0,-1 1 0,0 0 0,0-1 0,1 1 0,-1 0 0,0 0 0,0 0 0,1-1 0,-1 1 0,0 0 0,1 0 0,-1 0 0,0 0 0,1 0 0,-1 0 0,0 0 0,1 0 0,-1-1 0,0 1 0,1 0 0,-1 0 0,0 0 0,1 1 0,-1-1 0,1 0 0,17-4 0,32 3-1641,65-11 5127,-44 2-8342,-40 5-1443,-1 1-3472,-16 1 4383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0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38 115 4401,'-1'-15'1657,"-2"2"3417,0-15 10476,1 21-10609,1 6-4881,0 0 1,1 0-1,-1 0 0,0 0 0,1 0 0,-1 0 1,1-1-1,0 1 0,-1 0 0,1 0 0,0-1 1,0 1-1,0 0 0,0-1 0,0 1 0,0 0 1,0 0-1,0-1 0,1 0-60,-3-1 0,-3 10 0,-1 9 0,5-12 0,0 0 0,0 1 0,1-1 0,0 0 0,0 0 0,0 0 0,0 0 0,1 1 0,-2 29 0,-2-9 0,0-1 0,2 1 0,0-1 0,2 1 0,1-1 0,3 20 0,0 2 0,-5-36 0,1-1 0,0 1 0,1-1 0,0 1 0,0-1 0,1 0 0,0 0 0,1 2 0,5 11 0,-8-19 0,0 0 0,0 0 0,0 0 0,0-1 0,1 1 0,-1 0 0,1-1 0,0 1 0,0-1 0,0 0 0,0 1 0,0-1 0,0 0 0,1 0 0,1 2 0,1-1 0,0 0 0,-1 0 0,1-1 0,0 0 0,0 1 0,0-1 0,0-1 0,1 1 0,-1-1 0,0 0 0,1 0 0,-1-1 0,1 0 0,-1 1 0,1-2 0,-1 1 0,1-1 0,-1 0 0,0 0 0,1 0 0,-1-1 0,0 0 0,0 0 0,1 0 0,0-3 0,-1 1 0,0-1 0,0 0 0,0 0 0,0-1 0,-1 1 0,3-6 0,1 1 0,-1-1 0,-1 1 0,0-1 0,0 0 0,-1 0 0,0 0 0,-1-1 0,-1 0 0,1-2 0,5-26 0,1-33 0,-4 34 0,-4 13 0,-1 0 0,0 0 0,-3-4 0,1-18 0,-6 23 0,0 2 0,4 20-1501,-1 10-10909,4-3 4324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0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8210,'4'25'17095,"0"-2"-8657,-6 0-9414,-3-7 976,-10 21 0,4-17 0,6-11 0,0 0 0,-1 0 0,0-1 0,-4 5 0,-38 51 240,29-37-2011,1-3-3881,-3 1-4721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0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 8066,'0'0'552,"0"-1"1,0 1 0,0-1-1,0 1 1,0 0-1,0-1 1,1 1-1,-1 0 1,0-1 0,0 1-1,0 0 1,1-1-1,-1 1 1,0 0 0,0-1-1,1 1 1,-1 0-1,0-1 1,1 1 0,-1 0-1,0 0 1,1 0-1,-1-1 1,0 1 0,1 0-1,-1 0 1,1 0-553,16-3 7512,28 5-5062,-29-1-2631,133-1 181,-162 2-930,-1 0 0,1 1 1,0 0-1,0 1 0,-5 2 930,6-2-138,-1 0 0,0-1 0,0 0 0,-11 0 138,-50 0 5186,70-3-5185,-1 1 0,1 0-1,0 0 1,-1 0 0,1 0-1,0 1 1,0-1-1,0 1 1,0 0 0,0 0-1,1 1 1,-1-1 0,0 1-1,1 0 1,0 0-1,0 0 1,0 0 0,0 0-1,0 1 1,1 0 0,-1-1-1,-1 4 0,2-3 1,-9 14-1,2 1 0,1-1 0,0 1 0,1 1 0,1-1 0,-1 10 0,-3 6 0,-8 37 0,17-69 0,0-1 0,1 1 0,-1 0 0,1 0 0,0 0 0,0 0 0,0 0 0,1 0 0,-1 0 0,1 0 0,0 1 0,0-4 0,0 1 0,0 0 0,1-1 0,-1 1 0,1-1 0,-1 1 0,1-1 0,-1 1 0,1-1 0,-1 0 0,1 0 0,-1 0 0,1 0 0,-1 0 0,1 0 0,-1 0 0,1-1 0,0 1 0,17-5 0,47-14 0,-58 19 0,0 0 0,0 0 0,0 1 0,-1 0 0,1 1 0,0-1 0,-1 1 0,1 1 0,-1-1 0,0 2 0,1-1 0,-1 1 0,-1 0 0,1 0 0,1 1 0,-2 0 0,1 1 0,-1 0 0,0-1 0,-1 2 0,1-1 0,-1 1 0,0 0 0,-1 0 0,0 0 0,0 1 0,0-1 0,-1 1 0,0 2 0,-1-4 0,0 0 0,0 1 0,-1-1 0,0 1 0,0-1 0,0 1 0,-1 0 0,0-1 0,-1 1 0,0-1 0,1 1 0,-2-1 0,1 1 0,-1-1 0,0 0 0,-1 1 0,1-1 0,-2 1-2,-1 1 1,1-1-1,-1-1 0,-1 1 1,1-1-1,-1 0 0,0 0 1,0 0-1,-1-1 1,0 0-1,-5 3 2,0-1 7,0-1 1,-1 0-1,0-1 1,0 0 0,0-1-1,-14 2-7,-2-1-56,0-2 0,0-1 0,-1-1 1,1-2-1,-1 0 0,-16-5 56,17 1-3179,2-1-5566,5 1-1084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2.88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4356.33594"/>
      <inkml:brushProperty name="anchorY" value="-129189.25"/>
      <inkml:brushProperty name="scaleFactor" value="0.5"/>
    </inkml:brush>
  </inkml:definitions>
  <inkml:trace contextRef="#ctx0" brushRef="#br0">0 301 7250,'0'0'0,"2"-3"-1121,-1-5 2354,3-2 391,0-3 555,0-1 292,1 0 170,1-1 139,-1 1 105,0 1 136,1 2 441,1 1 439,0 1-4021,2 1 594,0 2-387,2 2-87,1 2 0,2 3 0,-1 2 0,-1 3 0,0 2 0,0 1 0,0 4 0,-1 1 0,-1 2 0,0 2 0,-1 0 0,-1 3 0,-1 0 0,-3 1 0,-1 1 0,-1-1 0,-2 1 0,0-1 0,-1 0 0,-1 0 0,-2-2 0,-1-1 0,-1 0 0,0-2 0,0-1 0,-1-2 0,1-2 0,1-1 0,-1-3 0,1 0 0,0-3 0,0-3 0,1-2 0,1-3 0,0-2 0,2-3 0,1-1 0,0-4 0,0-1 0,0-2 0,2-2 0,1-1 0,0-3 0,2 0 0,0-2 0,2 0 0,1 0 0,2-1 0,0 1 0,1-1 0,1 2 0,2 0 0,0 0 0,2 1 0,1 2 0,0 0 0,2 1 0,-1 0 0,1 1 0,1 2 0,-2 1 0,0 1 0,0 1 0,0 1 0,1 0 0,0 1-8402,-3 1 198,0 1 642,-4 2-1099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1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341 280 7450,'4'-47'18371,"-2"21"-10938,-1-1-7920,-1 19 487,-1 0 0,0 1 0,0-1 0,-1 1 0,0 0 0,-1 0 0,0-3 0,-6-16 0,7 23 0,0-1 0,0 0 0,0 1 0,-1-1 0,1 1 0,-1 0 0,0 0 0,-3-3 0,-11-12 0,15 14 0,-2 1 0,1 0 0,0 0 0,-1 0 0,1 0 0,-1 0 0,0 0 0,0 1 0,0 0 0,0 0 0,-1 0 0,1 0 0,0 1 0,-1 0 0,1 0 0,-1 0 0,0 0 0,1 1 0,-1-1 0,0 1 0,-2 1 0,1-1 0,0 0 0,1 1 0,-1 0 0,0 0 0,1 1 0,-1-1 0,1 1 0,-1 0 0,1 1 0,0-1 0,0 1 0,0 0 0,0 1 0,0-1 0,1 1 0,-4 3 0,-4 7 0,2 0 0,0 0 0,0 1 0,2 0 0,0 1 0,0 0 0,2 0 0,0 1 0,1 0 0,0 0 0,1 0 0,1 0 0,1 0 0,1 1 0,0 0 0,1-1 0,1 1 0,1-1 0,0 1 0,1-1 0,4 10 0,-3-11 0,1-1 0,1 0 0,0 0 0,1 0 0,1-1 0,0 1 0,1-2 0,10 13 0,-12-18 0,0 0 0,0 0 0,1 0 0,1-1 0,-1-1 0,1 1 0,0-1 0,1-1 0,-1 0 0,1 0 0,0-1 0,0 0 0,9 2 0,-3-2 0,-1-1 0,1-1 0,-1 0 0,1-1 0,-1-1 0,1 0 0,0-1 0,-1-1 0,1 0 0,-1-1 0,1-1 0,-1-1 0,-1 0 0,1 0 0,4-4 0,9-4 410,-2-2 1,6-4-411,2-5-2198,-12 5-3740,-2-2-5355,-11 9 4224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1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47 4337,'-2'-1'1949,"-1"-1"0,1 1-1,-1 0 1,1 0 0,-1 0 0,1 0-1,-1 0 1,1 1 0,-1-1 0,0 1 0,1-1-1,-1 1-1948,-11 7 6492,3 13-7939,-15 56 1447,15-27 0,-3 0 0,-12 30 0,-1 23 0,26-98 0,0-1 0,1 1 0,-1 0 0,1-1 0,0 1 0,0 0 0,1 3 0,0 5 0,5-16 0,1-6 0,-2-4 0,-1 0 0,0 0 0,-1-1 0,-1 0 0,1-4 0,-1-1 0,2 0 0,5-20 0,5-30 0,-12 55 0,1 0 0,0 0 0,1 0 0,1 1 0,0-1 0,9-48 0,-7 48 0,-6 11 0,1 0 0,0 0 0,0 0 0,0 0 0,0 0 0,1 1 0,0-1 0,1-1 0,-3 5 0,-1-1 0,1 1 0,-1-1 0,1 1 0,0-1 0,-1 1 0,1 0 0,0 0 0,-1-1 0,1 1 0,0 0 0,0 0 0,-1 0 0,1 0 0,0-1 0,0 1 0,-1 0 0,1 1 0,0-1 0,0 0 0,-1 0 0,2 0 0,0 1 0,0 0 0,-1 0 0,1 0 0,-1 0 0,1 0 0,-1 0 0,1 0 0,-1 0 0,0 0 0,1 1 0,0 0 0,15 21 0,0 1 0,-2 1 0,0 0 0,-2 1 0,7 18 0,17 33 0,35 65 0,-69-136 15,1-2-1,0 1 1,0 0-1,0-1 1,0 0 0,1 0-1,0 0 1,-1-1 0,2 1-1,-1-1 1,3 2-15,7 0-3653,-1-3-3936,-14-2 7345,1 0 1,-1 0-1,0 0 0,0 0 0,0 0 1,1 0-1,-1 0 0,0 0 1,0 0-1,1 0 0,-1 0 0,0 0 1,0 0-1,1 0 0,-1 0 1,0 0-1,0 0 0,1-1 0,-1 1 1,0 0-1,0 0 0,0 0 1,1 0-1,-1 0 0,0-1 0,0 1 1,0 0-1,0 0 0,1 0 1,-1 0-1,0-1 0,0 1 0,0 0 1,0 0-1,0-1 0,0 1 1,0 0-1,0 0 0,0 0 0,0-1 1,1 1-1,-1 0 0,0 0 1,0-1-1,0 1 0,0 0 0,-1 0 1,1-1-1,0 1 0,0 0 1,0-1 243,0 1-4208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1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53 3737,'-35'-6'4048,"-50"-3"20497,56 8-24108,28 1-437,1 0 0,-1 0 0,1 0 0,-1 0 0,1 0 0,-1 0 0,1 0 0,-1 0 0,1 0 0,-1 0 0,1 0 0,-1 1 0,1-1 0,-1 0 0,1 0 0,-1 0 0,1 1 0,-1-1 0,1 0 0,0 1 0,-1-1 0,1 0 0,0 1 0,-1 0 0,6 2 0,-2-2 0,1 1 0,-1-1 0,1 0 0,0-1 0,-1 1 0,1-1 0,0 1 0,-1-1 0,1 0 0,0 0 0,0-1 0,0 1 0,49-10 0,-47 9 0,68-17 67,-38 9-4134,1 1-8741,-21 4 5443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1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6017,'0'0'1966,"-2"3"8605,-3 10 2106,4-9-12437,0 0 0,1 0 0,-1 0 0,-1-1 0,1 1 0,0 0 0,-2 2-240,1-2-18,0 0 0,0 0 0,1 0 0,0 1 0,-1-1 0,2 0 0,-1 1 0,0 0 18,1 0 0,-1 0 0,0 0 0,0 1 0,0-1 0,-1 0 0,0 0 0,0 1 0,0-2 0,0 1 0,0 0 0,1 1 0,-1-1 0,1 0 0,1 0 0,-1 1 0,-13 74 0,14-72-1319,0 1-5102,0 2-2867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1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58 143 9122,'-6'-3'2376,"0"-1"0,0 0 0,1 0 0,-1 0 0,1-1 0,0 1 0,-2-3-2376,6 5 562,0 0 0,0 1-1,0-1 1,0 0 0,0 0 0,0 0 0,0 0 0,0 0-1,1 0 1,-1 0 0,1 0 0,-1 0 0,1 0 0,0-1-562,6-19-853,3 5 853,-8 15 0,0 0 0,-1 0 0,1 0 0,0 0 0,1 0 0,-1 0 0,0 0 0,0 0 0,1 1 0,-1-1 0,1 0 0,0 1 0,-1-1 0,1 1 0,0 0 0,0 0 0,0 0 0,0 0 0,0 0 0,0 0 0,0 0 0,0 0 0,0 1 0,0-1 0,3 1 0,-1-1 0,1 0 0,-1 1 0,1 0 0,0 0 0,-1 0 0,1 0 0,-1 1 0,1-1 0,0 1 0,-1 1 0,1-1 0,-1 1 0,0-1 0,0 1 0,1 0 0,-1 1 0,0-1 0,-1 1 0,1 0 0,0 0 0,-1 0 0,0 0 0,2 2 0,-1 0 0,1 1 0,-2 0 0,1 0 0,0 0 0,-1 0 0,0 0 0,-1 1 0,1 0 0,-1-1 0,-1 1 0,1 0 0,-1 0 0,0 0 0,-1 0 0,0 2 0,0 9 0,-2 1 0,0-1 0,-2 0 0,1-1 0,-2 1 0,-1-1 0,0 1 0,-1-2 0,-9 16 0,-9 15 0,-2-2 0,-30 37 0,47-68 0,9-13 0,1-1 0,-1 1 0,0 0 0,1-1 0,-1 1 0,1 0 0,-1 0 0,1 0 0,-1-1 0,1 1 0,0 0 0,-1 0 0,1 0 0,0 0 0,0 0 0,0 0 0,-1-1 0,1 1 0,0 0 0,0 0 0,0 0 0,1 0 0,-1 0 0,0 0 0,0 0 0,0 0 0,1 0 0,-1-1 0,0 1 0,1 0 0,-1 0 0,1 0 0,-1 0 0,1 0 0,1 0 0,1 1 0,-1-1 0,0 0 0,1 0 0,-1 0 0,1 0 0,-1 0 0,1 0 0,-1-1 0,1 1 0,-1-1 0,1 0 0,0 0 0,10 1 0,1-1 0,-1 0 0,1-2 0,12-1 0,-4-2-619,35-8 1298,-39 8-3584,0 0-3448,4 1-4109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2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8850,'2'-8'4166,"-1"7"-2647,0-1 1,0 1-1,-1-1 0,1 0 1,-1 1-1,1-1 0,-1 1 0,0-1 1,0 0-1,0 0 0,0 1 1,0-1-1,0-1-1519,7 12 0,0 11 0,0 114 0,0 7 0,-5-124 0,0 0 0,0 1 0,2-1 0,0 0 0,1-1 0,1 1 0,0-1 0,1 0 0,5 8 0,-9-19 0,1 0 0,-1 0 0,1 0 0,0 0 0,0-1 0,1 0 0,-1 1 0,1-2 0,0 1 0,0 0 0,0-1 0,1 0 0,-1 0 0,1-1 0,0 0 0,0 0 0,-1 0 0,1 0 0,0-1 0,0 0 0,1 0 0,-1-1 0,5 0 0,-3 1 0,-1-2 0,0 1 0,1-1 0,-1 0 0,0 0 0,0-1 0,0 0 0,0 0 0,0-1 0,0 0 0,-1 0 0,1-1 0,-1 1 0,0-1 0,0-1 0,0 1 0,-1-1 0,1 0 0,-1 0 0,0-1 0,4-6 0,0 0 0,-1-1 0,-1 0 0,0 0 0,-1-1 0,0 0 0,0-3 0,-1 2 0,10-41 0,-9 29 0,0-1 0,7-17 0,10-39 0,-14 42 0,-5 29 0,-1-1 0,-1 1 0,0-1 0,0-11 0,-2 24 8,1-1 0,-1 1 0,0-1 0,1 1 0,-1-1 0,1 1 1,-1-1-1,1 1 0,0 0 0,-1-1 0,1 1 0,0 0 0,0 0 0,0-1 0,0 1 0,0 0 0,0 0 0,1 0 0,-1 0 1,0 0-9,6-3-3500,0-1-3776,-1 2-2242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2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 6577,'0'-6'9500,"-1"8"-2454,-1 16 941,-1 8-6330,1-9-1657,0 1 0,1 0 0,1-1 0,2 18 0,0 12 0,-2 200 0,0-245 0,1 0 0,-1 0 0,0 0 0,1 0 0,-1 0 0,1 0 0,0 0 0,0 0 0,0 0 0,0 0 0,0 0 0,0-1 0,0-1 0,-1 1 0,1-1 0,0 1 0,0-1 0,-1 0 0,1 0 0,0 1 0,0-1 0,-1 0 0,1 0 0,0 0 0,0 0 0,0 0 0,-1 0 0,1 0 0,0 0 0,0 0 0,0 0 0,-1-1 0,1 1 0,0 0 0,0 0 0,-1-1 0,1 1 0,0 0 0,0-1 0,-1 1 0,1-1 0,-1 1 0,1-1 0,0 1 0,-1-1 0,1 0 0,-1 1 0,1-1 0,-1 0 0,0 1 0,1-1 0,-1 0 0,1 1 0,-1-1 0,18-29 0,-2 0 0,-1-1 0,6-17 0,-11 21 0,1 1 0,1 1 0,2 0 0,9-12 0,12-19 0,-30 50-828,-1 1 1185,1-1 0,0 1-1,0 0 1,0 1-1,1-1 1,5-2-357,-9 6-181,-1 0 0,0 1-1,1-1 1,-1 1 0,0-1 0,1 1 0,-1 0 0,1-1 0,-1 1-1,1 0 1,-1 0 0,1 0 0,-1 0 0,2 1 181,-1-1-894,-1 1 0,1-1 0,0 1 0,0 0 0,-1 0 0,1 0 0,0 0 0,-1 0 0,1 0 0,-1 0 0,0 1 0,1-1 0,-1 0 0,0 1 894,1 2-6936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2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7330,'15'8'19553,"-8"-4"-15200,-5-1-4172,0-1 0,0 0 0,-1 1 0,1-1-1,0 1 1,-1 0 0,0-1 0,1 1 0,-1 1-181,12 21-97,-7-16 97,-1 0 0,0 0 0,-1 1 0,0-1 0,-1 1 0,1 3 0,7 17 0,8 33 0,-16-51 0,-1-1 0,2 1 0,0-1 0,0 0 0,1 0 0,1 0 0,-1-1 0,5 6 0,1 1-2660,2 2-9875,0-7 3965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2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 5089,'-2'-1'4299,"-10"-1"12936,7 3-16349,0 1-1,0 0 1,1 0-1,-1 0 1,1 1-1,-1 0 1,1 0-886,-5 4-91,1 0 0,1 0 1,0 1-1,-2 2 91,-13 13 308,14-15-308,0 1 0,1-1 0,0 2 0,0-1 0,1 1 0,0 0 0,-4 8 0,0-1 71,9-16-172,0 0 0,0 0 0,0 0 0,1 0 1,-1 0-1,0 1 0,0-1 0,1 0 0,-1 1 1,1-1-1,-1 0 0,1 1 0,0-1 0,0 1 1,-1-1-1,1 0 0,0 2 101,0 5-8215,0 0-1643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2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16 196 8314,'-8'-18'2723,"6"10"325,0 1 0,1-1-1,0 0 1,0 0 0,1 1 0,0-4-3048,0-14 4960,1 1-6477,-1 21 1517,0 0 0,1-1 0,-1 1 0,1 0 0,-1 0 0,1 0 0,0 0 0,0 0 0,1 0 0,-1 1 0,1-1 0,-1 0 0,1 1 0,0-1 0,0 1 0,0-1 0,0 1 0,0 0 0,1 0 0,-1 0 0,1 0 0,-1 0 0,1 1 0,0-1 0,-1 1 0,1-1 0,0 1 0,0 0 0,0 0 0,0 1 0,0-1 0,0 1 0,0-1 0,1 1 0,-1 0 0,0 0 0,0 0 0,0 1 0,0-1 0,0 1 0,0-1 0,0 1 0,0 0 0,0 1 0,0-1 0,0 0 0,0 1 0,-1-1 0,1 1 0,-1 0 0,1 0 0,1 2 0,0 0 0,0 1 0,0 0 0,0 0 0,0 0 0,-1 0 0,0 1 0,0 0 0,0-1 0,-1 1 0,0 0 0,0 0 0,-1 0 0,1 0 0,-1 1 0,-1-1 0,1 0 0,-1 1 0,0 3 0,-1 4 0,-1 0 0,0 0 0,-1 0 0,0 0 0,-1-1 0,0 1 0,-7 12 0,-2 1 0,-2-1 0,0 0 0,-2-1 0,-1-1 0,-18 19 0,34-40 0,-1 0 0,0 0 0,1 0 0,0 0 0,0 1 0,0-1 0,0 0 0,-1 4 0,3-6 0,1-1 0,-1 1 0,0 0 0,1-1 0,-1 1 0,0-1 0,1 1 0,-1-1 0,1 1 0,-1-1 0,1 0 0,-1 1 0,1-1 0,-1 0 0,1 1 0,-1-1 0,1 0 0,0 1 0,-1-1 0,1 0 0,0 0 0,-1 0 0,1 0 0,-1 0 0,1 0 0,0 0 0,-1 0 0,1 0 0,0 0 0,0 0 0,22-1 0,-22 1 0,134-4-1276,24-10 1276,-146 13-396,8 0-8176,1 1-2509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3.68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5912.03906"/>
      <inkml:brushProperty name="anchorY" value="-129905.58594"/>
      <inkml:brushProperty name="scaleFactor" value="0.5"/>
    </inkml:brush>
  </inkml:definitions>
  <inkml:trace contextRef="#ctx0" brushRef="#br0">95 45 4841,'0'0'0,"0"-2"592,0-1 2549,0 0 242,0-2 321,0 1 80,0-1 79,0 1 71,0-1 20,0 1-2780,0 1-1040,0 0 129,-2 1-263,1 1 0,-1 2 0,1 1 0,-2 4 0,1 2 0,-1 3 0,0 2 0,0 3 0,0 4 0,0 1 0,0 3 0,0 1 0,1 3 0,-1 0 0,2 2 0,-2 0 0,1 0 0,-1 0 0,0 0 0,1 0 0,-2 0 0,1-1 0,0-2 0,-1 0 0,0-2 0,1-2 0,0-1 0,0-2 0,0-3 0,-1-1 0,1-1 0,0-2 0,1-1 0,1-3 0,1-2 0,-1-3 0,3-2 0,0-4 0,1-2 0,2-3 0,0-3 0,2-2 0,1-3 0,1-2 0,1-2 0,1-1 0,0-2 0,1-2 0,1-1 0,3 0 0,0 0 0,2 0 0,1 1 0,1 1 0,-1 0 0,1 0 0,0 3 0,0 1 0,-1 0 0,0 3 0,-2 1 0,-2 1 0,0 1 0,-2 2 0,-2 1 0,-1 1 0,-2 1 0,-1 3 0,-1 0 0,0 2 0,-1 1 0,-2 1 0,-1 2 0,-2-1 0,-1 2-906,-2 1-3540,0 1 1731,-3 0-111,-1 1 522,-1 0 444,0 1 423,-2 0 355,0 0 370,-2-1 323,1 1 351,1-1 333,0 0 356,-1-1 386,1 1 342,0-2 348,3 1 337,0-1 336,1 0 355,1 0 387,2-1 155,-2 0-3884,2-1 1142,1-1-555,-2 1 0,2 0 0,0 0 0,0 1 0,1-1 0,1 1 0,0 2 0,1 1 0,1 0 0,1 3 0,2 1 0,1 1 0,1 2 0,0 1 0,2 1 0,1 0 0,1 2 0,0 0 0,1 0 0,1 1 0,3-1 0,0 1 0,2-1 0,2-1 0,2 0 0,0-1 0,3-1 0,0-2 0,2-1 0,2-3 0,0-2 0,1-3 0,1-1 0,1-3 0,-1-1 0,1-1 0,-1-3 0,-1-1 0,-2-1 0,-1-2 0,-2 1 0,-2-2 0,-3 0 0,-1 0 0,-2 0 0,-3 1 0,-1 0 0,-3 1 0,-1-1 0,-1 2 0,-2 1 0,-1 0 0,-4 2 0,-3 0 0,-1 1 0,-1 1 0,-2 1 0,-1 1 0,0 0 0,-2 1-4640,-3 1-6207,1 2 3001,2 0-1600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5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534 176 6345,'0'0'-1265,"0"0"1197,0 0 775,5-1 2269,12-5 13889,-16 5-13961,0 1-2708,-1 0 0,1 0-1,0 0 1,0 0-1,-1 0 1,1-1-1,0 1 1,-1 0 0,1 0-1,-1-1 1,1 1-1,0 0 1,-1-1-1,1 1 1,-1-1 0,1 1-1,-1-1 1,1 1-1,-1-1 1,1 1-1,-1-1 1,1 0-196,5-2 0,-5 3 0,0-1 0,0 1 0,0 0 0,0-1 0,0 1 0,0-1 0,0 1 0,0-1 0,0 1 0,0-1 0,0 0 0,0 0 0,0 1 0,-1-1 0,1 0 0,0 0 0,0 0 0,-1 0 0,1 0 0,-1 0 0,1 0 0,-1 0 0,1 0 0,-1 0 0,0 0 0,1 0 0,-1 0 0,0 0 0,0 0 0,0-1 0,1-1 0,-1 1 0,0 1 0,0 0 0,1-1 0,-1 1 0,0-1 0,0 1 0,-1-1 0,1 1 0,0 0 0,0-1 0,-1 1 0,1-1 0,-1 1 0,1 0 0,-1-1 0,1 1 0,-1 0 0,0 0 0,0-1 0,0 1 0,-7-19 0,6 17 0,1 1 0,-1-1 0,0 0 0,0 1 0,-1-1 0,1 1 0,-1 0 0,1 0 0,-1 0 0,-2-2 0,1 0 0,0-1 0,-1 1 0,1 0 0,-1 0 0,0 0 0,0 0 0,0 1 0,0 0 0,-1 0 0,1 1 0,-1-1 0,0 1 0,0 0 0,0 1 0,0 0 0,-4-1 0,1 1 0,-5 1 0,-1 1 0,1 0 0,-1 0 0,1 2 0,-12 3 0,21-5 0,1 1 0,-1-1 0,1 1 0,0 0 0,-1 1 0,1-1 0,0 1 0,0 0 0,1 0 0,-1 0 0,1 0 0,-1 1 0,1 0 0,0-1 0,0 1 0,0 2 0,-26 22 0,19-15 0,8-11 0,1 0 0,-1 0 0,0 0 0,1 0 0,-1 0 0,1 0 0,0 1 0,0-1 0,0 0 0,0 1 0,0-1 0,0 2 0,-6 22 0,0 5 0,8-26 0,0 1 0,0-1 0,0 1 0,1-1 0,0 0 0,0 0 0,1 0 0,-1 0 0,1 0 0,3 3 0,-3-2 0,-1-2 0,1 0 0,-1 0 0,1 0 0,0-1 0,0 1 0,1-1 0,-1 0 0,0 0 0,1 0 0,0 0 0,0-1 0,0 0 0,0 0 0,0 0 0,4 2 0,4 0 0,-11-3 0,1 0 0,0 0 0,0 0 0,0 0 0,0-1 0,0 1 0,0-1 0,0 1 0,0-1 0,3 0 0,58 12 0,7-8 0,-63-4 0,0 1 0,0 0 0,0 1 0,-1-1 0,1 1 0,-1 0 0,1 1 0,2 1 0,-5-2 0,-1-1 0,1 1 0,-1 0 0,1 1 0,-1-1 0,0 1 0,1-1 0,-1 1 0,0 0 0,-1 0 0,1 0 0,-1 0 0,1 1 0,-1 0 0,7 8 0,-8-11 0,0 0 0,0 0 0,0 1 0,0-1 0,0 0 0,0 0 0,-1 1 0,1-1 0,0 0 0,-1 1 0,1-1 0,-1 1 0,1-1 0,-1 1 0,0-1 0,0 2 0,4 19 0,-3-19 0,0 0 0,0 0 0,-1 0 0,1 0 0,-1 0 0,0 0 0,0 0 0,0 0 0,0 1 0,0-1 0,-1 0 0,0 1 0,-5 19 0,5-18 0,-1 1 0,1-1 0,-1 0 0,0 0 0,0 0 0,-2 2 0,-3 5 0,0-1 0,-1 1 0,0-1 0,-1-1 0,0 1 0,-1-1 0,0-1 0,-7 5 0,-12 10 0,23-18 0,0-1 0,0 0 0,-1 0 0,0 0 0,1-1 0,-2 0 0,1 0 0,-5 1 0,4-2 0,-8 3 0,0 0 0,-1-1 0,0-1 0,1-1 0,-1 0 0,-1-1 0,1 0 0,0-2 0,-15-1 0,17-2 0,1-1 0,0 0 0,0-1 0,0 0 0,0-1 0,1-1 0,0 0 0,0-1 0,1 0 0,0-1 0,-10-10 0,18 15 0,-1 0 0,1-1 0,0 0 0,0 0 0,0 0 0,1 0 0,-1 0 0,1-1 0,1 0 0,-1 0 0,1 1 0,0-1 0,0-1 0,1 1 0,0 0 0,0 0 0,0-1 0,1 1 0,0 0 0,0-1 0,1-2 0,-1 7 0,0 1 0,0 0 0,0 0 0,0-1 0,1 1 0,-1 0 0,1 0 0,-1 0 0,1-1 0,-1 1 0,1 0 0,-1 0 0,1 0 0,0 0 0,0 0 0,0 0 0,0 0 0,-1 1 0,1-1 0,0 0 0,0 0 0,0 1 0,1-1 0,-1 0 0,0 1 0,0-1 0,0 1 0,0-1 0,1 1 0,-1 0 0,0 0 0,0-1 0,1 1 0,-1 0 0,1 0 0,3 0 0,1 0 0,0 0 0,0 0 0,-1 1 0,1 0 0,-1 0 0,4 1 0,11 5 88,0 1 0,-1 1 1,0 1-1,-1 1 0,0 0 0,0 2 0,2 2-88,20 14-2419,2-2-4029,-22-19-3530,-11-5 4705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5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36 120 5193,'7'-15'-197,"1"-5"9240,-11 18-6587,-12 5 9411,10-2-9753,2 0-1075,3-1-1002,-1 0 0,1 0 0,-1 0-1,1 1 1,-1-1 0,1 0 0,-1 0 0,1 0 0,0 1-1,-1-1 1,1 0 0,-1 0 0,1 1 0,0-1-1,-1 0 1,1 1 0,0-1 0,-1 0 0,1 1 0,0-1-1,0 0 1,-1 1 0,1-1 0,0 1 0,0-1-1,0 1 1,-1-1 0,1 1 0,0-1 0,0 0 0,0 1-1,0-1 1,0 1 0,0 0-37,-3 3 0,3-4 0,0 0 0,-1 0 0,1 1 0,0-1 0,0 0 0,-1 0 0,1 1 0,0-1 0,0 0 0,-1 1 0,1-1 0,0 0 0,0 1 0,0-1 0,-1 0 0,1 1 0,0-1 0,0 0 0,0 1 0,0-1 0,0 1 0,0-1 0,0 0 0,0 1 0,0-1 0,0 0 0,0 1 0,0-1 0,0 1 0,0-1 0,0 0 0,1 1 0,-1-1 0,0 0 0,0 1 0,3 1 0,0 1 0,0-1 0,1 0 0,-1 0 0,0 0 0,1-1 0,0 1 0,-1-1 0,1 0 0,0 0 0,-1 0 0,1 0 0,0-1 0,0 0 0,0 0 0,0 0 0,0 0 0,-1 0 0,1-1 0,0 1 0,0-1 0,0 0 0,-1 0 0,1-1 0,34-13 0,-36 14 0,-1 1 0,1-1 0,0 0 0,-1 0 0,1 0 0,0 0 0,-1 0 0,1 0 0,-1 0 0,0-1 0,1 1 0,-1-1 0,0 1 0,0-1 0,0 1 0,0-1 0,0 1 0,0-2 0,6-16 0,-6 19 0,-1-1 0,1 0 0,-1 0 0,1 0 0,-1 0 0,1 0 0,-1 1 0,1-1 0,-1 0 0,0 0 0,0 0 0,1 0 0,-1 0 0,0 0 0,0 0 0,0 0 0,0 0 0,0 0 0,0 0 0,-1 0 0,1 0 0,0 0 0,0 0 0,-1 0 0,1 0 0,-1 0 0,1 0 0,-1 0 0,0 0 0,-4-9 0,4 8 0,0 1 0,0-1 0,0 0 0,0 0 0,0 1 0,0-1 0,-1 1 0,1-1 0,-1 1 0,1-1 0,-1 1 0,0 0 0,0 0 0,1 0 0,-2-1 0,1 1 0,0 0 0,0-1 0,0 1 0,-1 0 0,1 0 0,0 0 0,0 1 0,-1-1 0,1 0 0,-1 1 0,1 0 0,-1-1 0,1 1 0,0 0 0,-1 0 0,1 1 0,-1-1 0,1 0 0,-1 1 0,1 0 0,0-1 0,-1 1 0,1 0 0,0 0 0,0 0 0,-1 0 0,1 1 0,0-1 0,0 1 0,1-1 0,-1 1 0,0 0 0,0-1 0,1 1 0,-1 1 0,-5 4 0,1 0 0,0 0 0,0 1 0,1-1 0,0 2 0,1-1 0,-1 0 0,2 1 0,-1 0 0,1 0 0,0 0 0,1 0 0,0 0 0,1 0 0,0 1 0,0 4 0,1-10-7,0 1-1,1-1 1,0 0 0,0 1 0,0-1-1,0 0 1,1 1 0,0-1 0,-1 0-1,2 0 1,-1 0 0,0-1-1,1 1 1,-1 0 0,1-1 0,0 0-1,0 0 1,1 0 0,-1 0 0,1 0-1,-1-1 1,1 1 0,0-1-1,0 0 1,0 0 0,0 0 0,0-1-1,1 1 1,-1-1 0,0 0-1,1-1 1,-1 1 0,4 0 7,4-2-3192,0 0 0,0-1 0,0 0 0,0-1 0,-1 0 0,1-1 0,1-1 3192,-1 1-2444,8-3-654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5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114 112 2641,'-3'-4'372,"0"-1"0,0 1 1,0-1-1,1 0 1,0 0-1,0 0 0,0 0 1,0-1-373,1 1 918,-1 1 0,1-1 0,-1 0 0,-1 1 0,1 0 0,-1-1 1,-2-3-919,-4-4 4149,-4-3-678,14 15-3398,-1 0 1,0 1 0,0-1-1,0 0 1,0 0-1,0 1 1,0-1-1,0 0 1,0 0 0,0 1-1,0-1 1,-1 0-1,1 0 1,0 1-1,0-1 1,0 0-1,0 0 1,0 0 0,0 1-1,0-1 1,-1 0-1,1 0 1,0 0-1,0 1 1,0-1 0,0 0-1,-1 0 1,1 0-1,0 0 1,0 0-1,0 1 1,-1-1 0,1 0-1,0 0 1,0 0-1,-1 0 1,1 0-1,0 0 1,0 0 0,0 0-1,-1 0 1,1 0-1,0 0 1,0 0-1,-1 0 1,1 0-1,0 0 1,0 0 0,-1 0-1,1 0 1,0 0-1,0 0 1,0-1-1,-1 1 1,1 0 0,0 0-1,0 0 1,-1 0-74,2 14 1978,0 25 3476,-1-7-4987,0-1 0,-2 1 0,-3 9-467,-2 35 0,0 0 0,-7 39 0,7-58 0,5-23-96,3-21-8474,-1-13 3251,6 1 2151,-5-2-2579,-1-2 1289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5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26 176 2873,'7'-59'6477,"0"-10"8654,-7 21-6845,0 48-8286,0 1 0,0-1 0,0 0 0,0 0 0,0 0 0,0 0 0,0 0 0,0 1 0,0-1 0,-1 0 0,1 0 0,0 0 0,0 0 0,0 0 0,0 0 0,0 0 0,0 1 0,0-1 0,-1 0 0,1 0 0,0 0 0,0 0 0,0 0 0,0 0 0,0 0 0,-1 0 0,1 0 0,0 0 0,0 0 0,0 0 0,0 0 0,-1 0 0,1 0 0,0 0 0,0 0 0,0 0 0,0 0 0,0 0 0,-1 0 0,1 0 0,0 0 0,0 0 0,0 0 0,0 0 0,0-1 0,-1 1 0,1 0 0,0 0 0,0 0 0,0 0 0,0 0 0,0 0 0,0 0 0,0-1 0,0 1 0,0 0 0,-1 0 0,1 0 0,0 0 0,0 0 0,0-1 0,0 1 0,0 0 0,-8 12 0,8-12 0,-3 6 0,1 1 0,-1 0 0,1 1 0,1-1 0,0 0 0,0 0 0,0 1 0,1 0 0,-5 31 0,2-21 0,2 1 0,0-1 0,1 1 0,2 16 0,0 11 0,-2 221 0,0-265-17,0-1-1,0 1 1,0-1 0,0 0-1,1 1 1,-1-1 0,1 1-1,-1-1 1,1 0 0,-1 1-1,1-1 1,0 0 0,-1 0-1,1 0 1,0 1 0,0-1-1,0 0 1,1 0 17,6 3-4659,1-4-6604,-2-3 3028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5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99 4169,'0'0'68,"0"0"1,0-1 0,0 1-1,0 0 1,0 0-1,0 0 1,0 0-1,0 0 1,0 0-1,0-1 1,0 1 0,0 0-1,0 0 1,0 0-1,0 0 1,0 0-1,-1 0 1,1-1-1,0 1 1,0 0 0,0 0-1,0 0 1,0 0-1,0 0 1,0 0-1,0 0 1,0 0-1,0 0 1,-1-1 0,1 1-1,0 0 1,0 0-1,0 0 1,0 0-1,0 0 1,0 0-1,0 0 1,-1 0 0,1 0-1,0 0 1,0 0-1,0 0 1,0 0-1,0 0 1,-1 0-1,1 0 1,0 0 0,0 0-1,0 0 1,0 0-1,0 0 1,0 0-1,-1 0-68,-6 6 8335,4 5 861,12-8-7535,6-2 1108,-11 0-2395,-1-1 0,1 0 0,0 0 0,-1 0 0,1 0 0,-1 0 0,1-1 0,0 1-374,2-2 1,-1 1 0,0-1 0,1 0 0,-1 0 0,0 0 1,0-1-1,0 0 0,-1 0 0,1 0 0,-1-1 0,4-2-1,-7 4 0,0 1 0,1-1 0,-1 0 0,0 0 0,-1 1 0,1-1 0,0 0 0,0 0 0,-1 0 0,1 0 0,-1 0 0,0 0 0,1 0 0,-1 0 0,0 0 0,0 0 0,0 0 0,-1 0 0,1 0 0,-1-1 0,0 0 0,-1 0 0,0 0 0,0 1 0,0-1 0,0 0 0,-1 1 0,1 0 0,-1-1 0,0 1 0,1 0 0,-1 0 0,0 1 0,0-1 0,0 0 0,0 1 0,-1 0 0,1 0 0,0 0 0,0 0 0,-1 0 0,1 1 0,-1-1 0,1 1 0,-1 0 0,1 0 0,0 0 0,-1 1 0,1-1 0,-1 1 0,1 0 0,0 0 0,0 0 0,-2 1 0,-4 2 0,0 1 0,1 0 0,0 0 0,0 1 0,1-1 0,-1 2 0,1-1 0,0 1 0,1 0 0,0 1 0,0 0 0,1 0 0,-1 0 0,0 3 0,4-7 0,0-1 0,0 1 0,1 0 0,-1 0 0,1 0 0,-1 0 0,2 1 0,-1-1 0,0 0 0,1 0 0,-1 1 0,1-1 0,0 0 0,1 0 0,-1 1 0,1-1 0,0 0 0,0 0 0,0 0 0,1 0 0,-1 0 0,1 0 0,0 0 0,0 0 0,0 0 0,1-1 0,-1 1 0,1-1 0,0 0 0,0 0 0,0 0 0,1 0 0,1 1-287,0 0-1,0 0 1,0-1-1,1 0 1,-1 0-1,5 1 288,-2-2 284,0 1 0,0-1 0,0-1 0,0 0 0,1 0 1,-1-1-1,0 1 0,1-2 0,-1 1 0,0-1 0,0-1 0,3 0-284,4-2-862,-1 0 1,1-1 0,-1-1-1,7-3 862,15-11-7261,-4-2-5394,-24 14 8519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5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 3681,'-1'-14'10222,"-2"24"-4562,0 27 1008,3-14-2589,-1-11-3588,1 0 1,0 0-1,1 1 1,1-1-1,2 11-491,-3-19 0,-1 0 0,1 0 0,-1 0 0,1 1 0,-1-1 0,-1 0 0,1 0 0,0 0 0,-1 1 0,0-1 0,0 0 0,0 0 0,-2 2 0,2 1 0,1-6 0,0 0 0,0-1 0,0 1 0,0 0 0,0 0 0,0-1 0,0 1 0,0 0 0,0 0 0,0-1 0,-1 1 0,1 0 0,0-1 0,0 1 0,-1 0 0,1-1 0,-1 1 0,1 0 0,-1-1 0,1 1 0,-1-1 0,1 1 0,-1 0 0,6-46 0,4-18 0,-6 54 0,0-1 0,0 0 0,1 1 0,0 0 0,1 0 0,0 0 0,0 0 0,1 1 0,0 0 0,0 0 0,7-5 0,15-6-910,6 8-3378,-30 10 2711,0 0 1,0 1-1,0 0 0,0-1 1,1 2-1,-1-1 0,0 0 1,0 1-1,3 0 1577,1 0-4553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34:5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78 4585,'5'-10'5333,"-4"9"-3743,0-1-1,0 1 1,0-1-1,0 0 1,0 0-1,0 1 1,-1-1-1,1 0 1,-1 0 0,1 0-1,-1-1-1589,0 1 279,0 0 0,0 0 0,0 0 0,0 1-1,-1-1 1,1 0 0,0 0 0,-1 0 0,0 0 0,0 1 0,1-1-1,-1 0 1,0 1 0,0-1 0,0 0 0,-1 1-279,0-1 81,0 0-1,0 1 1,0 0 0,0-1 0,0 1-1,0 0 1,0 0 0,-1 0-1,1 0 1,0 0 0,-1 1 0,1-1-1,0 1 1,-1 0 0,1-1 0,-1 1-1,-1 0-80,-4 1-52,0-1 0,0 1 0,1 1-1,-1-1 1,0 1 0,1 1 0,-1-1-1,1 1 1,-7 4 52,12-5 0,0 0 0,0-1 0,0 1 0,0 1 0,0-1 0,1 0 0,-1 0 0,1 1 0,-1-1 0,1 1 0,0-1 0,0 1 0,0-1 0,0 1 0,0 0 0,1 0 0,-1-1 0,1 1 0,0 0 0,0 0 0,0-1 0,0 1 0,0 0 0,0 0 0,1 0 0,0-1 0,0 3 0,4 3 0,-1 0 0,2-1 0,-1 0 0,1 0 0,0 0 0,1 0 0,0-1 0,0 0 0,1 0 0,-1-1 0,0 1 0,0 0 0,-1 0 0,0 1 0,0 0 0,0 0 0,-1 0 0,0 1 0,0 0 0,-5-7 0,1 1 0,0-1 0,-1 1 0,1-1 0,-1 1 0,0-1 0,0 1 0,1 0 0,-1-1 0,0 1 0,0 0 0,0-1 0,-1 1 0,1-1 0,0 1 0,-1 0 0,1-1 0,-1 1 0,1-1 0,-1 1 0,0-1 0,1 0 0,-2 2 0,0-1 0,0 1 0,-1 0 0,1-1 0,-1 1 0,0-1 0,0 0 0,0 0 0,0 0 0,0 0 0,-3 1 0,-6 2 0,1-1 0,-1 0 0,0-1 0,-1 0 0,1-1 0,-1 0 0,-73-1 334,65-1-2965,0 0-3282,8 0-3545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1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7498,'0'0'-1681,"0"0"2068,3 1 2205,9 5 22199,-10-4-25611,-3 2 820,-5-3 0,5 3 0,1 1 0,0 0 0,0 0 0,0-1 0,0 1 0,0 0 0,0-1 0,0 1 0,0 0 0,0 267 0,8-233 0,0 8 0,-7-41 0,1-1 0,-1 1 0,1 0 0,0 0 0,0-1 0,1 1 0,2 3 0,4 11 0,16 29 0,-21-42 0,0 1 0,0-1 0,1-1 0,0 1 0,0-1 0,0 1 0,7 4 0,3 5 0,-10-12 0,0-1 0,1 1 0,0-1 0,0 0 0,0-1 0,0 1 0,0-1 0,1 0 0,-1-1 0,0 1 0,1-1 0,1 0 0,19 5 0,-19-6 0,0 0 0,1 0 0,-1 0 0,0-1 0,0 0 0,0-1 0,0 0 0,0 0 0,0 0 0,-1-1 0,1-1 0,5-2 0,-5 1 0,0 0 0,-1-1 0,0 1 0,0-2 0,0 1 0,0-1 0,-1 0 0,0 0 0,-1 0 0,0-1 0,0 0 0,2-4 0,18-31 0,-19 32 0,-5 10 0,0 0 0,0-1 0,0 1 0,0 0 0,0-1 0,-1 1 0,1-1 0,0 1 0,-1-1 0,0 1 0,1-1 0,-1 1 0,0-1 0,0 0 0,1-3 0,-1 0 0,1 0 0,0-1 0,1 1 0,-1 0 0,2-2 0,-2 2 0,1-1 0,0 1 0,-1 0 0,0-1 0,0 1 0,-1-4 0,9-62 0,-1-60 0,-8-67 0,1 194 0,6 3 0,5-2-1093,-10 2-2511,2 0-6137,3 1 1190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1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81 4889,'6'-4'1795,"5"-6"7436,-8 5-4795,1-1 461,-3-2 1811,-1 6-6645,1 1-1,-1 0 0,0 0 1,0-1-1,0 1 0,0 0 1,0-1-1,0 1 1,-1 0-1,1 0 0,0-1 1,-1 1-1,1 0-62,-7-4 0,1 1 0,1 1 0,-1 0 0,0 1 0,0-1 0,0 1 0,0 0 0,0 0 0,0 1 0,-1 0 0,1 0 0,0 1 0,-1-1 0,1 1 0,-3 1 0,-6-1 0,9 0 0,1 1 0,-1 0 0,0 0 0,1 0 0,-1 0 0,1 1 0,-1 0 0,1 0 0,0 0 0,0 1 0,0 0 0,0 0 0,0 0 0,1 1 0,-1-1 0,1 1 0,0 0 0,0 0 0,-2 3 0,-25 27 0,28-27 0,2-5 0,0 0 0,1 0 0,-1 0 0,0 0 0,0 0 0,1 0 0,-1 0 0,1 1 0,0-1 0,0 2 0,-9 43 0,9-43 0,1-1 0,-1 0 0,1 0 0,-1 1 0,1-1 0,0 0 0,0 0 0,0 0 0,0 0 0,1 0 0,0 0 0,-1 0 0,1 0 0,0-1 0,0 1 0,0-1 0,1 1 0,-1-1 0,2 2 0,8 8 0,39 34 0,0 10 0,-47-52 0,-1 1 0,1-1 0,0 0 0,-1 1 0,0-1 0,0 1 0,-1 0 0,1 0 0,-1 0 0,0 1 0,7 23 0,-10-25 0,1-1 0,0 1 0,-1-1 0,0 1 0,1-1 0,-1 1 0,-1-1 0,1 0 0,0 1 0,-1-1 0,0 0 0,0 0 0,0 0 0,0 0 0,0-1 0,-2 3 0,-2 1 0,0-1 0,0 0 0,-1-1 0,1 1 0,-1-1 0,0 0 0,-6 2 0,-9 2 0,0 0 0,-1-2 0,1-1 0,-1 0 0,-1-2 0,15-2 0,0-1 0,0 0 0,0 0 0,-7-2 0,-14-1 0,28 4 35,1-1 0,0 0 0,0 0 0,0 0 1,0 0-1,-1 0 0,1 0 0,0-1 0,0 1 0,0 0 0,0-1 0,0 1 0,0 0 0,0-1 1,0 1-1,0-1 0,0 0 0,0 1 0,0-1 0,-1 0-35,-1-11-1289,3 2-4382,0 5 2667,0 1-6818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1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7466,'0'0'198,"0"0"2300,0 0 1510,-6 8 12281,1-1-12893,1-2-4484,-31 46 1088,32-47 0,0 0 0,0 1 0,1 0 0,0 0 0,0-1 0,0 1 0,-1 3 0,1-2 0,1-1 0,-1 0 0,-1 1 0,1-1 0,-1 0 0,0-1 0,-3 4 0,1-1 0,1 0 0,0 0 0,0 0 0,0 0 0,1 1 0,0 0 0,-1 2 0,-5 14 0,8-21-14,0 0-1,1 0 1,-1 0-1,1-1 1,0 1-1,0 0 1,0 0-1,0 0 1,1 2 14,-1 1-3796,0 0-3687,0-2-2048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4.5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7793.89844"/>
      <inkml:brushProperty name="anchorY" value="-131250.65625"/>
      <inkml:brushProperty name="scaleFactor" value="0.5"/>
    </inkml:brush>
  </inkml:definitions>
  <inkml:trace contextRef="#ctx0" brushRef="#br0">439 56 4729,'0'0'0,"-3"-1"-1256,-2-1 1745,-2-1 137,-2 0 254,0-1 84,-1 1 60,0-1 87,0 0 148,1 1 143,0 0 197,2 0 166,-1 0 217,1 0 156,-1 0 193,1 0 144,1 0 195,0 0 244,-1 2 250,1-1-3099,1 1 280,-1 0-254,0 2-91,-2 1 0,0 1 0,-1 3 0,0 2 0,-1 4 0,0 2 0,0 4 0,0 3 0,0 3 0,0 2 0,0 3 0,1 3 0,-1 0 0,0 4 0,0-1 0,1 3 0,0 0 0,1 0 0,0 2 0,0 0 0,0 1 0,0-1 0,1 0 0,-1-2 0,0 0 0,0-3 0,1-1 0,-1-2 0,2-2 0,-1-2 0,1-1 0,1-2 0,2-1 0,0-4 0,2-2 0,0-4 0,2-3 0,1-3-3323,0-4-6706,1-1 2310,0-2-4428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1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27 160 7402,'-8'-10'1756,"5"-4"5319,3 12-5715,0 0 1,0 1-1,0-1 1,-1 0-1,1 0 1,-1 1-1,1-1 1,-1 0-1,0 1 1,0-1-1,1 1 1,-2-2-1361,1 2 8,0 0 1,0-1-1,1 1 0,-1 0 1,0 0-1,1-1 1,-1 1-1,1-1 0,-1 1 1,1-1-1,0 1 1,-1 0-1,1-1 0,0 1 1,0-1-1,0 1 0,0-1 1,1 1-1,-1-1 1,0 1-1,0-1 0,1 1 1,-1-1-1,1 1 0,0 0 1,-1-1-1,1 1-8,1-2-1,-1 0-1,1 0 1,0 1-1,0-1 1,0 0-1,0 1 1,1 0-1,-1-1 1,1 1-1,-1 0 1,1 0-1,0 0 2,10-5 0,0 0 0,1 1 0,0 0 0,0 1 0,6-2 0,-16 6 0,0 0 0,0 1 0,0-1 0,0 1 0,1 0 0,-1 0 0,0 0 0,0 0 0,0 1 0,1-1 0,-1 1 0,0 0 0,0 1 0,0-1 0,0 1 0,-1 0 0,1 0 0,0 0 0,-1 0 0,1 0 0,0 2 0,-1-1 0,0 0 0,0 0 0,0 0 0,-1 0 0,1 0 0,-1 1 0,0-1 0,0 1 0,0 0 0,0 0 0,-1 0 0,1 0 0,-1 0 0,0 0 0,-1 0 0,1 0 0,-1 0 0,1 1 0,3 18 0,-3-22 0,0 1 0,-1 0 0,1 0 0,-1 0 0,1 0 0,-1 0 0,0 0 0,0 0 0,0 0 0,0 0 0,0 0 0,0 0 0,-1 0 0,1 1 0,-8 23 0,5-12 0,-1-1 0,-1 1 0,0-1 0,-1 0 0,-4 7 0,-99 187 0,97-190 0,-2 8 0,9-15 0,0 0 0,0-1 0,-1 1 0,-4 5 0,-15 26 0,21-33 0,-10 26 0,14-33 0,0 0 0,-1 0 0,1 0 0,0 0 0,0 0 0,0 0 0,0 0 0,0 0 0,0 0 0,0 0 0,0 0 0,0 0 0,0 0 0,0 0 0,1 0 0,-1 0 0,0 0 0,1 0 0,-1 0 0,0 0 0,1 0 0,0-1 0,-1 1 0,1 0 0,-1 0 0,1 0 0,0-1 0,0 1 0,-1 0 0,1-1 0,9 9 0,-9-8 0,0 0 0,0 0 0,-1 0 0,1 0 0,0 0 0,0-1 0,0 1 0,0 0 0,0-1 0,0 1 0,0-1 0,0 1 0,0-1 0,1 1 0,11 2 0,-1-1 0,0 0 0,1 0 0,0-2 0,-1 1 0,1-2 0,-1 0 0,1 0 0,8-3 0,8 0-511,-1-1 0,7-4 511,-19 4-5950,-6 1-4394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1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8186,'1'-11'549,"2"2"3758,1-14 10560,-4 21-13878,1-12 2801,5-3-3711,3-6-79,-5 18 0,-3 3 0,1-1 0,0 1 0,-1 0 0,1 0 0,0 0 0,0 1 0,0-1 0,1 0 0,-1 1 0,0 0 0,1-1 0,-1 1 0,0 0 0,1 0 0,0 0 0,-1 1 0,1-1 0,-1 0 0,1 1 0,2 0 0,112-14 0,49-1 0,-57 6 0,-26-5 0,-74 13 937,8-3-9102,-11 1-69,-19 1 5819,11 2 2456,-23-2 4759,8 4 29,-16-2 3378,31 1-8207,0 0 0,1-1 0,-1 1 0,0 0 0,1 0 0,-1 0 0,0 0 0,1 0 0,-1 0 0,1 0 0,0 1 0,-1-1 0,1 0 0,0 1 0,0-1 0,0 1 0,-8 32 0,9-21 0,0-5 0,0 1 0,0-1 0,1 0 0,0 0 0,0 1 0,1-1 0,0 1 0,0-3 0,-1 1 0,0-1 0,0 1 0,-1 0 0,1-1 0,-2 1 0,0 5 0,1-5 0,-1-1 0,1 1 0,1-1 0,-1 1 0,1 0 0,0-1 0,2 6 0,-2-4 0,1 0 0,-1 0 0,-1 1 0,1-1 0,-1 0 0,-1 0 0,0 6 0,-1 15 0,10 9 0,-8-25 48,0-4-2866,0-8 2307,0-1-1,0 1 1,-1-1-1,1 0 1,0 1-1,-1-1 0,1 0 1,0 1-1,-1-1 1,1 0-1,-1 0 1,1 1-1,-1-1 1,1 0-1,-1 0 1,1 1-1,0-1 1,-1 0-1,1 0 1,-1 0-1,1 0 1,-1 0-1,1 0 1,-1 0-1,1 0 1,-1 0-1,0 0 512,-24 0-5824,4 1 1469,-40 7 2419,13-3 6919,43-4-3176,-1 0 1,0 1-1,1 0 0,-1 0 0,1 0 1,-4 2-1808,-28 7 11594,-1 2-10319,31-11-1275,6-2 0,1 0 0,0 0 0,-1 0 0,1 0 0,-1 1 0,1-1 0,-1 0 0,1 0 0,-1 0 0,1 0 0,0 1 0,-1-1 0,1 0 0,-1 1 0,1-1 0,0 0 0,-1 0 0,1 1 0,0-1 0,-1 1 0,1-1 0,0 0 0,0 1 0,0-1 0,-1 1 0,1-1 0,-2 5 0,0 1 0,14-3 0,66-1 0,-26-1 0,-1-1 0,10-4 0,0-5 603,-33 4-2947,3 1-7982,-7 0 2429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1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52 8010,'0'-28'9139,"0"4"5956,-18 62-14572,14-30-523,2 0 0,-1 0 0,1 1 0,0-1 0,1 1 0,0-1 0,0 1 0,1 8 0,-8 36 0,-1 37 0,9-77 0,-1-9 0,1 0 0,0-1 0,0 1 0,0-1 0,0 1 0,0 0 0,1-1 0,0 1 0,-1-1 0,1 1 0,1-1 0,-1 0 0,1 3 0,0-4-936,4 8-3535,-4-8-5960,-2-2 4120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1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94 5449,'-5'-34'2719,"1"2"8948,-4 8 708,9 20-11818,6 4-557,-5 1 0,-1-1 0,1 0 0,-1 1 0,0-1 0,1 1 0,-1 0 0,0-1 0,0 1 0,0 0 0,1 0 0,-1 0 0,0-1 0,0 1 0,0 1 0,0-1 0,-1 0 0,2 0 0,2 4 0,21 32 0,-13-23 0,7 8 0,1-1 0,1-1 0,14 11 0,-2-1-66,-25-23 63,-1 0 1,1 0-1,0 0 0,4 1 3,-8-6-510,0 0 0,0 0 0,0 0 0,0-1 0,1 1 0,-1-1 0,3 0 510,48 5-19510,-45-6 15965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1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36 148 3345,'-2'-4'121,"0"0"1,1 0 0,0 0-1,0 0 1,0 0-1,0 0 1,1 0 0,-1 0-1,1-1-121,-6-26 3433,5 25-2326,0 1 0,0-1 0,1 0-1,0 0 1,0 0 0,0 0 0,1-4-1107,0-14 9085,0 28-3130,0 3-3501,5 30-2801,3 29 347,-9-42 0,-1-1 0,-1 1 0,-2 9 0,-5 47 0,1-9 0,5-30 0,3-35 0,0 0 0,0 0 0,-1 1 0,0-1 0,0 0 0,-1 4 0,-2 18 85,5-8-4169,0-3-9450,-1-11 6542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1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 4721,'-1'-1'420,"-5"-3"3898,5 4-3386,1 0-1,-1-1 1,1 1 0,-1 0 0,1-1 0,-1 1-1,1 0 1,-1 0 0,0-1 0,1 1-1,-1 0 1,1 0 0,-1 0 0,0 0 0,1 0-1,-1 0 1,1 0 0,-1 0 0,0 0 0,1 0-1,-1 0 1,1 0 0,-1 1 0,0-1 0,1 0-1,-1 0 1,1 1 0,-1-1-932,-4 4 1468,-1 2-5718,2 2 4250,0-1 0,0 0 0,0 1 0,1 0 0,-1 1 0,-3 10 0,-10 28 0,15-44 9,1 0-1,0 0 1,0 0 0,0 1-1,0-1 1,0 1 0,0-1-1,1 4-8,-1 0-3445,1 0-3663,0-2-2604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1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65 6561,'-2'-8'-46,"-11"-11"14625,13 19-14262,-1 0 1,1-1-1,0 1 1,0 0-1,-1 0 1,1 0-1,0-1 1,0 1-1,-1 0 1,1 0-1,0 0 1,0-1-1,0 1 1,-1 0-1,1-1 1,0 1-1,0 0 1,0 0-1,0-1 1,0 1-1,-1 0 1,1-1-1,0 1 1,0 0-1,0-1 1,0 1-1,0 0 1,0-1-1,0 1 1,0 0-1,0-1 1,0 1-1,1 0 1,-1-1-318,8-10 1817,12-2-2756,20 11 939,-24 1 0,1 1 0,-1 0 0,12 2 0,-7 1 0,-15-3 0,1 0 0,0 1 0,0 0 0,0 1 0,0-1 0,-1 1 0,1 1 0,-1-1 0,1 1 0,-1 0 0,0 1 0,3 1 0,6 7 0,-12-11 0,-1 1 0,0-1 0,0 1 0,0-1 0,0 1 0,0 0 0,0 0 0,-1 0 0,1 0 0,-1 0 0,1 1 0,-1-1 0,0 0 0,0 1 0,1 2 0,-1-2 0,1 1 0,-2 0 0,1-1 0,0 1 0,-1 0 0,1 0 0,-1 0 0,0-1 0,0 1 0,-1 0 0,1 0 0,-1 0 0,0-1 0,-1 5 0,-1 1 0,-2 0 0,1 0 0,-1-1 0,-6 8 0,-5 10 0,10-17 0,-1-1 0,0 0 0,0 0 0,-1 0 0,-3 2 0,-19 19 0,-21 13 0,36-32 0,8-6 0,7 0 0,0-3 0,1-1 0,0 1 0,0-1 0,0 1 0,0-1 0,0 0 0,0 0 0,0 0 0,0 1 0,0-1 0,0 0 0,0 0 0,0 0 0,0-1 0,0 1 0,1 0 0,-1 0 0,0 0 0,0-1 0,2 0 0,7 1 0,0 1 0,0 0 0,0 0 0,0 1 0,0 0 0,-1 1 0,1 0 0,-1 0 0,0 1 0,0 0 0,0 1 0,7 5 0,-13-8 0,-1 1 0,0 0 0,0-1 0,-1 1 0,1 0 0,0 0 0,-1 0 0,0 1 0,0-1 0,0 0 0,0 0 0,0 1 0,-1-1 0,7 20 0,-6-21 0,-1 1 0,0-1 0,1 0 0,-1 1 0,0-1 0,0 1 0,0-1 0,0 1 0,-1-1 0,1 0 0,-1 1 0,1-1 0,-1 1 0,0-1 0,0 0 0,0 0 0,0 0 0,0 1 0,-2 0 0,1 2 0,-2 0 0,1-1 0,-1 1 0,1-1 0,-1 0 0,0 0 0,-2 2 0,-6 1 0,0 1 0,-1-2 0,0 1 0,0-2 0,0 0 0,0 0 0,-11 1 0,-10 2 0,0-2 0,-21 0 0,25-4 246,9-1-3157,4 1-4921,-7-1-3012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1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 7602,'1'-8'8705,"-3"2"7755,-4 6-16460,4 9 0,1-6 0,0-1 0,0 1 0,0-1 0,0 1 0,1-1 0,-1 1 0,1 0 0,0-1 0,0 1 0,0 0 0,0 0 0,0-1 0,1 1 0,-1 0 0,1-1 0,0 1 0,0 0 0,2 24 0,-3-5 0,1 0 0,1 0 0,2 8 0,-1-4 0,-1 0 0,-1 0 0,-3 16 0,1-14 0,1 0 0,2 0 0,1 7 0,0-18 0,0 0 0,2-1 0,-1 1 0,2-1 0,0-1 0,1 1 0,1-1 0,0 0 0,3 2 0,-6-9 0,0-1 0,1-1 0,0 1 0,0-1 0,1 0 0,0 0 0,0-1 0,0 1 0,0-2 0,1 1 0,0-1 0,0 0 0,0-1 0,1 0 0,-1 0 0,1-1 0,-1 0 0,5 0 0,-5-1 0,1-1 0,-1 0 0,0 0 0,1-1 0,-1 0 0,0-1 0,1 0 0,-1 0 0,0-1 0,0 0 0,0 0 0,-1-1 0,1 0 0,-1 0 0,0 0 0,0-1 0,0 0 0,-1-1 0,0 0 0,0 0 0,0 0 0,-1-1 0,0 1 0,0-1 0,0 0 0,-1-1 0,0 1 0,-1-1 0,0 0 0,0 0 0,0 0 0,-1 0 0,0-5 0,5-13 0,-5 20 0,0-1 0,-1 1 0,1 0 0,-1 0 0,-1-1 0,1 0 0,7-118 0,-8-84 0,0 209-1,0 0 0,1-1 0,-1 1 0,0 0 0,1-1 0,-1 1 0,0 0 0,1 0 0,-1-1 0,0 1 0,1 0 0,-1 0 0,0 0 0,1-1 0,-1 1 0,0 0 0,1 0 0,-1 0 0,1 0 0,-1 0 0,0 0 0,1 0 0,-1 0 0,1 0 0,-1 0 0,1 0 0,-1 0 0,0 0 0,1 0 0,-1 0 0,0 0 1,1 1-1,-1-1 0,1 0 0,-1 0 0,0 0 0,1 1 0,-1-1 0,0 0 0,1 1 1,21 8-6066,-19-7 1101,7 2-4721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72 7114,'0'-9'543,"-4"-15"19857,1 15-16438,-1 3-3416,4 5-538,-1 0 1,1 0 0,-1 0 0,0 0 0,1 0-1,-1 0 1,0 0 0,0 0 0,0 0 0,0 0-1,0 0 1,0 1 0,0-1 0,0 0 0,0 1-1,0-1 1,0 1 0,0-1 0,0 1 0,0 0-1,-1-1 1,1 1 0,-1 0-9,-7-2 0,0 0 0,-1 1 0,1 0 0,-1 1 0,1 0 0,-1 0 0,1 1 0,0 1 0,-1-1 0,1 1 0,-4 2 0,-18 6 0,1 1 0,-17 10 0,47-21 0,-16 7 0,0 1 0,1 1 0,1 1 0,0 0 0,0 0 0,1 1 0,0 1 0,1 0 0,10-10 0,0 0 0,0 1 0,1-1 0,-1 0 0,1 0 0,0 1 0,0-1 0,0 1 0,0-1 0,0 1 0,0-1 0,1 1 0,-1-1 0,1 1 0,0 0 0,-1-1 0,1 1 0,0 0 0,1-1 0,-1 1 0,1 0 0,0 1 0,0-1 0,0 1 0,0-1 0,1 0 0,0 1 0,0-1 0,0 0 0,0 0 0,0 0 0,1 0 0,-1-1 0,1 1 0,0 0 0,-1-1 0,3 1 0,184 124 0,-186-125 0,-1-1 0,0 1 0,1 0 0,-1 0 0,0-1 0,-1 1 0,1 1 0,0-1 0,0 0 0,-1 0 0,1 1 0,-1-1 0,0 1 0,0-1 0,0 1 0,0 0 0,0-1 0,-1 1 0,1 0 0,-1-1 0,1 1 0,-1 0 0,0 0 0,0 0 0,0-1 0,-1 1 0,1 0 0,-1 0 0,1-1 0,-1 1 0,0 0 0,0-1 0,0 1 0,-1-1 0,1 1 0,0-1 0,-1 0 0,0 1 0,1-1 0,-1 0 0,0 0 0,0 0 0,0 0 0,-1-1 0,0 1 0,-15 10 0,0-1 0,0-1 0,-2-1 0,1-1 0,-1 0 0,0-2 0,-21 5 0,38-10 0,-11 3-839,-37 8 2277,32-10-4364,-4-1-4312,21-1-3137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7146,'-4'16'12679,"-5"-1"-4856,-17 11-2264,-2 2-5999,24-24 440,0 1 0,0-1 0,0 0 0,0-1 0,-1 1 0,-3 1 0,3-1 0,0-1 0,1 1 0,-1 0 0,1 1 0,0-1 0,-3 4 0,-17 16 0,-1 2 0,21-19-888,0-3-7863,3-4 7748,0 4-8455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4.7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6350.20313"/>
      <inkml:brushProperty name="anchorY" value="-131182.51563"/>
      <inkml:brushProperty name="scaleFactor" value="0.5"/>
    </inkml:brush>
  </inkml:definitions>
  <inkml:trace contextRef="#ctx0" brushRef="#br0">0 390 6465,'0'0'0,"0"-3"-128,0-6 2904,2-3 206,-1-3 305,3-3-26,-2-2-126,4-1-197,1 0-100,0-1 81,3 0-722,2 0-2484,1 1 671,3 0-384,0 0 0,3 2 0,2 0 0,0 2 0,2 1 0,-1 1 0,0 1 0,0 3 0,0 1 0,0 2 0,-1 2 0,1 2 0,-2 2 0,-1 2 0,0 2 0,-2 2 0,-1 2 0,0 2 0,-2 0 0,0 2 0,-2 0 0,-3 2 0,-1 1-5611,-2 0-581,-2 0-504,-2 1 183,-1-4-1421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90 7234,'-2'-1'1235,"1"1"0,-1-1 0,1-1 0,-1 1 0,1 0 0,-1 0 0,1 0 0,0-1 0,-1 1 0,1-1 1,0 1-1,0-1 0,0 1 0,0-1 0,0 0 0,1 0 0,-1 1 0,0-1 0,1 0-1235,1-10 3451,6 0-4835,-4 9 1384,1-1 0,0 1 0,0 0 0,0 0 0,1 0 0,-1 0 0,1 1 0,-1-1 0,1 1 0,0 0 0,0 1 0,0-1 0,0 1 0,0 0 0,0 0 0,0 1 0,1-1 0,-1 1 0,0 1 0,0-1 0,0 1 0,1-1 0,-1 1 0,0 1 0,0-1 0,0 1 0,-1 0 0,1 0 0,0 0 0,-1 1 0,1-1 0,2 3 0,3 3 0,0 0 0,0 1 0,0 0 0,-1 1 0,-1-1 0,1 2 0,3 6 0,-8-10 0,0 1 0,0 0 0,-1 0 0,0 0 0,0 1 0,-1-1 0,0 1 0,0-1 0,-1 1 0,0 0 0,-1-1 0,0 1 0,0 6 0,-1 0 0,-1 0 0,-1 0 0,0-1 0,0 1 0,-2-1 0,0 0 0,0 0 0,-1-1 0,-1 0 0,-4 7 0,-13 16 0,-1-2 0,-2-1 0,-12 12 0,10-16 0,21-22 0,-1 2 0,1-1 0,1 1 0,0 0 0,-3 5 0,7-10 0,-8 17 0,10-21 0,1 1 0,0-1 0,0 1 0,0-1 0,0 1 0,0-1 0,1 1 0,-1-1 0,0 0 0,0 1 0,0-1 0,0 1 0,0-1 0,1 1 0,-1-1 0,0 1 0,0-1 0,1 0 0,-1 1 0,0-1 0,1 1 0,-1-1 0,0 0 0,1 1 0,-1-1 0,0 0 0,1 0 0,-1 1 0,1-1 0,-1 0 0,1 0 0,-1 0 0,1 1 0,-1-1 0,1 0 0,-1 0 0,1 0 0,-1 0 0,1 0 0,-1 0 0,1 0 0,-1 0 0,1 0 0,-1 0 0,1 0 0,-1 0 0,0-1 0,1 1 0,-1 0 0,73-1 0,-1-3 0,18-6 0,-10-6 355,-2-1-1599,-52 14-3243,0 2-3342,-10 1-1859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136 133 7810,'-3'-14'12810,"-1"4"-2536,3-4-8401,-1 10-1873,2 4 0,0 0 0,-1 0 0,1 0 0,0 0 0,0 0 0,-1 0 0,1 0 0,0 1 0,-1-1 0,1 0 0,0 0 0,0 0 0,-1 0 0,1 0 0,0 0 0,0 1 0,-1-1 0,1 0 0,0 0 0,0 0 0,0 1 0,-1-1 0,1 0 0,0 0 0,0 1 0,0-1 0,0 0 0,-1 0 0,1 1 0,0-1 0,0 0 0,0 1 0,0-1 0,0 0 0,0 0 0,0 1 0,0-1 0,0 0 0,0 1 0,0-1 0,0 0 0,-1 10 0,-14 44 0,12-41 0,0-1 0,0 1 0,-5 8 0,-16 50 0,5 33 0,12-78 0,3-6 0,-1-1 0,-1 0 0,-3 5 0,1 5 0,6-11 0,2-15 0,0-12 0,0-28 0,-1 12 0,1 0 0,1 1 0,1-1 0,3-7 0,3-63 0,26-69 0,-32 149 0,-2 13 0,0 0 0,0 1 0,1-1 0,-1 0 0,0 1 0,1-1 0,-1 0 0,1 1 0,0-1 0,-1 1 0,1-1 0,0 1 0,1-2 0,11-21 0,11-13 0,-23 35 0,1 1 0,-1-1 0,1 1 0,0-1 0,0 1 0,0 0 0,0 0 0,0 0 0,0 0 0,0 0 0,0 0 0,0 0 0,0 1 0,0-1 0,1 1 0,-1-1 0,0 1 0,2 0 0,1 0 0,0 1 0,0-1 0,0 1 0,-1 1 0,1-1 0,0 0 0,-1 1 0,1 0 0,-1 0 0,0 0 0,0 1 0,1 0 0,-2-1 0,1 2 0,0-1 0,-1 0 0,1 1 0,0 0 0,9 12 0,0 0 0,-1 1 0,7 16 0,8 10 0,39 62 0,-16-22 0,-12-33 0,-27-36 0,0 0 0,-1 1 0,-1 0 0,7 14 0,-14-26-23,-1-1 1,1 1-1,0 0 1,0 0-1,0-1 0,0 1 1,0-1-1,0 1 1,1-1-1,-1 0 0,1 0 1,0 0-1,0-1 1,-1 1-1,1 0 0,0-1 1,0 0-1,1 0 1,-1 0 22,9 0-5612,-6-1-6448,1 0 4916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14 4753,'-20'-1'3306,"-10"-2"6485,-15-1 4873,15 7-14411,24-2-253,4-1 0,0 0 0,-1 0 0,1 0 0,0 1 0,0-1 0,0 1 0,-1-1 0,1 1 0,0 0 0,0 0 0,0 0 0,0 0 0,0 0 0,1 0 0,-1 1 0,0-1 0,0 1 0,3-1 0,0 0 0,0 0 0,0 0 0,0 0 0,0 0 0,1 0 0,-1-1 0,0 1 0,0 0 0,1 0 0,-1-1 0,0 1 0,1-1 0,-1 1 0,1-1 0,-1 0 0,1 0 0,-1 1 0,0-1 0,1 0 0,-1 0 0,2-1 0,1 2 0,11 1 167,0-1 0,0 0 0,0-1 0,0-1 0,0 0 0,0-1 1,0-1-168,58-13-3201,-27 3-7592,-44 13 10029,15-5-7973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17 116 5561,'0'-2'-261,"0"-6"2252,0 8-1589,0-1 0,0 1 0,0-1 0,0 1 0,0-1 0,0 1 0,-1 0 0,1-1 0,0 1 0,0-1 0,0 1 0,-1 0 0,1-1 0,0 1 0,0-1 0,-1 1 0,1 0 0,0 0 0,-1-1 1,1 1-1,-1 0 0,1-1 0,0 1 0,-1 0 0,1 0 0,-1 0-402,0-19 15023,2 16-15023,-1 2 0,1 1 0,-1 0 0,0 0 0,0 0 0,0 0 0,1 0 0,-1 0 0,0 0 0,0 0 0,0 0 0,1 0 0,-1 0 0,0 0 0,0 0 0,0 0 0,1 0 0,-1 0 0,0 0 0,0 0 0,0 0 0,1 0 0,-1 0 0,0 0 0,0 1 0,0-1 0,1 0 0,-1 0 0,0 0 0,0 0 0,0 0 0,0 0 0,0 1 0,1-1 0,-1 0 0,0 0 0,0 0 0,0 0 0,0 1 0,0-1 0,0 0 0,0 0 0,0 0 0,0 1 0,0-1 0,1 0 0,-1 0 0,0 0 0,0 1 0,0-1 0,0 0 0,-1 0 0,1 0 0,0 1 0,0-1 0,0 9 0,-8 61 0,0 0 0,8-58 0,1 1 0,1-1 0,0 0 0,0 0 0,1 0 0,1 0 0,0 0 0,1-1 0,0 0 0,1 0 0,0 0 0,0-1 0,2 0 0,-1 0 0,1 0 0,0-1 0,1 0 0,5 3 0,-10-9 0,-1-1 0,1 0 0,0 0 0,0 0 0,0 0 0,0-1 0,1 1 0,-1-1 0,0 0 0,1 0 0,-1-1 0,0 0 0,1 1 0,-1-1 0,1-1 0,-1 1 0,1-1 0,-1 1 0,0-1 0,0-1 0,1 1 0,-1 0 0,0-1 0,0 0 0,0 0 0,0 0 0,0-1 0,2-2 0,1 0 0,-2 0 0,1-1 0,0 0 0,-1 0 0,0 0 0,-1-1 0,0 1 0,0-1 0,3-6 0,-1 0 0,-1 0 0,0-1 0,-1 0 0,2-12 0,5-17 0,-8 31 0,0 1 0,0-1 0,-1-1 0,-1 1 0,0-2 0,7-76 0,1 39 0,-1 22 0,-8 26 0,0 16 0,4-2-68,0 1-5789,-4-2-3477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10818,'-3'16'11967,"-3"-1"-4592,-5 2-3254,-11 8-4213,-7 10-3191,17-11 5144,-4 14-1861,14-33 0,-1 0 0,0 1 0,1-1 0,0 1 0,0-1 0,1 1 0,0 0 0,0 0 0,0 0 0,0 4 0,-7 37 0,8-47-1,2 18-1133,3-9-7681,-4-8-959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84 130 8394,'4'-29'12265,"6"4"-4259,-7 21-7053,0-1 1,0 1 0,0 0-1,1 0 1,-1 0 0,4-2-954,28-17 516,-25 19-1098,-1 1 0,1-1 0,-1 1 0,1 1 0,0 0 0,0 0 0,7 1 582,-7 0 485,0 1-1,0 1 1,0-1-1,6 3-484,-12-2 0,0 0 0,0 0 0,-1 0 0,1 0 0,0 1 0,-1 0 0,0 0 0,1 0 0,-1 0 0,0 0 0,0 1 0,0 0 0,0-1 0,-1 1 0,1 0 0,-1 0 0,0 0 0,1 1 0,-1-1 0,-1 1 0,2 1 0,-1 0 0,0 0 0,-1-1 0,1 1 0,-1 0 0,0 0 0,-1 0 0,1 0 0,-1 0 0,0 0 0,0 0 0,-1 0 0,1 0 0,-1 0 0,0 0 0,-2 4 0,1-1 0,-1-1 0,-1 0 0,1 0 0,-1 0 0,0-1 0,0 1 0,-1-1 0,0 0 0,0 0 0,-1-1 0,1 1 0,-3 0 0,-12 15 0,-2 0 0,11-14 0,1 0 0,0 1 0,0 0 0,-8 10 0,17-14 0,1-3 0,1 0 0,0-1 0,-1 1 0,1-1 0,0 1 0,-1-1 0,1 1 0,0-1 0,0 0 0,0 1 0,-1-1 0,1 0 0,0 0 0,0 0 0,0 1 0,0-1 0,-1 0 0,1 0 0,0 0 0,0 0 0,0-1 0,0 1 0,-1 0 0,1 0 0,0 0 0,0-1 0,4 1 0,16 0 0,0 1 0,0 1 0,0 1 0,-1 1 0,1 1 0,-1 0 0,0 2 0,6 3 0,-22-9 0,4 2 0,-1 1 0,1-1 0,-1 1 0,0 1 0,0-1 0,6 6 0,-11-9 0,-1 1 0,1 0 0,-1-1 0,1 1 0,-1 0 0,0 0 0,1 0 0,-1 0 0,0 0 0,-1 1 0,1-1 0,0 0 0,0 0 0,-1 1 0,0-1 0,1 0 0,-1 0 0,0 1 0,0-1 0,0 0 0,0 1 0,-1-1 0,1 0 0,-1 1 0,1-1 0,-1 0 0,0 0 0,0 1 0,-2 3 0,0-1 0,0 1 0,-1-1 0,0 1 0,0-1 0,-1 0 0,1-1 0,-1 1 0,0-1 0,0 0 0,-1 0 0,1-1 0,-1 1 0,0-1 0,-3 1 0,-14 7 0,0-2 0,0 0 0,-13 2 0,-4 1 0,1-2 0,-1-1 0,-1-3 0,0-1 0,-10-1 0,20-9-851,12 1-6178,2 4-4079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151 398 7706,'0'0'322,"-1"1"0,0-1 1,1 1-1,-1 0 1,0-1-1,0 0 0,1 1 1,-1-1-1,0 1 0,0-1 1,0 0-1,0 0 1,1 1-1,-1-1 0,0 0 1,0 0-1,0 0 1,0 0-1,0 0 0,0 0-322,-11-1 6467,-1-4 4939,11 2-11344,-1 1 1,0 0 0,1-1 0,0 0 0,-1 1 0,1-1 0,0 0 0,1 0 0,-1 0 0,0 0 0,1 0 0,-1-4-63,-13-20-14,-26-39 14,37 61 0,1-1 0,0 1 0,1-1 0,0 1 0,0-1 0,0 0 0,0 0 0,1 0 0,0 0 0,0-2 0,-2-64 0,3 54 0,9-24 0,-9 38 0,1 1 0,0-1 0,0 1 0,0-1 0,1 1 0,-1 0 0,1-1 0,-1 1 0,1 0 0,0 0 0,1 0 0,-1 0 0,0 0 0,1 1 0,-1-1 0,1 1 0,1-1 0,1 1 0,-1 0 0,1 0 0,0 1 0,-1 0 0,1 0 0,0 0 0,0 0 0,0 1 0,-1 0 0,1 0 0,1 0 0,58 8 0,-43-5 0,188 15 0,-107-9 0,5 11 0,-104-18 0,19 0 0,-22-2-154,5-1 521,-1 13-2782,-7-10-2871,-12 3-18848,11-4 21433,2-1 5675,1 0-3233,1 0 134,-24 4 2496,22-5-2062,1 1 0,0-1 1,-1 1-1,1-1 0,-1 1 0,1-1 1,-1 1-1,1 0 0,-1 0 0,1 0 1,-1 0-1,1 0 0,-1 0 1,0 0-1,1 1 0,-1-1 0,1 0 1,0 1-1,-1-1 0,1 1 0,-2 0-309,2 0 859,-4 0 860,-10 2 12133,11-3-11008,4-1-1998,-4-4 1325,-18 2-1594,13 4-577,1 1 0,-1-5 0,0-5 0,2 7 0,-2 1 0,1 0 0,0 0 0,-1 0 0,1 0 0,0 0 0,1-1 0,5-3 0,1 0 0,-6 3 0,0 2 0,5 0 0,1 0 0,0 1 0,0-1 0,-1 0 0,1 0 0,0 1 0,0-1 0,0 1 0,0-1 0,1 1 0,-1 0 0,0-1 0,1 1 0,-1 0 0,1-1 0,-1 1 0,1 0 0,0 0 0,-1 0 0,0 38 0,1-32 0,8 111 0,1 2 0,-1-32 0,0-7 0,-7-60 0,1-1 0,1 1 0,1-1 0,1 0 0,4 12 0,0 6-1231,-9-30-3500,1 0-4190,-1 0 2295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8010,'-17'2'3343,"-10"7"13888,16-5-12371,-1 0-5537,12-4 677,-1 1 0,1-1 0,-1 0 0,1 0 0,0 1 0,-1-1 0,1 0 0,-1 0 0,1 1 0,0-1 0,-1 1 0,1-1 0,0 0 0,-1 1 0,1-1 0,0 1 0,0-1 0,-1 1 0,1-1 0,0 1 0,0-1 0,0 0 0,0 1 0,0-1 0,0 1 0,0 0 0,-1-1 0,2 1 0,-1-1 0,0 1 0,0-1 0,0 1 0,0-1 0,0 1 0,0-1 0,0 0 0,1 1 0,-1-1 0,0 1 0,0-1 0,1 1 0,-1-1 0,0 1 0,0-1 0,1 0 0,-1 1 0,1-1 0,-1 0 0,0 1 0,1-1 0,-1 0 0,1 0 0,-1 1 0,1-1 0,-1 0 0,10 2 0,0-1 0,0 0 0,0 0 0,0-1 0,0-1 0,6 0 0,17-1 0,-16 2-61,17 0-173,1-1 0,-1-1 0,14-4 234,-28 2-3471,1 3-5042,-4 1 600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36 278 6289,'0'-21'-217,"0"-1"4200,0 0 0,-2 1 1,0-1-1,-1-1-3983,-6-44 10438,7 27-10125,3 23-302,-10 56-11,1 41 0,8-40 0,-1-7 0,2-1 0,1 0 0,3 14 0,-2-17 0,-1 0 0,-1 0 0,-4 27 0,1 9 0,2-64 0,1 9 0,-1-10 0,0 1 0,0-1 0,0 0 0,1 0 0,-1 0 0,0 0 0,0 0 0,0 1 0,0-1 0,0 0 0,0 0 0,0 0 0,0 0 0,0 0 0,1 0 0,-1 0 0,0 1 0,0-1 0,0 0 0,0 0 0,0 0 0,1 0 0,-1 0 0,0 0 0,0 0 0,0 0 0,0 0 0,0 0 0,1 0 0,-1 0 0,0 0 0,0 0 0,0 0 0,0 0 0,1 0 0,-1 0 0,0 0 0,0 0 0,0 0 0,0 0 0,0 0 0,1 0 0,-1 0 0,0-1 0,0 1 0,0 0 0,0 0 0,0 0 0,0 0 0,1-1 0,-1 0 0,1 1 0,-1-1 0,0 0 0,1 0 0,-1 0 0,0 0 0,0 0 0,0 0 0,0 1 0,0-1 0,0 0 0,0 0 0,0 0 0,0 0 0,0 0 0,0 0 0,-1 0 0,1-2 0,8-52 0,1-25 0,-9-104 0,0 167 0,2 1 0,0-1 0,3-12 0,-3 23 0,0 0 0,0 0 0,0 0 0,0 0 0,1 0 0,0 0 0,1 0 0,-1 1 0,1 0 0,1-2 0,5 2 0,9 4 0,-14 5 0,-4-2 0,6 4 0,-1 0 0,0 0 0,-1 1 0,0 0 0,0 1 0,0-1 0,-1 1 0,0 0 0,0 0 0,-1 0 0,1 2 0,37 79 0,-33-72 0,0-1 0,0 1 0,2-1 0,2 2 0,26 48 0,-31-53 0,0-1 0,0 1 0,1-2 0,1 1 0,0-1 0,1-1 0,0 0 0,7 6 0,-13-12 0,-3-3 0,0 0 0,0 0 0,1 0 0,-1 0 0,1 0 0,-1 0 0,1 0 0,-1 0 0,1 0 0,0-1 0,-1 1 0,1-1 0,0 1 0,0-1 0,-1 0 0,1 1 0,0-1 0,0 0 0,-1 0 0,1 0 0,0-1 0,0 1 0,-1 0 0,1-1 0,0 1 0,1-1 0,-2 0 0,1 1 0,0-1 0,0 0 0,0 1 0,0-1 0,-1 0 0,1 0 0,-1-1 0,1 1 0,-1 0 0,1 0 0,-1-1 0,1 1 0,-1-1 0,0 1 0,0-1 0,0 0 0,0 1 0,0-1 0,0 0 0,0 0 0,-1 0 0,1 0 0,-1 0 0,10-52 0,-8 34 0,7-51 0,-3-2 0,-4 1 0,-3-13 0,1 20 0,-9 31 0,9 34 0,0 0 0,0 0 0,1 0 0,-1 0 0,0 0 0,0 0 0,0-1 0,0 1 0,0 0 0,0 0 0,0 0 0,0 0 0,0 0 0,0 0 0,0-1 0,0 1 0,0 0 0,0 0 0,0 0 0,0 0 0,0 0 0,0 0 0,0-1 0,0 1 0,0 0 0,0 0 0,0 0 0,0 0 0,0 0 0,-1 0 0,1 0 0,0-1 0,0 1 0,0 0 0,0 0 0,0 0 0,0 0 0,0 0 0,0 0 0,0 0 0,-1 0 0,1 0 0,0 0 0,0 0 0,0 0 0,0 0 0,0 0 0,0-1 0,0 1 0,-1 0 0,1 0 0,0 0 0,0 0 0,0 0 0,0 0 0,0 0 0,0 0 0,-1 1 0,1-1 0,0 0 0,0 0 0,0 0 0,0 0 0,0 0 0,0 0 0,-1 0 0,1 0 0,0 0 0,0 0 0,0 0 0,-4 11 0,4-3 1,1 0 0,1 0 0,-1 0 0,1 0 0,3 6-1,2 11-4613,0-7-4982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11843,'0'0'1467,"1"0"4527,6 0-1594,-5 0 2707,-1 0-7040,-1 0 0,0 1 0,1-1 0,-1 0 0,1 0 0,-1 1 0,1-1 1,-1 0-1,0 1 0,1-1 0,-1 0 0,0 1 0,1-1 0,-1 0 1,0 1-1,0-1 0,1 1 0,-1-1 0,0 1 0,0-1 0,0 1 0,1-1 1,-1 0-1,0 1 0,0-1 0,0 1 0,0-1 0,0 1 0,0-1 0,0 1 1,0-1-1,0 1-67,-1 17-357,1-16 522,-2 7-165,0 0 0,0 0 0,-1 0 0,0 0 0,-1-1 0,0 1 0,-1-1 0,1 0 0,-1 0 0,-4 4 0,-15 27 0,-18 55 0,40-90 52,1-1 1,-1 1-1,1 1 1,-1-1-1,1 0 1,0 0-1,1 1-52,-8 23-4148,1-19-6402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4.99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7875.72656"/>
      <inkml:brushProperty name="anchorY" value="-131932.4375"/>
      <inkml:brushProperty name="scaleFactor" value="0.5"/>
    </inkml:brush>
  </inkml:definitions>
  <inkml:trace contextRef="#ctx0" brushRef="#br0">112 0 4409,'0'0'0,"-3"3"1992,-5 4 3474,-3 1 425,-3 2 307,0 1-261,0 1-3598,0-1-2273,2-1 403,3-1-469,3-1 0,2-2 0,2-1 0,4-1 0,3-2 0,4-2 0,2-1 0,4 0 0,2-2 0,5-2 0,2 1 0,3-2 0,1 0 0,3 0 0,2-1 0,0 0 0,1 0 0,0 0 0,0-1 0,-1 0-7459,-2 1-1902,-6 1-7697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2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10 304 11042,'-9'-33'1521,"9"25"966,-1 0-1,2 0 1,-1-1-1,1 1 0,0 0 1,1 0-1,-1 0 1,4-8-2487,2 2 45,1 0-1,0 1 1,1-1-1,1 2 1,0-1-1,1 1 1,8-7-45,-7 9 0,-1 1 0,1 1 0,1 0 0,0 0 0,0 2 0,0-1 0,1 2 0,-1 0 0,1 0 0,1 1 0,-11 3 0,0 0 0,0 1 0,0-1 0,0 1 0,0 0 0,0 0 0,0 0 0,0 0 0,0 1 0,0 0 0,-1 0 0,1 0 0,0 0 0,0 0 0,0 1 0,-1 0 0,1 0 0,-1 0 0,1 0 0,-1 0 0,0 1 0,0-1 0,0 1 0,0 0 0,0 0 0,-1 0 0,1 0 0,-1 1 0,0-1 0,0 1 0,0-1 0,0 1 0,-1 0 0,0-1 0,1 1 0,-1 0 0,-1 0 0,1 0 0,0 0 0,-1 0 0,0 18 0,0 0 0,-2 0 0,0-1 0,-2 1 0,-5 19 0,9-40 0,-5 19 0,-1 0 0,-1 0 0,-1-1 0,0 1 0,-1-2 0,-2 1 0,-10 14 0,-5 2 0,16-21 0,0 1 0,-2-2 0,0 0 0,-10 10 0,-87 75 0,108-98 0,0 1 0,-1 0 0,1 0 0,0 0 0,0 0 0,0 0 0,0 1 0,1-1 0,-1 0 0,0 0 0,0 1 0,1-1 0,-1 0 0,1 1 0,-1-1 0,1 0 0,-1 1 0,1-1 0,0 1 0,0-1 0,0 1 0,0-1 0,0 0 0,1 0 0,-1 0 0,1 1 0,0-1 0,-1 0 0,1 0 0,0 0 0,-1-1 0,1 1 0,0 0 0,0 0 0,0 0 0,0 0 0,0-1 0,0 1 0,0-1 0,0 1 0,0 0 0,0-1 0,0 0 0,0 1 0,0-1 0,1 0 0,-1 1 0,0-1 0,29 5 0,0 0 0,0-2 0,1-2 0,-1 0 0,25-4 0,16 1 0,63-2 152,-75-1-9066,-26 5-1960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387 261 6841,'1'-14'1221,"2"1"4232,1-17 12265,-12-39-16184,7 61-1534,-1 1 0,0 0 0,-1-1 0,1 1 0,-1 0 0,-1 0 0,1 1 0,-1-1 0,0 1 0,-1 0 0,0 0 0,0 0 0,-2-2 0,2 4 0,0 0 0,0 0 0,-1 0 0,1 1 0,-1 0 0,1 0 0,-1 1 0,0-1 0,0 1 0,-1 1 0,1-1 0,0 1 0,-1 0 0,1 0 0,0 1 0,-1 0 0,1 0 0,-1 0 0,1 1 0,0 0 0,-1 0 0,1 1 0,0 0 0,0 0 0,0 0 0,0 1 0,0-1 0,1 2 0,-1-1 0,1 0 0,0 1 0,0 0 0,0 1 0,0-1 0,0 2 0,-7 7 0,1 0 0,0 1 0,1 0 0,0 1 0,2 0 0,0 0 0,-6 14 0,5-4 0,0-1 0,2 1 0,1 1 0,-4 24 0,8-21 0,1-1 0,2 20 0,0-3 0,0-31 0,1-1 0,1 1 0,0 0 0,1-1 0,0 1 0,1-1 0,1 0 0,0-1 0,1 0 0,0 1 0,0-2 0,2 1 0,-1-1 0,1-1 0,1 0 0,8 7 0,-10-10 0,1-1 0,0 0 0,0 0 0,0-1 0,1 0 0,0-1 0,0 0 0,0-1 0,0 0 0,0 0 0,1-1 0,-1-1 0,1 1 0,0-2 0,-1 1 0,1-2 0,8 0 0,-4-1 0,0-1 0,-1 0 0,1-1 0,-1-1 0,0 0 0,-1-1 0,1 0 0,-1-1 0,0-1 0,-1 0 0,0-1 0,5-4 0,0-1-1545,0-1-5499,-1 1-1811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135 129 8370,'4'-23'1549,"0"0"6685,0 4 1621,-1 8-5412,-9-2-4127,5 11-316,-5-8 0,6 9 0,0 1 0,0 0 0,0 0 0,-1 0 0,1 0 0,0 0 0,0 0 0,-1-1 0,1 1 0,0 0 0,0 0 0,-1 0 0,1 0 0,0 0 0,0 0 0,-1 0 0,1 0 0,0 0 0,0 0 0,-1 0 0,1 0 0,0 0 0,0 0 0,-1 0 0,1 1 0,0-1 0,0 0 0,0 0 0,-1 0 0,1 0 0,0 0 0,0 0 0,0 1 0,-1-1 0,1 0 0,0 0 0,0 0 0,0 1 0,0-1 0,-1 0 0,1 0 0,0 1 0,0-1 0,0 0 0,0 0 0,0 0 0,0 1 0,0-1 0,0 0 0,-5 9 0,2 0 0,-1 1 0,1-1 0,1 1 0,0-1 0,0 1 0,1 0 0,0 4 0,-4 23 0,-37 179 0,23-140 0,14-60 0,0 1 0,1-1 0,1 1 0,1-1 0,-1 9 0,3-20 0,-1 1 0,1-1 0,-1 0 0,-1 0 0,1 1 0,-2 2 0,-5 28 0,9-32 0,0-4 0,-1 0 0,0 0 0,1-1 0,-1 1 0,1 0 0,-1 0 0,1 0 0,-1-1 0,0 1 0,1 0 0,-1-1 0,1 1 0,-1 0 0,0-1 0,1 1 0,-1-1 0,0 1 0,0 0 0,1-1 0,-1 1 0,0-1 0,0 1 0,0-1 0,0 1 0,0-1 0,1 1 0,-1-1 0,0 1 0,0-1 0,0 1 0,0 0 0,0-1 0,0 1 0,-1-1 0,9-20 0,-1-1 0,-1 0 0,-1 0 0,-1 0 0,-1-4 0,13-61 0,-11 62 0,-1 0 0,-1-1 0,-2-7 0,4-30 0,-5 63 0,3-25 0,0 1 0,2 0 0,1 0 0,0 0 0,4-3 0,-4 10 0,-3 10 0,-1 0 0,1 0 0,0 1 0,1-1 0,0 1 0,0 0 0,1-1 0,-4 6 0,0 0 0,0 0 0,0 0 0,0 0 0,0 0 0,1 0 0,-1 1 0,0-1 0,1 0 0,-1 1 0,0-1 0,1 1 0,-1-1 0,1 1 0,-1 0 0,0 0 0,1-1 0,-1 1 0,1 0 0,-1 0 0,1 1 0,-1-1 0,1 0 0,-1 0 0,1 1 0,-1-1 0,0 1 0,1-1 0,-1 1 0,1-1 0,-1 1 0,0 0 0,0 0 0,0 0 0,1 0 0,-1 0 0,1 1 0,3 2 0,0 1 0,0 0 0,0 1 0,0-1 0,-1 1 0,0 0 0,0 0 0,0 0 0,0 3 0,26 64 0,-16-36 0,-3-7 0,-2 1 0,1 8 0,-3-10 0,2 0 0,3 6 0,-6-19 0,-1 0 0,-1 1 0,-1-1 0,1 3 0,9 43 0,11 29 0,-16-36 0,-5-34-14,-3-19-28,0 0 0,0 0 0,0-1 0,0 1 0,0 0 0,1 0 0,-1-1 0,0 1 0,1 0 0,0-1 1,-1 1-1,1 0 0,0-1 0,0 1 0,-1-1 0,1 1 0,0-1 0,1 0 0,-1 1 0,0-1 0,1 1 42,0-1-5025,-2-1-3007,0 0-189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71 6321,'-14'-5'988,"0"-1"5243,-20-8 12009,20 12-15730,-2 1-4033,76-2 1523,47-8 0,-44-1-319,-36 6-3438,-1 0-6129,-8 1 931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7410,'-2'0'5090,"-5"5"13813,7-1-18760,-1 0 1,0 0-1,-1-1 1,1 1-1,0 0 1,-1 0-1,0-1 1,0 1-1,0 0 0,-2 1-143,-13 27-70,-22 63 70,33-74 0,3-12 0,1-1 0,0 1 0,0 1 0,1-1 0,-1 4 0,2-8 9,-1-1 0,0 1 0,0 0 0,0-1 1,0 1-1,-1-1 0,0 0 0,-1 4-9,1-4-115,0 1-1,0-1 1,0 1 0,1-1-1,0 1 1,0 0 0,0 0 0,0 4 115,1-1-5383,0-2-5389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125 123 9634,'0'-4'1343,"0"-1"0,1 1 0,-1 0 0,1 0 0,0 0 0,0 0 1,1 0-1,-1 0 0,1 0-1343,0 0 1226,0 0 1,1 0-1,-1 0 1,1 0 0,0 1-1,0-1 1,3-1-1227,29-19 4032,6 8-5605,-36 14 1573,1 0 0,0 0 0,0 1 0,-1 0 0,1 0 0,0 1 0,0 0 0,0 0 0,0 0 0,0 0 0,-1 1 0,1 0 0,0 0 0,0 1 0,-1 0 0,1 0 0,-1 0 0,1 0 0,-1 1 0,0 0 0,0 0 0,0 1 0,0-1 0,-1 1 0,2 1 0,-3-2 0,0 1 0,0 0 0,0 0 0,0 0 0,0 0 0,-1 1 0,0-1 0,0 0 0,0 1 0,0 0 0,-1-1 0,0 1 0,0 0 0,0 0 0,0 0 0,-1 0 0,0 0 0,0 0 0,0 0 0,-1 0 0,0-1 0,1 1 0,-2 0 0,1 0 0,-1 0 0,-3 12 0,-2-1 0,0 0 0,0-1 0,-1 1 0,-1-2 0,-9 12 0,-7 4 0,0-2 0,-2-1 0,-1-1 0,-1-1 0,-15 8 0,-21 20 0,23-23 0,31-23 0,1 0 0,0 1 0,0 0 0,-6 7 0,16-15 0,0 1 0,-1-1 0,1 0 0,0 1 0,0-1 0,0 0 0,0 1 0,0-1 0,0 0 0,0 1 0,0-1 0,0 0 0,0 1 0,0-1 0,0 1 0,0-1 0,0 0 0,1 1 0,-1-1 0,0 0 0,0 1 0,0-1 0,0 0 0,1 0 0,-1 1 0,0-1 0,0 0 0,1 1 0,-1-1 0,0 0 0,0 0 0,1 1 0,-1-1 0,0 0 0,1 0 0,-1 0 0,0 0 0,1 0 0,-1 1 0,0-1 0,1 0 0,-1 0 0,0 0 0,1 0 0,16 6 0,-16-5 0,12 2 0,0-1 0,0 0 0,1-1 0,-1 0 0,1-1 0,-1 0 0,13-3 0,21 1 0,55-2 491,28-7-491,-66 4-2056,0 2-3288,-31 4-5551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47 8034,'-5'-10'4345,"1"2"10156,-3 1-8168,-12-14-6779,18 21 446,1 0 0,0 0 0,-1 0 0,1-1 0,-1 1 0,1 0 0,0 1 0,-1-1 0,1 0 0,-1 0 0,1 0 0,0 0 0,-1 0 0,1 0 0,0 0 0,-1 1 0,1-1 0,0 0 0,-1 0 0,1 0 0,0 1 0,-1-1 0,1 0 0,0 0 0,0 1 0,-1-1 0,1 0 0,0 1 0,-4 4 0,-2 6 0,1 1 0,0 0 0,1 0 0,1 0 0,-1 2 0,-13 40 0,13-40 0,0-1 0,1 1 0,0 0 0,1 0 0,1 0 0,0 0 0,1 0 0,0 0 0,2 0 0,-1 0 0,1-1 0,1 1 0,1 0 0,0-1 0,0 1 0,2-1 0,-1-1 0,2 1 0,0-1 0,0 0 0,1 0 0,-4-7 0,0-1 0,0-1 0,0 1 0,0 0 0,1-1 0,-1 0 0,1 0 0,0 0 0,0-1 0,0 1 0,0-1 0,1-1 0,-1 1 0,0-1 0,1 0 0,-1 0 0,1 0 0,0-1 0,-1 0 0,1 0 0,-1 0 0,1-1 0,-1 1 0,1-1 0,4-2 0,0 0 0,0 0 0,0-1 0,0 0 0,-1 0 0,0-1 0,0-1 0,0 1 0,0-2 0,-1 1 0,6-6 0,-2-1 0,-1 1 0,0-1 0,-1-1 0,0 0 0,-1 0 0,-1-1 0,0 0 0,-1 0 0,0-1 0,-2 0 0,0 0 0,2-13 0,24-74 0,-14 38 0,-17 56 0,0 9 0,0-1 0,0 1 0,0-1 0,0 0 0,0 1 0,0-1 0,0 1 0,0-1 0,0 0 0,0 1 0,0-1 0,0 1 0,0-1 0,1 1 0,-1-1 0,0 1 0,0-1 0,0 1 0,1-1 0,-1 1 0,0-1 0,1 1 0,-1-1 0,1 1 0,-1-1 0,0 1 0,1 0 0,-1-1 0,1 1 0,-1 0 0,1-1 0,-1 1 0,1 0 0,0 0 0,-1 0 0,1-1 0,-1 1 0,1 0 0,-1 0 0,1 0 0,0 0 0,-1 0 0,1 0 0,-1 0 0,1 0 0,-1 0 0,1 0 0,0 0 0,-1 1 0,1-1 0,9 2-2418,-3 1-6697,1 1-861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319 101 8874,'7'-24'17425,"-1"11"-10327,-3-2-7728,-3 12 630,0 0 0,0 1 0,0-1 0,0 1 0,-1-1 0,1 0 0,-1 1 0,0-1 0,0 1 0,0-1 0,0 1 0,0 0 0,-1-2 0,0 3 0,0-1 0,0 1 0,1 0 0,-1 0 0,0 0 0,0 0 0,0 0 0,0 0 0,0 1 0,0-1 0,0 1 0,0 0 0,-1-1 0,1 1 0,0 0 0,0 0 0,0 0 0,0 0 0,0 1 0,0-1 0,0 1 0,-1-1 0,1 1 0,0 0 0,1-1 0,-1 1 0,0 0 0,0 0 0,-1 1 0,-3 1 0,-5 0 0,1 1 0,0 1 0,0-1 0,0 1 0,1 1 0,0 0 0,0 0 0,0 1 0,1 0 0,-5 6 0,3-2 0,8-9 0,0-1 0,0 1 0,0 0 0,0 1 0,1-1 0,-1 0 0,1 0 0,-1 1 0,1-1 0,0 1 0,0-1 0,0 1 0,0-1 0,0 1 0,1 0 0,-1-1 0,1 1 0,0 0 0,-1 0 0,1-1 0,1 2 0,-1-1 0,0-1 0,1 1 0,0-1 0,-1 1 0,1-1 0,0 0 0,0 1 0,1-1 0,-1 0 0,0 1 0,1-1 0,-1 0 0,1 0 0,0 0 0,0 0 0,0-1 0,0 1 0,0 0 0,2 0 0,49 30 0,-34-23 0,83 38 0,-85-39 0,16 9 0,-32-16 0,0 0 0,0 0 0,0 0 0,0 0 0,0 0 0,0 0 0,0 0 0,0 0 0,0 0 0,0 0 0,0 1 0,-1-1 0,1 0 0,-1 1 0,1-1 0,-1 0 0,1 1 0,-1-1 0,0 1 0,0-1 0,1 1 0,-2-1 0,1 1 0,0-1 0,0 1 0,-1 0 0,1-1 0,0 1 0,-1-1 0,0 1 0,1-1 0,-1 1 0,0-1 0,0 1 0,0-1 0,0 0 0,0 0 0,0 1 0,0-1 0,0 0 0,-1 0 0,1 0 0,0 0 0,-33 17 0,16-10 0,5-2 0,-1-2 0,0 1 0,0-1 0,0-1 0,0-1 0,-15 1 0,9 0 0,1-2-121,-1 0 0,1-1-1,0-1 1,0-1 0,0-1 0,0-1 0,1 0-1,-6-3 122,17 5-5829,5-1-4896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11731,'10'5'6814,"6"4"1838,-4 2-3738,-11-10-4886,0 0 1,0 1-1,0-1 1,-1 1-1,1-1 1,-1 1-1,1-1 1,-1 1 0,0-1-1,0 1 1,1 0-1,-1-1 1,0 1-1,0-1 1,0 1-1,-1 0 1,1-1-1,0 1 1,-1-1-1,1 1 1,-1-1-1,1 1 1,-1 0-29,-2 4 0,-1 0 0,0 0 0,0 0 0,0 0 0,-1-1 0,0 0 0,0 0 0,0 0 0,-1 0 0,1-1 0,-1 0 0,-27 26 0,-43 44 0,34-26 0,11-17 77,19-19-6458,12-12-4239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9546,'29'-40'14881,"6"4"-7364,2 7-5252,-21 19-2759,0 1 1,0 0-1,0 1 0,1 1 0,0 0 1,6 0 493,31-4 1520,-49 10-1520,0 1 0,0-1 0,0 1 0,0 0 0,0 1 0,0-1 0,0 1 0,0 0 0,0 0 0,0 1 0,-1-1 0,1 1 0,0 0 0,-1 1 0,0-1 0,1 1 0,-1 0 0,0 0 0,0 0 0,1 2 0,-2-2 0,-1-1 0,0 1 0,0 0 0,0 1 0,0-1 0,0 0 0,-1 0 0,0 1 0,1-1 0,-1 1 0,-1-1 0,1 1 0,0 0 0,-1-1 0,0 1 0,0 0 0,0-1 0,0 1 0,0 0 0,-1-1 0,0 1 0,1-1 0,-1 1 0,-1-1 0,1 1 0,0-1 0,-1 0 0,-1 3 0,-4 5 0,0 0 0,-1-1 0,-1 1 0,0-1 0,0-1 0,-1 0 0,0 0 0,0-1 0,-1 0 0,0-1 0,0 0 0,-3 0 0,-61 44 0,72-47 0,-11 3 0,26-8 0,0 0 0,-1 2 0,1-1 0,-1 2 0,1-1 0,-1 1 0,0 1 0,1 0 0,2 2 0,-6-2 0,3 0 0,0 1 0,-1 1 0,1 0 0,-1 0 0,0 1 0,0 0 0,7 6 0,-12-7 0,1 0 0,0 0 0,-1 0 0,0 0 0,0 1 0,-1 0 0,0 0 0,0 0 0,0 1 0,-1-1 0,1 1 0,0 5 0,-3-8 0,1 0 0,-1 0 0,-1 0 0,1 1 0,-1-1 0,0 0 0,0 1 0,0-1 0,0 0 0,-1 1 0,1-1 0,-1 0 0,0 0 0,-1 0 0,1 0 0,-1 0 0,0 0 0,0 0 0,0 0 0,-1 1 0,-1 0 0,-1 1 0,0-1 0,0 0 0,0 0 0,-1-1 0,1 0 0,-1 1 0,0-2 0,-1 1 0,1-1 0,-3 1 0,-5 2 46,-1-1-1,1 0 1,-1-1-1,0-1 1,0 0 0,-1-1-1,1-1 1,-1 0-1,-1-1-45,-74-8-719,29-1-2558,41 5 1368,-6 0-9624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8.8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56 328 5489,'-31'22'4072,"6"-4"6189,39-17 1606,-9-4-11732,0 0 0,0 0 0,0 0-1,-1 0 1,0-1 0,0 0-1,0 0 1,2-2-135,2-4 0,-1-1 0,0 0 0,0-1 0,-1 0 0,0 0 0,-1 0 0,2-10 0,4-7 0,-4 8 0,-1 0 0,2-17 0,5-14 0,-5 15 0,-8 36 0,0-1 0,1 0 0,-1 0 0,0 0 0,0 0 0,-1 0 0,1 0 0,0 0 0,0 0 0,-1 1 0,1-1 0,-1 0 0,0 0 0,0 0 0,1 1 0,-2-1 0,2 1 0,0 1 0,0 0 0,-1-1 0,1 1 0,0 0 0,0-1 0,-1 1 0,1 0 0,0 0 0,-1 0 0,1-1 0,-1 1 0,1 0 0,0 0 0,-1 0 0,1 0 0,0-1 0,-1 1 0,1 0 0,-1 0 0,1 0 0,-1 0 0,1 0 0,0 0 0,-1 0 0,1 0 0,-1 0 0,1 1 0,0-1 0,-1 0 0,1 0 0,0 0 0,-1 0 0,1 1 0,-1-1 0,1 0 0,0 0 0,-13 18 0,-7 37 0,16-41 0,1-5 0,1 0 0,0 1 0,0-1 0,1 8 0,-2 13 0,2-19 0,1-1 0,1 1 0,0-1 0,0 1 0,1-1 0,1 0 0,0 0 0,0 0 0,1 0 0,0 0 0,3 4 0,-2-5 0,0-1 0,1 0 0,-1 0 0,2-1 0,-1 0 0,1 0 0,0 0 0,1-1 0,-1 0 0,1 0 0,1-1 0,-1 0 0,1 0 0,0-1 0,0-1 0,0 1 0,0-1 0,0-1 0,7 2 0,-8-3 0,1 0 0,-1 0 0,0-1 0,1 0 0,-1 0 0,1-1 0,-1 0 0,0-1 0,1 0 0,-1 0 0,0 0 0,0-1 0,0 0 0,-1-1 0,1 0 0,-1 0 0,0-1 0,0 0 0,0 0 0,-1 0 0,0-1 0,5-5 0,-3 2 0,-1-1 0,1 1 0,-2-2 0,1 1 0,-2-1 0,1 0 0,-1 0 0,-1 0 0,0-1 0,1-6 0,5-12 0,-9 26 0,1 0 0,0 0 0,-1-1 0,0 1 0,0-1 0,0 1 0,0-1 0,-1-2 0,-23 55 0,18-19 0,1 0 0,1 0 0,2 0 0,1 22 0,0-27 0,0-24 0,0 1 0,0-1 0,0 1 0,0-1 0,0 1 0,0 0 0,0-1 0,0 1 0,0-1 0,0 1 0,0-1 0,1 1 0,-1 0 0,0-1 0,0 1 0,0-1 0,1 1 0,-1-1 0,0 1 0,1-1 0,-1 1 0,0-1 0,1 1 0,-1-1 0,1 0 0,-1 1 0,1-1 0,-1 0 0,1 1 0,-1-1 0,1 0 0,-1 0 0,1 1 0,0-1 0,0 0 0,0 0 0,0 0 0,1-1 0,-1 1 0,0 0 0,0-1 0,0 1 0,0-1 0,1 1 0,-1-1 0,0 1 0,0-1 0,0 0 0,0 0 0,0 1 0,0-1 0,8-9-22,0 0 0,-1-1 1,0 0-1,-1 0 0,0-1 0,-1 0 1,3-8 21,5-7-908,10-15-2294,2 1 0,23-27 3202,-45 64 205,-1-1 0,1 1 0,0 0 0,0 0 0,0 0 0,0 1 0,5-3-205,-8 5 154,0 0 1,0 1-1,0-1 1,0 1-1,0-1 1,0 1-1,0 0 0,0 0 1,1-1-1,-1 1 1,0 0-1,0 0 1,0 0-1,1 0 1,-1 0-1,0 1 0,0-1 1,0 0-1,0 0 1,1 1-1,-1-1 1,0 1-1,0-1 1,0 1-1,0-1 0,0 1 1,0 0-1,0-1 1,0 1-1,0 0 1,0 0-1,-1 0 1,1 0-1,0 0 0,-1 0 1,1 0-1,0 0-154,4 6 40,-1 1-1,0-1 0,0 1 1,0 0-1,-1 0 0,-1 0 1,1 1-1,0 3-39,2 15 0,1 7 0,-1 1 0,-1-1 0,-2 12 0,-1-27-843,-1 19 2683,-4-22-4747,-6-6-6176,9-9 552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5.71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9228.14844"/>
      <inkml:brushProperty name="anchorY" value="-132964.875"/>
      <inkml:brushProperty name="scaleFactor" value="0.5"/>
    </inkml:brush>
  </inkml:definitions>
  <inkml:trace contextRef="#ctx0" brushRef="#br0">1 707 8378,'0'0'0,"0"0"-608,1 2 5153,1 0 1020,1 0 752,1-1-47,2 0-4658,1-1-1303,0-2 70,1 0-379,0-3 0,2-1 0,-1-1 0,2-1 0,2-3 0,-1-1 0,2-3 0,2 0 0,-1-2 0,2-1 0,-1 0 0,2-2 0,-1-1 0,1 0 0,-1-1 0,-1 0 0,1-2 0,-1-1 0,-2-1 0,0 0 0,-2-1 0,1-1 0,0 1 0,-1-1 0,-1 0 0,-1 1 0,-1 1 0,0 2 0,-1 2 0,0 1 0,-2 1 0,0 3 0,0 1 0,-1 1 0,-2 2 0,-1 2 0,0 3 0,-2 1 0,1 2 0,-3 3 0,0 3 0,-1 1 0,-2 3 0,1 2 0,-1 3 0,-1 2 0,-1 3 0,0 2 0,0 2 0,1 3 0,-1 1 0,1 3 0,-1 1 0,0 1 0,2 2 0,-1 1 0,1 0 0,2 2 0,-1-1 0,1 1 0,1 0 0,2-1 0,1 0 0,0-1 0,1-2 0,0-1 0,2-1 0,1-2 0,3-2 0,1-2 0,2-3 0,1-1 0,2-3 0,1-3 0,0-2 0,2-2 0,1-3 0,1-2 0,0-2 0,1-3 0,-1-2 0,1-2 0,0-2 0,-2-3 0,0-1 0,-1-1 0,-1-2 0,0-1 0,-1-2 0,-1-1 0,-1-1 0,-1-1 0,-1 0 0,-1-1 0,-1 0 0,0 0 0,-3 1 0,1 1 0,-3 1 0,1 2 0,-2 1 0,2 2 0,-2 2 0,-1 1 0,0 2 0,-1 1 0,-2 3 0,0 2 0,-3 2 0,1 3 0,-1 2 0,-1 3 0,0 3 0,0 3 0,1 2 0,0 2 0,1 1 0,0 3 0,0 0 0,2 0 0,0 1 0,1 1 0,-1 0 0,1-1 0,1 0 0,0-1 0,1-1 0,1-1 0,2-2 0,1 0 0,-1-3 0,2-1 0,1-1 0,0-2 0,2-2 0,0-2 0,2-2 0,-1-1 0,1-2 0,-1-2 0,2-1 0,0-3 0,-1-1 0,1-3 0,0-2 0,0-2 0,0-3-1419,-1-3-6587,1-1 2094,-2-3-598,-2 3-5128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227 107 9154,'-6'32'-213,"-15"14"13296,8-20-2601,11-23-10469,0 0 1,0 0-1,0 0 1,-1 0-1,1 0 1,-1-1-1,1 1 1,-1-1-1,0 0 1,0 1 0,0-1-1,0-1 1,0 1-1,0 0 1,-1-1-1,1 0 1,0 1-1,-1-1 1,1-1-1,-1 1 1,-1 0-14,0 0-2,0-1 1,-1 1-1,1-1 0,-1 0 1,1 0-1,-1-1 0,1 1 1,0-1-1,-1-1 1,1 1-1,0-1 0,0 0 1,0 0-1,0 0 2,2 0 0,0 0 0,0 0 0,1 0 0,-1 0 0,1 0 0,-1-1 0,1 1 0,0-1 0,0 0 0,0 1 0,0-1 0,0 0 0,1 0 0,0 0 0,-1-1 0,1 1 0,0 0 0,0-4 0,-1-5 0,0-1 0,1 0 0,1 1 0,1-9 0,-1 0 0,1 16 0,0 1 0,0 0 0,1-1 0,-1 1 0,1 0 0,0-1 0,1 1 0,-1 0 0,1 1 0,-1-1 0,1 0 0,0 1 0,0-1 0,1 1 0,-1 0 0,1 0 0,0 1 0,-1-1 0,1 1 0,0-1 0,1 1 0,2-1 0,23-3 0,-1 2 0,1 1 0,0 1 0,1 1 0,20 3 0,6-1 0,-29 0 0,-1 2 0,1 1 0,17 5 0,-14-3 0,13-5 457,-11-2-7119,-57-3 7191,11 4 2612,-23 2-251,34-2-2910,1 0 1,0 1-1,0-1 0,-1 1 0,1 0 1,0-1-1,0 1 0,0 0 1,0 0-1,0-1 0,0 1 0,0 0 1,0 0-1,0 0 0,0 0 0,0 1 1,0-1-1,0 1 20,-6 7 0,6-8 0,0 0 0,1-1 0,-1 1 0,0 0 0,1 0 0,-1 0 0,1 0 0,-1-1 0,1 1 0,0 0 0,-1 0 0,1 0 0,0 0 0,-1 0 0,1 0 0,0 0 0,0 0 0,0 0 0,0 0 0,0 1 0,0 3 0,-1 0 0,0 1 0,0-1 0,-1 0 0,1 0 0,-3 4 0,-4 17 0,-6 72 0,6-26 0,4-37 0,2 1 0,2-1 0,2 20 0,0 19 0,-1-53-198,0 16-1126,-2-26-3134,-1-1-3573,-5 0-651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 5113,'-15'0'1046,"-28"9"22538,27-4-20294,14-5-3556,-15 8 266,17-8 0,0 0 0,1 0 0,-1 0 0,0 0 0,0 0 0,1 0 0,-1 0 0,0 0 0,0 1 0,1-1 0,-1 0 0,0 0 0,0 0 0,0 0 0,1 0 0,-1 1 0,0-1 0,0 0 0,0 0 0,0 0 0,0 1 0,1-1 0,-1 0 0,0 0 0,0 1 0,0-1 0,0 0 0,0 0 0,0 1 0,0-1 0,0 0 0,0 0 0,0 0 0,0 1 0,0-1 0,0 0 0,0 0 0,0 1 0,0-1 0,0 0 0,0 0 0,0 1 0,0-1 0,0 0 0,0 0 0,-1 1 0,1-1 0,0 0 0,0 0 0,0 0 0,0 1 0,-1-1 0,1 0 0,0 0 0,0 0 0,0 0 0,0 1 0,-1-1 0,1 0 0,0 0 0,0 0 0,-1 0 0,1 0 0,0 0 0,0 0 0,16 3 0,1-1 0,-1 0 0,1-2 0,0 0 0,-1-1 0,14-2 0,33-1 0,-28 4 30,1-3 1,-1-1-1,31-8-30,-31 3-4921,-1-1-5226,-15 1 1327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118 194 6153,'0'-5'93,"-1"-24"5356,-5-11 9223,1 19-8477,4 19-6185,1 0 1,0 0-1,-1 0 0,1-1 0,-1 1 1,1 0-1,-1 0 0,0 0 0,0 0 1,0 0-1,0 0 0,0 0 0,-1 0 1,1 1-1,-1-1 0,1 0 0,-1 1 0,1-1 1,-1 1-1,-1-1-10,2 2 0,0-1 0,0 1 0,0 0 0,1 0 0,-1 0 0,0 1 0,0-1 0,0 0 0,0 0 0,1 0 0,-1 0 0,0 1 0,0-1 0,0 0 0,1 1 0,-1-1 0,0 1 0,0-1 0,1 1 0,-1-1 0,1 1 0,-1 0 0,0-1 0,1 1 0,-1 0 0,1-1 0,-1 1 0,1 0 0,0 0 0,-1-1 0,1 1 0,0 0 0,-7 12 0,2 0 0,0 0 0,0 0 0,1 1 0,1-1 0,0 1 0,0 12 0,-6 29 0,7-44 0,0 0 0,0 0 0,1 0 0,0 2 0,-7 82 0,8 8 0,0-131 0,2 1 0,3-8 0,11-97 0,-13 96 0,-3 27 0,1 0 0,0 0 0,0 0 0,3-8 0,9-37 0,-9 34 0,1 1 0,7-19 0,-9 28 0,-1 4 0,0 0 0,0 1 0,1 0 0,-1-1 0,1 1 0,3-4 0,-5 8 0,-1 1 0,1-1 0,-1 1 0,1-1 0,-1 1 0,1-1 0,0 1 0,-1 0 0,1-1 0,-1 1 0,1 0 0,0-1 0,-1 1 0,1 0 0,0 0 0,0-1 0,-1 1 0,1 0 0,0 0 0,-1 0 0,1 0 0,0 0 0,0 0 0,0 1 0,0-1 0,1 1 0,-1 0 0,0-1 0,1 1 0,-1 0 0,0 0 0,0 0 0,0 0 0,1 0 0,-1 0 0,0 0 0,-1 0 0,1 1 0,0-1 0,0 0 0,25 41 0,-2 1 0,-1 1 0,13 38 0,-16-33 0,3 0 0,2-2 0,6 6 0,-22-39 0,-5-6 0,1 0 0,1 0 0,-1-1 0,1 0 0,3 3 0,-8-9 0,1 1 0,-1-1 0,0 0 0,1 0 0,-1 0 0,1 0 0,-1 0 0,1 0 0,-1-1 0,1 1 0,0 0 0,-1-1 0,1 0 0,0 1 0,0-1 0,-1 0 0,1 0 0,0 1 0,0-1 0,-1-1 0,1 1 0,0 0 0,0 0 0,-1-1 0,1 1 0,0-1 0,0 1 0,-1-1 0,1 0 0,0 0 0,0-1 0,1 0 0,-1 0 0,1-1 0,-1 1 0,0-1 0,0 1 0,0-1 0,-1 0 0,1 0 0,-1 1 0,1-1 0,-1-1 0,17-45 0,-12 34 0,5-24 0,-2 0 0,-1-1 0,2-35 0,0 0 0,-1 6 0,-9 64 0,1 0 0,-1 1 0,0-1 0,0 0 0,0 1 0,-1-1 0,-1-3 0,-5-6 0,6 14 0,1 0 0,0 0 0,-1 0 0,1 0 0,-1 0 0,1 0 0,-1 0 0,1 0 0,-1 0 0,1 0 0,-1 0 0,1 0 0,-1 0 0,1 0 0,-1 1 0,1-1 0,0 0 0,-1 0 0,1 0 0,-1 1 0,1-1 0,0 0 0,-1 0 0,1 1 0,0-1 0,-1 0 0,1 1 0,0-1 0,-1 1 0,1-1 0,0 0 0,0 1 0,-1 0-12,0 0 0,0 0 0,0 0 0,1 0 0,-1 1 1,0-1-1,1 0 0,-1 0 0,1 1 0,-1-1 0,1 0 0,0 1 0,0-1 0,0 1 12,-4 13-6976,-3-2-3069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11146,'9'12'10190,"-2"1"-3497,0 16-1168,-4 34-7481,-4-43 3125,1-11-1169,-2-1 0,1 0 0,-1 0 0,0 0 0,-1 0 0,-1 4 0,-8 26 0,2-3 0,7-25 0,0 0 0,0 0 0,1 0 0,1 1 0,0-1 0,0 3 0,-5 27 0,4-36 0,1 1 0,0 0 0,0-1 0,1 1 0,-1 0 0,1 0 0,0 0 0,0 0 0,1 0 0,-1-1 0,1 2 0,1 4 166,-1-2-2534,6-4-6347,1-3-2117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55 241 7178,'-18'-20'3008,"12"10"1916,0 0 0,0 0-1,1 0 1,-3-9-4924,7 15 98,-1 0 0,1 0 0,1 0 0,-1 0 1,0 0-1,1 0 0,0 0 0,0 0 0,0-1 0,1 1 0,-1 0 0,1 0 0,0 0 0,0 0 0,1 0 1,-1 1-1,1-1 0,0 0 0,0 1 0,0-1 0,0 1 0,0-1 0,1 1 0,0 0 0,-1 0 1,1 0-1,0 0 0,1 1 0,-1-1 0,0 1 0,1 0 0,0 0-98,8-5-28,0 1 0,0 0 0,0 1 0,1 0 0,0 1-1,0 0 1,0 1 0,0 1 0,2 0 28,-9 1 0,0 0 0,-1 1 0,1 0 0,0 0 0,0 1 0,0 0 0,-1 0 0,1 0 0,0 1 0,-1-1 0,1 1 0,-1 1 0,1-1 0,-1 1 0,0 0 0,0 0 0,0 0 0,-1 1 0,1 0 0,-1 0 0,0 0 0,0 0 0,0 1 0,-1-1 0,4 6 0,-3-3 0,-1 0 0,1 0 0,-1 0 0,-1 0 0,0 1 0,0-1 0,0 1 0,-1 0 0,0-1 0,0 1 0,-1 0 0,0 0 0,0 0 0,-1 0 0,0-1 0,0 1 0,-1 0 0,-1 3 0,-4 10 0,-2-1 0,0 0 0,-1 0 0,0-1 0,-2 0 0,0-1 0,-2-1 0,0 0 0,0 0 0,-10 7 0,-47 38 0,45-41 0,1 2 0,-11 13 0,22-23 0,13-12 0,-1 0 0,1 0 0,-1 1 0,1-1 0,0 1 0,-1-1 0,1 1 0,0-1 0,0 1 0,0-1 0,0 1 0,0 0 0,1 0 0,-1-1 0,0 1 0,1 0 0,-1 0 0,1 0 0,0 0 0,0 0 0,-1 0 0,1 0 0,1-1 0,-1 0 0,0 0 0,1 0 0,-1 0 0,1 0 0,-1 0 0,1 0 0,0 0 0,-1-1 0,1 1 0,0 0 0,0 0 0,-1-1 0,1 1 0,0 0 0,0-1 0,0 1 0,0-1 0,0 1 0,0-1 0,0 1 0,0-1 0,0 0 0,0 1 0,0-1 0,1 0 0,31 6 0,-29-5 0,52 4 0,1-3 0,0-2 0,12-4 0,51 0 0,-104 4-178,1-1 0,0-1-1,5-2 179,-8 2-1107,18-3-7101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109 379 11538,'-8'0'-820,"0"0"3207,-3-1 10310,4-3-7308,-2 1-3741,-7-4-1720,12 5 72,0-1 0,1 0 0,-1 0 0,1 0 0,0-1 0,-1 1 0,2-1 0,-1 0 0,0 0 0,1 0 0,0 0 0,0 0 0,0 0 0,0-1 0,1 1 0,-1-1 0,1 1 0,0-1 0,1 0 0,-1 1 0,1-1 0,0-1 0,0-8 0,0 0 0,1-1 0,0 1 0,2 0 0,-1 0 0,5-11 0,-3 12 0,0-4 0,1 1 0,1 0 0,1 0 0,7-13 0,-12 26 0,0 0 0,0-1 0,0 1 0,0 0 0,1 0 0,0 0 0,-1 1 0,1-1 0,0 1 0,0-1 0,0 1 0,1 0 0,-1 0 0,0 0 0,1 1 0,0-1 0,-1 1 0,1 0 0,0 0 0,-1 0 0,1 1 0,0-1 0,3 1 0,111-3 0,-51 0 0,-1 3 0,26 5 0,-57-5 0,-25 0 0,0-1 0,0 2 0,-1-1 0,1 2 0,7 1 0,-9 0 0,19-1 0,-36-7 0,-16 1 0,17 3 0,0 1 0,0 0 0,0 1 0,0 0 0,0 0 0,0 1 0,0 0 0,1 0 0,-6 3 0,9-2 0,-1 0 0,1 0 0,0 0 0,0 1 0,0-1 0,1 1 0,0 0 0,-1 0 0,1 1 0,0-1 0,1 0 0,-1 1 0,-1 4 0,-4 9 0,0 1 0,1 0 0,1 1 0,1-1 0,0 1 0,2 0 0,0 8 0,-2 35 0,5 46 0,0-54 0,-5-33-10331,-9-6 3935,10-13 6012,0 0 0,-1-1 1,1 1-1,-1-1 1,0-1-1,0 1 1,1 0-1,-6 0 384,-35 4 4588,-16-4 9044,56-2-12056,-53 5-1576,55-5 0,-5 3 0,3-1 0,14 11 0,-3-11 0,0 1 0,1-1 0,-1 0 0,1-1 0,0 0 0,-1 0 0,1 0 0,0-1 0,2 0 0,65-4 0,-21-4 17,48-15-17,-69 15-4844,0 1-4832,-9 2 1182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59 151 5241,'4'-26'4417,"-1"11"2142,-1 0 3438,-2 2-3876,0-16-5689,-2 23-432,-1 10 0,-2 7 0,3-6 0,0 1 0,0-1 0,1 0 0,0 1 0,0-1 0,0 5 0,-3 13 0,-4 63 0,-12 12 0,6-37 0,12-36 0,3-17 0,0-8 0,0 0 0,0-1 0,0 1 0,0-1 0,0 0 0,-1 1 0,1-1 0,0 0 0,0 1 0,0-1 0,-1 0 0,1 0 0,0 1 0,-1-1 0,1 0 0,0 0 0,-1 0 0,1 0 0,-1 0 0,0 0 0,1 0 0,-1 0 0,0 0 0,0 0 0,2-9 0,-1 0 0,1 1 0,0 0 0,1-1 0,1-2 0,6-22 0,3-22 0,17-48 0,-20 70 0,-7 21 0,0 0 0,1 1 0,4-9 0,-7 18 0,0 0 0,1 1 0,-1 0 0,1-1 0,-1 1 0,1 0 0,0 0 0,0 0 0,0 0 0,0 0 0,0 0 0,0 0 0,0 1 0,1-1 0,-1 1 0,0-1 0,1 1 0,0 0 0,-1 0 0,1 1 0,-1 0 0,0-1 0,0 1 0,1 0 0,-1 1 0,0-1 0,0 0 0,1 1 0,-1-1 0,0 1 0,0 0 0,0 0 0,0-1 0,0 1 0,0 1 0,0-1 0,0 0 0,0 0 0,0 1 0,0-1 0,0 2 0,34 38 0,-34-38 0,27 33 0,-5-6 0,-2 1 0,1 4 0,-4-4 0,1 0 0,1-2 0,11 12 0,-26-35 0,-1 0 0,1 0 0,0-1 0,0 1 0,1-2 0,3 3 0,-8-6 0,-1 0 0,1 0 0,0 0 0,0 0 0,0-1 0,0 1 0,0 0 0,0-1 0,0 0 0,0 1 0,0-1 0,0 0 0,0 0 0,0 0 0,0 0 0,0 0 0,0-1 0,0 1 0,0-1 0,0 1 0,-1-1 0,1 0 0,0 1 0,0-1 0,0 0 0,-1 0 0,1-1 0,1 0 0,2-3 0,1 0 0,-1 0 0,-1-1 0,1 0 0,-1 0 0,0 0 0,-1 0 0,1-1 0,-1 1 0,1-6 0,4-10 0,-2 0 0,2-16 0,-3 17 0,3-41 0,1 15 0,-8 13 0,-1 21 0,0 13 0,0 1 0,0-1 0,0 0 0,0 0 0,0 0 0,0 0 0,0 1 0,0-1 0,0 0 0,-1 0 0,1 0 0,0 0 0,0 0 0,0 1 0,0-1 0,0 0 0,0 0 0,0 0 0,-1 0 0,1 0 0,0 0 0,0 0 0,0 0 0,0 0 0,0 1 0,-1-1 0,1 0 0,0 0 0,0 0 0,0 0 0,0 0 0,-1 0 0,1 0 0,0 0 0,0 0 0,0 0 0,0 0 0,-1 0 0,1 0 0,0 0 0,0-1 0,0 1 0,0 0 0,-1 0 0,1 0 0,0 0 0,0 0 0,0 0 0,0 0 0,0 0 0,0 0 0,-1-1 0,1 1 0,0 0 0,0 0 0,0 0 0,0 0 0,0 0 0,0-1 0,0 1 0,0 0 0,0 0 0,0 0 0,0 0 0,-1-1 0,-6 12 0,7-10-38,0 1 1,0 0-1,0-1 0,1 1 0,-1 0 1,1-1-1,-1 1 0,1 0 1,0-1-1,-1 1 0,1-1 1,0 1-1,0-1 0,1 1 38,4 6-7748,2 1-2364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8746,'-5'19'4706,"1"0"4421,-2 7 46,-8 3-7309,-20 20-3152,31-46 1727,-52 62-439,-8 11 0,59-72 0,-9 15 0,12-19 0,1 0 0,0 0 0,0 0 0,-1 0 0,1 1 0,0-1 0,0 0 0,0 0 0,-1 0 0,1 0 0,0 1 0,0-1 0,0 0 0,0 0 0,-1 1 0,1-1 0,0 0 0,0 0 0,0 0 0,0 1 0,0-1 0,0 0 0,0 0 0,0 1 0,0-1 0,0 0 0,0 1 0,0-1 0,0 0 0,0 0 0,0 1 0,0-1 0,0 0 0,0 0 0,0 1 0,0-1 0,0 0 0,0 0 0,1 1 0,-1-1 0,0 0 0,0 0 0,0 0 0,0 1 0,1-1 0,-1 0 0,0 0 0,0 0 0,0 0 0,1 1 0,-1-1 0,0 0 0,0 0 0,1 0 0,9-2-1091,-3-1-2602,1-1-6846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3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20 11330,'2'-2'1546,"1"0"0,-1 0 0,0 0 0,1 1 0,-1-1 0,1 1 0,-1-1 0,1 1-1,0 0 1,0 0 0,-1 0 0,3 0-1546,-4 1 288,0-1 0,0 1 0,0 0 0,0 0-1,0 0 1,0 0 0,0 0 0,0 0 0,0 0 0,0 1 0,0-1-1,-1 0 1,1 1 0,0-1 0,0 0 0,1 1-288,-2 0-82,1-1 0,0 1 0,-1 0 0,1-1 0,-1 1 0,1 0 1,-1 0-1,1-1 0,-1 1 0,0 0 0,1 0 0,-1-1 0,0 1 0,0 0 0,1 0 1,-1 0-1,0 0 0,0 0 0,0-1 0,0 1 0,0 1 82,-1 2 0,1 1 0,-1-1 0,0 0 0,-1 1 0,1-1 0,-1 0 0,1 0 0,-1 0 0,-1 0 0,1 0 0,0-1 0,-1 1 0,0-1 0,0 1 0,-3 2 0,-11 16 0,9-14 0,1 1 0,-1-2 0,-1 1 0,0-1 0,-4 3 0,-19 16 0,-40 36 0,72-62 0,-1 1 0,1-1 0,0 0 0,0 0 0,-1 1 0,1-1 0,0 0 0,0 1 0,0-1 0,0 0 0,-1 1 0,1-1 0,0 1 0,0-1 0,0 0 0,0 1 0,0-1 0,0 0 0,0 1 0,0-1 0,0 1 0,0-1 0,0 0 0,0 1 0,0-1 0,1 1 0,-1-1 0,0 0 0,0 1 0,0-1 0,0 0 0,1 1 0,-1-1 0,0 0 0,0 1 0,16 9 0,19 1 0,6-6 0,1-1 0,-1-3 0,1-1 0,-1-1 0,17-5 0,-45 5 0,0-1 0,0-1 0,0 0 0,0-1 0,-1 0 0,0-1 0,0 0 0,5-3 0,-10 4 0,-1-1 0,1 1 0,-1-1 0,0 0 0,0-1 0,-1 0 0,1 0 0,-1 0 0,0 0 0,-1-1 0,0 0 0,0 0 0,3-6 0,-6 11 0,0-1 0,0 0 0,0 0 0,0 0 0,-1 0 0,1 0 0,-1 0 0,0 0 0,1 0 0,-1-1 0,6-6 0,-6 3 0,0 7 0,0 0 0,0 0 0,0 0 0,-1 0 0,1 0 0,0 0 0,0 0 0,0 0 0,-1 0 0,1 0 0,0 0 0,0 0 0,-1 0 0,1 0 0,0 0 0,0 0 0,0 0 0,-1 0 0,1 0 0,0 0 0,0 0 0,-1 0 0,1 0 0,0 1 0,0-1 0,0 0 0,0 0 0,-1 0 0,1 0 0,0 1 0,0-1 0,0 0 0,0 0 0,0 0 0,0 1 0,-1-1 0,1 0 0,0 0 0,0 0 0,0 1 0,0-1 0,0 0 0,0 0 0,0 0 0,0 1 0,0-1 0,0 0 0,0 0 0,0 1 0,0-1 0,0 0 0,0 0 0,0 1 0,0-1 0,1 0 0,-1 0 0,0 0 0,-1 10 0,0 1 0,-1-1 0,0 0 0,-1 3 0,1-3 0,0 1 0,0-1 0,1 0 0,0 4 0,-8 95 0,10-66 0,5 40 0,-3-39-114,-3-33 134,1-1 1,0 0 0,0 0 0,3 8-21,-3-13-510,0 0 0,1-1 1,0 0-1,0 1 0,1-1 0,-1 0 1,3 3 509,11 8-11980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4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179 142 8778,'-11'-8'2640,"3"-4"7557,-7-6 3099,5 13-12694,-4 0-3348,11 4 2746,1 1 0,0-1 0,-1 1 0,1 0 0,-1-1 0,1 1 0,-1 0 0,0 0 0,1 1 0,-1-1 0,1 0 0,0 1 0,-1 0 0,1-1 0,-1 1 0,1 0 0,0 0 0,0 0 0,-1 1 0,1-1 0,-2 2 0,1 0 0,0 0 0,0 1 0,0-1 0,0 1 0,0-1 0,1 1 0,-1 0 0,1 0 0,0 0 0,0 0 0,-5 15 0,1 1 0,0 0 0,2 0 0,-3 16 0,5-21 0,0 2 0,0-1 0,2 1 0,0 0 0,1 8 0,1 20 0,-1-33 0,0-1 0,1 0 0,0 0 0,1 0 0,0 0 0,1 0 0,6 23 0,-8-30 0,0-1 0,0 1 0,0 0 0,0-1 0,0 1 0,1-1 0,0 0 0,0 0 0,0 0 0,0 0 0,2 1 0,37 26 0,-34-26 0,-1-1 0,1 0 0,0 0 0,0-1 0,0 0 0,0 0 0,1-1 0,-1 0 0,0 0 0,1-1 0,-1 0 0,0 0 0,1-1 0,2-1 0,-1 0 0,1 0 0,-1-1 0,0 0 0,0-1 0,0 0 0,0-1 0,-1 0 0,1 0 0,-1-1 0,0 0 0,1-2 0,8-11 0,-2 0 0,1-1 0,-2-1 0,-1 0 0,-1-1 0,9-19 0,5-7 0,-13 23 0,-2-1 0,4-13 0,16-34 0,-14 23 0,-16 43 0,0-1 0,0 1 0,1 0 0,0 0 0,2-3 0,-2 5 0,-1 0 0,0 0 0,0-1 0,0 1 0,0-1 0,-1 0 0,0 1 0,0-1 0,0 0 0,-1 4 34,0 1 0,0 0-1,1-1 1,-1 1 0,1 0 0,-1 0-1,1-1 1,-1 1 0,1 0 0,0 0 0,-1 0-1,1 0 1,0 0 0,0 0 0,0 0-1,0 0 1,0 0 0,0 0 0,0 1-1,0-1 1,0 0 0,0 1 0,1-1-34,18-7-2269,-7 7-5104,3 1-3054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5.8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1263.85938"/>
      <inkml:brushProperty name="anchorY" value="-133842.59375"/>
      <inkml:brushProperty name="scaleFactor" value="0.5"/>
    </inkml:brush>
  </inkml:definitions>
  <inkml:trace contextRef="#ctx0" brushRef="#br0">80 71 6073,'0'0'0,"-3"-2"-1072,-3-3 1839,-2-2-12,-1-2 50,-1 1-150,1-1-192,0 1-196,1 1-194,1 1-184,2 1-204,2 2-262,1 2-322,1 0-486,1 3-504,0 0-2023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4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95 9770,'7'-8'4434,"-4"5"-1740,0-1 0,0 1 0,0-1 0,0 1-1,-1-1 1,0 0 0,1-1-2694,0-7 1941,-2-3-4176,0 13 2235,-1 1 0,0 0 0,-1 0 0,1 0 0,0 0 0,0 0 0,0 0 0,-1 0 0,1 0 0,0 0 0,-1 0 0,1 0 0,-1 0 0,0 0 0,1 0 0,-1 0 0,0 0 0,1 0 0,-1 0 0,0 1 0,0-1 0,0 0 0,0 1 0,1-1 0,-2 0 0,0 0 0,-1 0 0,1 1 0,-1-1 0,1 0 0,-1 1 0,1-1 0,-1 1 0,1 0 0,-1 0 0,1 0 0,-2 1 0,-4-1 0,1 2 0,-1-1 0,1 1 0,0 0 0,0 1 0,-1-1 0,-3 4 0,3-2 0,0 1 0,1 0 0,-1 0 0,1 1 0,0 0 0,0 0 0,1 1 0,0 0 0,0 0 0,1 0 0,0 1 0,0 0 0,-2 5 0,6-9 0,0-1 0,0 1 0,0 0 0,1 0 0,-1 0 0,1 0 0,0 0 0,0 0 0,1 0 0,-1 0 0,1 0 0,0 0 0,0 0 0,0 0 0,0 0 0,1 0 0,4 8 0,1 1 0,0-1 0,8 11 0,4 6 0,57 70 0,-44-29 0,-32-68 0,0 0 0,0 0 0,0 0 0,-1 0 0,1 0 0,0 0 0,-1 0 0,1 0 0,-1 0 0,0-1 0,1 1 0,-1 0 0,0 0 0,0-1 0,0 1 0,-1 0 0,-22 28 0,15-24 0,1-1 0,-2 1 0,1-1 0,0-1 0,-10 3 0,-23 9 0,28-10 0,-1-1 0,0 0 0,0-1 0,0 0 0,-3-1 0,4-1 25,-1-1 0,1 0-1,0-1 1,-10-2-25,-4-7-5811,27 6-4824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4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 8538,'18'-1'3669,"-11"0"-720,-1 1 0,0 0 1,1 0-1,-1 1 1,0 0-1,3 0-2949,-8-1 283,-1 1 0,1-1 0,0 0 1,0 1-1,-1-1 0,1 0 0,0 1 0,-1-1 1,1 1-1,0-1 0,-1 1 0,1-1 0,-1 1 1,1-1-1,-1 1 0,1 0 0,-1-1 0,1 1 1,-1 0-284,0 1-158,1-1 1,-1 0 0,0 0-1,0 0 1,0 1 0,0-1 0,0 0-1,0 0 1,0 1 0,-1-1-1,1 0 1,0 0 0,-1 0 0,1 0-1,-1 0 1,0 2 157,-5 7 0,0 1 0,-1-1 0,-1 0 0,0 0 0,0-1 0,-1 0 0,-6 5 0,2-2 0,1 0 0,1 1 0,-1 2 0,-5 4 0,15-18 0,0 1 0,-1 0 0,1 0 0,0 1 0,0-1 0,1 0 0,-1 1 0,0-1 0,1 1 0,0-1 0,-1 1 0,1 0 0,0 0 0,0 2 0,-4 4 73,3-4-1601,7 0-4006,-3-5-4993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4:4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57 8666,'-14'-12'497,"-9"-5"10412,1 0 1303,21 16-12201,-1 0 1,1 0-1,0 0 0,0 0 0,-1 0 1,1 1-1,-1-1 0,1 0 0,-1 1 1,1-1-1,-1 1 0,1 0 0,-1-1 0,0 1 1,1 0-1,-1 0 0,0 0 0,1 0 1,-1 0-1,1 0 0,-1 1 0,0-1 0,1 0 1,-1 1-1,1-1 0,-1 1 0,1 0 1,-1-1-1,1 1 0,0 0 0,-1 0 1,1 0-1,0 0 0,0 0 0,0 0 0,-1 1 1,1-1-1,0 0 0,1 0 0,-1 1 1,0-1-1,0 1 0,0 0-11,-15 29 0,12-23 0,-1 0 0,1 1 0,1-1 0,-1 1 0,2 0 0,-2 4 0,-3 13 0,-1-1 0,-1-1 0,-2 0 0,0 0 0,-3 2 0,-17 36 0,-29 42 0,50-92 0,9-11 0,0 0 0,0 0 0,0 0 0,0 0 0,0 0 0,0 0 0,0 1 0,0-1 0,0 0 0,1 1 0,-1-1 0,1 0 0,-1 1 0,1-1 0,-1 0 0,1 2 0,-4 3 0,-1 6 0,6-12 0,0 1 0,-1-1 0,1 1 0,0-1 0,-1 1 0,1-1 0,0 0 0,0 1 0,-1-1 0,1 0 0,0 0 0,0 1 0,-1-1 0,1 0 0,0 0 0,0 0 0,0 0 0,0 0 0,-1 0 0,1 0 0,1 0 0,-2-1 0,74-1 0,2-5 0,-3 1 0,3 3 0,-51 1 0,0-1 0,0-1 0,0 0 0,0-2 0,17-7 0,-7 2 0,-28 9 0,0-1 0,0-1 0,0 1 0,0-1 0,-1 0 0,0-1 0,0 1 0,0-1 0,0-1 0,-1 1 0,0-1 0,0 0 0,0 0 0,-1 0 0,0-1 0,0 1 0,-1-1 0,0 0 0,0 0 0,0 0 0,-1-1 0,0 1 0,0 0 0,-1-1 0,0 0 0,-1 1 0,1-1 0,-2-2 0,6-10 0,-4 19 0,0-1 0,0 1 0,0-1 0,-1 0 0,1 1 0,-1-1 0,0 0 0,1 1 0,-1-1 0,0 0 0,0 0 0,0 1 0,0-1 0,0 0 0,0 0 0,-1 1 0,1-1 0,0 0 0,-1 1 0,0-1 0,0 0 0,1 2 0,0 0 0,-1 0 0,1 0 0,0 0 0,-1 0 0,1 0 0,0 0 0,-1 0 0,1 0 0,0 0 0,-1 0 0,1 1 0,0-1 0,0 0 0,-1 0 0,1 0 0,0 1 0,0-1 0,-1 0 0,1 0 0,0 1 0,0-1 0,-1 0 0,1 0 0,0 1 0,0-1 0,0 0 0,0 1 0,0-1 0,-1 0 0,1 1 0,0-1 0,0 0 0,0 1 0,0-1 0,-5 13 0,-5 32 0,2 1 0,3 0 0,1 1 0,3-1 0,2 14 0,7 39 0,-7-79 0,1 0 0,1 0 0,2 4 0,3 19 0,-5-27-142,1 1-1,0-1 1,3 4 142,-2-5-1681,4 10-8862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2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76 242 5545,'0'0'-62,"-9"8"9009,1 3 8474,8-6-16582,-4 0-758,-2-1-85,6-4 4,0 1 0,0-1 0,0 0 0,-1 1 0,1-1 0,0 0 0,0 1 0,0-1 0,-1 0 0,1 0 0,0 1 0,0-1 0,-1 0 0,1 0 0,0 1 0,-1-1 0,1 0 0,0 0 0,-1 0 0,1 0 0,0 1 0,-1-1 0,1 0 0,0 0 0,-1 0 0,1 0 0,0 0 0,-1 0 0,1 0 0,-1 0 0,1 0 0,0 0 0,-1 0 0,1 0 0,0 0 0,-1 0 0,1 0 0,0-1 0,-1 1 0,1 0 0,0 0 0,-1 0 0,1 0 0,0-1 0,-1 1 0,1 0 0,0 0 0,0-1 0,-1 1 0,1 0 0,0-1 0,0 1 0,0 0 0,-1-1 0,1 1 0,0 0 0,-6-7 0,-3-6 0,7 4 0,0 6 0,0 0 0,0 0 0,1 1 0,-1-1 0,1 0 0,0 0 0,0-1 0,0 1 0,0 0 0,1 0 0,-1 0 0,1-1 0,0 1 0,0 0 0,0 0 0,0-1 0,1 1 0,-1 0 0,1 0 0,0 0 0,0-1 0,0 1 0,0-1 0,5-18 0,-6 20 0,1 0 0,-1-1 0,1 1 0,-1 0 0,1 0 0,0 0 0,0 0 0,0 0 0,0 0 0,0 0 0,0 0 0,0 0 0,1 0 0,14-21 0,-14 20 0,0-1 0,1 0 0,-1 1 0,1 0 0,0-1 0,0 1 0,0 0 0,0 0 0,1 1 0,-1-1 0,2 0 0,11-6 0,-3 1 0,1 1 0,0 0 0,0 1 0,14-5 0,-20 9 0,0-1 0,0 1 0,0 1 0,0 0 0,1 0 0,-1 0 0,0 1 0,1 0 0,-1 1 0,0 0 0,0 0 0,0 1 0,1 0 0,-2 0 0,1 1 0,0 0 0,0 1 0,-1-1 0,0 1 0,0 1 0,0-1 0,0 1 0,-1 1 0,1-1 0,0 2 0,-4-2 0,1-1 0,-1 1 0,0 0 0,0 0 0,-1 0 0,0 1 0,0-1 0,0 0 0,0 1 0,-1-1 0,0 1 0,0 0 0,-1-1 0,1 1 0,-1 0 0,0-1 0,-1 1 0,1 0 0,-1-1 0,-1 1 0,-4 23 0,4-22 0,1 0 0,-1 1 0,-1-1 0,1-1 0,-1 1 0,0 0 0,-1 0 0,-34 64 0,-15 23 0,-8 12 0,20-33 0,8-3 0,-8 7 0,40-50 0,2-22 0,1-4 0,-1 0 0,1 0 0,-1 0 0,1 0 0,0 0 0,-1 0 0,1-1 0,0 1 0,0 0 0,-1-1 0,1 1 0,0-1 0,0 0 0,0 0 0,0 0 0,-1 0 0,1 0 0,0 0 0,0 0 0,0 0 0,0-1 0,-1 1 0,1-1 0,0 1 0,0-1 0,0 0 0,-1 0 0,125-23 0,33-9 0,-5-17-697,-122 38-5096,0-1-5638,-16 8 5107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2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4865,'0'-2'14044,"0"7"-4879,0 9-2614,0 7-5962,3 28-5256,1-23 6887,0 11-2220,1 0 0,3 12 0,-4-17 0,-4-29 0,0 0 0,0 0 0,0 0 0,0 0 0,1 0 0,-1 0 0,1 0 0,0-1 0,0 1 0,0 0 0,1 2 0,15 19 0,-10-20 0,0-4 0,-5-2 0,0-1 0,0 0 0,-1 1 0,1-1 0,0 0 0,-1 0 0,0-1 0,0 1 0,0 0 0,0 0 0,0 0 0,-1-1 0,1 1 0,-1 0 0,0-1 0,0-2 0,1-8 0,1 0 0,1 0 0,0 0 0,1 0 0,1 1 0,0-1 0,7-21 0,-8 24 0,0 0 0,2 0 0,-1 0 0,1 1 0,1 0 0,1-2 0,17-26 0,19-22 0,-44 59 0,1 0 0,-1 1 0,1-1 0,0 0 0,-1 1 0,1-1 0,0 1 0,0-1 0,0 1 0,-1-1 0,1 1 0,0-1 0,0 1 0,0 0 0,0 0 0,0-1 0,1 1 0,1 1 0,-1-1 0,0 0 0,0 0 0,0 1 0,0 0 0,0-1 0,-1 1 0,1 0 0,0 0 0,0 0 0,1 1 0,-1-1 0,0 1 0,1 0 0,-1 0 0,-1 0 0,1 1 0,0-1 0,0 0 0,-1 1 0,1-1 0,-1 1 0,0-1 0,0 1 0,1 2 0,12 43 0,-9-27 0,0-6 0,1 8 0,1-1 0,1 0 0,1 0 0,6 10 0,-13-30 0,0-1 0,0 1 0,0 0 0,0-1 0,0 0 0,1 1 0,-1-1 0,0 0 0,1 0 0,-1 0 0,0-1 0,1 1 0,-1-1 0,1 1 0,-1-1 0,1 0 0,0 0 0,-1 0 0,1 0 0,-1 0 0,1 0 0,-1-1 0,1 1 0,-1-1 0,6-2 0,-1 0 0,1 0 0,-1 0 0,0-1 0,0 0 0,0-1 0,0 0 0,-1 0 0,0 0 0,0-1 0,0 0 0,3-5 0,-2 0 0,0-1 0,0 0 0,-1 0 0,0-1 0,-1 1 0,0-3 0,10-13 0,-12 25 0,-1 0 0,-1 0 0,1 0 0,0 0 0,-1 0 0,1-1 0,-1 1 0,0 0 0,0-1 0,0-2 0,-1 2 0,1-1 0,0 0 0,0 1 0,0-1 0,0 1 0,1 0 0,0-1 0,1-2 0,-1 2 0,0 1 0,0-1 0,0 1 0,-1-1 0,1 0 0,-1 0 0,-1 1 0,1-6 0,-1 10 0,1-1 0,-1 1 0,0 0 0,0-1 0,1 1 0,-1 0 0,0 0 0,0-1 0,1 1 0,-1 0 0,0 0 0,1 0 0,-1 0 0,0-1 0,1 1 0,-1 0 0,1 0 0,-1 0 0,0 0 0,1 0 0,-1 0 0,0 0 0,1 0 0,-1 0 0,0 0 0,1 0 0,-1 0 0,1 0 0,-1 0 0,0 1 0,1-1 0,-1 0 0,0 0 0,1 0 0,-1 0 0,0 1 0,0-1 0,1 0 0,-1 0 0,0 0 0,1 1 0,-1-1 0,2 1 0,-2 0 0,1 0 0,-1 0 0,0 0 0,1 0 0,-1 0 0,0 0 0,1 0 0,-1 1 0,0-1 0,0 0 0,0 0 0,0 0 0,0 0 0,0 1 0,0-1 0,-1 0 0,1 0 0,0 17 0,3-9 0,0 0 0,-2 1 0,1-1 0,-1 1 0,0 0 0,-1 0 0,0-1 0,-1 1 0,0 5 0,-1-4 0,2 0 0,-1 0 0,2-1 0,-1 1 0,1 0 0,1-1 0,2 10 0,2 2 343,0-5-3560,9 1-4554,-12-15 6515,0-1 1,1 1-1,-1-1 1,1 0-1,-1 0 0,1 0 1,0-1-1,0 1 1,0-1-1,0 0 0,0 0 1,3 1 1255,9-2-2782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2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2641,'0'-42'5616,"0"13"6207,1 29-9671,-1 0-2062,0 0 0,1 0 0,-1 0 0,0 0 0,1 0 0,-1 0 0,0 0 0,0 0 0,1 0 0,-1 0 0,0 0 0,0 1 0,1-1 0,-1 0 0,0 0 0,0 0 0,0 0 0,1 0 0,-1 0 0,0 1 0,0-1 0,0 0 0,1 0 0,-1 0 0,0 0 0,0 1 0,0-1 0,0 0 0,1 0 0,-1 0 0,0 1 0,0-1 0,0 0 0,0 0 0,0 1 0,0-1 0,0 0 0,0 0 0,0 1-90,0 108 7692,0-35-6683,0-13-5840,0 0-7448,-1-57 7262,-6-3-145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2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4057,'0'-9'-256,"0"-1"1192,0 1 328,0-1-31,0 6-169,0-6-200,0 5-184,0 1-184,0-1-200,0 0-232,0 5-240,8-4-256,-8 4-248,9-5-280,-9 5-440,8 5-529,-8-5-415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2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2457,'0'-2'2422,"1"-12"9349,0 12-10547,-1 2-671,1-1-1,0 1 0,-1 0 1,1-1-1,0 1 0,0 0 0,-1 0 1,1 0-1,0-1 0,0 1 0,-1 0 1,1 0-1,0 0 0,0 0 0,-1 0 1,1 1-1,0-1 0,-1 0 0,1 0 1,0 0-553,12 11 3980,3 23-4700,-13-26 1307,6 38-587,-8-39 0,0 0 0,0 0 0,0 0 0,-1 0 0,0 0 0,0 0 0,-1 0 0,1 0 0,-2 0 0,-1 6 0,-2 31 0,5-35 0,-1-1 0,0 0 0,0 0 0,0 0 0,-1 0 0,0 0 0,-1 0 0,-2 4 0,5 2 0,-2 4 0,1-18 0,1 0 0,0 0 0,-1 0 0,1 0 0,0 0 0,0 0 0,-1 0 0,1 0 0,0 0 0,0 0 0,-1 0 0,1 0 0,0-1 0,0 1 0,-1 0 0,1 0 0,0 0 0,0 0 0,0 0 0,-1 0 0,1-1 0,0 1 0,0 0 0,0 0 0,-1 0 0,1-1 0,0 1 0,0 0 0,0 0 0,0 0 0,0-1 0,0 1 0,-1 0 0,1 0 0,0-1 0,0 1 0,0 0 0,0 0 0,0-1 0,0 1 0,0 0 0,0 0 0,0-1 0,0 1 0,0 0 0,0 0 0,0-1 0,0 1 0,1 0 0,-1-10 0,0 8 0,-1-11 0,1 0 0,1 0 0,1 0 0,0 1 0,1-3 0,5-60 0,-4 54 0,2 0 0,0 1 0,1-1 0,1 1 0,1 1 0,1-1 0,0 2 0,1-1 0,2 1 0,13-15 0,-23 29 0,0 1 0,0 1 0,1-1 0,-1 0 0,1 1 0,0 0 0,-1-1 0,1 1 0,0 1 0,0-1 0,0 1 0,0-1 0,1 1 0,2 0 0,-6 1 0,1 0 0,0-1 0,0 1 0,0 0 0,0 0 0,0 1 0,0-1 0,0 0 0,0 1 0,0-1 0,0 1 0,0 0 0,0-1 0,-1 1 0,1 0 0,0 0 0,-1 0 0,1 1 0,0-1 0,-1 0 0,1 0 0,-1 1 0,0-1 0,0 1 0,1-1 0,-1 1 0,0 0 0,0-1 0,0 1 0,-1 0 0,1 0 0,0 1 0,4 14 0,-1-1 0,-1 1 0,-1-1 0,-1 1 0,0 0 0,-1 0 0,0 1 0,0-7 0,-9 59 0,9 76-609,3-126-4856,-2-17 3598,0 0 0,0 0 0,0 0 0,1 0 0,-1-1 0,1 1 0,-1-1 0,3 3 1867,4 5-5876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2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218 170 4041,'12'-21'2925,"2"-20"5653,-8 19-2169,-1-2 725,-8 3-3959,2 18-3151,0 1 0,0-1 0,0 1 0,0 0 0,-1-1 0,1 1 0,-1 0 1,0 0-1,1 0 0,-1 0 0,0 0 0,0 1 0,0-1 0,0 0 0,-1 1 0,1 0 0,0-1 0,-1 1 0,1 0 0,-1 0 0,-1 0-24,-1 2 0,1 1 0,-1-1 0,0 1 0,1 0 0,0 0 0,0 0 0,-1 1 0,1 0 0,1 0 0,-4 3 0,0-1 0,4-2 0,0-1 0,0 0 0,1 0 0,-1 1 0,1 0 0,-1-1 0,1 1 0,0 0 0,0 0 0,1 0 0,-1 1 0,-7 14 0,7-14 0,0 0 0,0 0 0,0-1 0,1 1 0,-1 0 0,1 1 0,0-1 0,0 0 0,1 0 0,-1 0 0,1 5 0,0-4 0,1 0 0,-1 0 0,1 0 0,0 0 0,1 0 0,-1 0 0,1 0 0,0-1 0,0 1 0,0-1 0,1 1 0,2 3 0,6 6 0,1 1 0,1-1 0,0-1 0,-1-1 0,-1 0 0,-1 1 0,0-1 0,2 5 0,0-1 0,2 5 0,-2-2 0,-11-17 0,0-1 0,0 1 0,0-1 0,0 1 0,0 0 0,0-1 0,0 1 0,0 0 0,0 0 0,-1 0 0,1 0 0,-1 0 0,0-1 0,1 1 0,-1 1 0,2 18 0,-2-19 0,1 1 0,-1-1 0,0 1 0,1 0 0,-1-1 0,-1 1 0,1-1 0,0 1 0,-1 0 0,0 2 0,-1 0 23,0 0 0,0 0 1,0 1-1,-1-1 0,0-1 0,0 1 0,0 0 0,0-1 1,-1 1-1,0-1 0,0 0 0,0 0 0,-1-1 0,1 1 1,-1-1-1,0 0 0,1 0 0,-2-1 0,1 1 0,0-1 1,0 0-1,-1-1-23,-9 4-178,1-1 1,-1-1 0,0-1 0,-5 0 177,-33 2-3878,30-2 625,-10 2-6541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2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70 276 8722,'-9'0'-1189,"4"0"3881,-5 0 4942,-8 0 7274,9-1-14908,1-3 0,7 4 0,1-1 0,-1 1 0,0-1 0,1 1 0,-1-1 0,0 0 0,1 1 0,-1-1 0,1 0 0,-1 1 0,1-1 0,-1 0 0,1 1 0,-1-1 0,1 0 0,0 0 0,-1 0 0,1 1 0,0-1 0,0 0 0,0 0 0,0 0 0,0 0 0,0 0 0,0 1 0,0-1 0,0 0 0,0 0 0,0 0 0,0 0 0,1 1 0,-1-2 0,1-2 0,-1 0 0,1 0 0,0 0 0,0 0 0,0 0 0,0 0 0,1 0 0,-1 0 0,1 0 0,0 1 0,0-1 0,1 1 0,-1-1 0,1 1 0,0 0 0,1-2 0,17-23 0,-12 17 0,0 1 0,0-1 0,1 1 0,1 1 0,0 0 0,0 1 0,1 0 0,3-1 0,5-5 0,-9 6 0,0 2 0,0 0 0,0 0 0,1 1 0,0 0 0,0 1 0,0 0 0,0 1 0,10-1 0,-13 3 0,0 0 0,0 0 0,0 1 0,1 1 0,-1-1 0,0 2 0,0-1 0,0 1 0,0 0 0,-1 1 0,1 0 0,-1 1 0,1 0 0,0 0 0,-4 0 0,0-1 0,0 1 0,0 0 0,-1 0 0,0 1 0,1 0 0,-2-1 0,1 1 0,0 1 0,-1-1 0,0 0 0,0 1 0,-1 0 0,1 0 0,-1-1 0,-1 1 0,1 0 0,-1 1 0,0-1 0,0 0 0,-1 0 0,0 0 0,0 1 0,0-1 0,-1 0 0,0 0 0,0 0 0,0 0 0,-3 6 0,-5 24 0,8-30 0,-1 0 0,1 0 0,-1 0 0,0 0 0,0 0 0,-1-1 0,-1 4 0,-30 53 0,18-31 0,-2-1 0,0-1 0,-4 1 0,-16 26 0,27-39 0,0 0 0,-1-1 0,-1 0 0,-2 0 0,-34 49 0,43-58 0,0 0 0,1 0 0,0 1 0,0-1 0,1 1 0,0 0 0,0 0 0,0 0 0,1 1 0,1-1 0,-2 6 0,5-13 0,-1 0 0,0 0 0,1-1 0,-1 1 0,1 0 0,-1-1 0,1 1 0,-1 0 0,1-1 0,-1 1 0,1-1 0,0 1 0,-1-1 0,1 1 0,0-1 0,0 1 0,-1-1 0,1 0 0,0 1 0,0-1 0,-1 0 0,1 0 0,0 1 0,0-1 0,0 0 0,0 0 0,-1 0 0,2 0 0,19 1 0,-21-1 0,21-1 0,0-2 0,0 0 0,0-2 0,0 0 0,8-4 0,29-7 0,-25 9 0,12-3 0,-1-1 0,-1-2 0,11-6 0,-26 9-17,-5 1-3199,-8 3-4323,-5-3-1349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6.82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0168.3125"/>
      <inkml:brushProperty name="anchorY" value="-132759.53125"/>
      <inkml:brushProperty name="scaleFactor" value="0.5"/>
    </inkml:brush>
  </inkml:definitions>
  <inkml:trace contextRef="#ctx0" brushRef="#br0">0 264 3937,'0'0'0,"2"-1"2936,-1-1 1215,3 0-189,0-2-87,0 0-149,1 0-75,0 0 35,-1 1-979,2-1-3046,0 1 814,1 1-475,-2 0 0,1 2 0,1 0 0,-1 3 0,1 0 0,2 3 0,0 1 0,1 3 0,-1 1 0,0 1 0,-1 2 0,0 0 0,0 1 0,0 1 0,-1 1 0,-3 0 0,1 1 0,-2 0 0,-1 1 0,-2 0 0,-1-1 0,0 0 0,-2 0 0,0-1 0,1-1 0,-1-1 0,0-2 0,1 0 0,0-2 0,-1-1 0,1-1 0,0-3 0,1 0 0,2-2 0,0-3 0,0-2 0,2-1 0,0-2 0,0-2 0,2-2 0,1-2 0,1-2 0,0-2 0,1-1 0,2-2 0,-1-2 0,2 0 0,0-1 0,1 0 0,1-2 0,0 1 0,0 0 0,0 0 0,2 1 0,-1 1 0,2 1 0,-1 1 0,1 2 0,-1 0 0,0 2 0,-1 2 0,-2 1 0,1 3 0,-1 3 0,-2 2 0,0 4 0,-1 2 0,-1 2 0,0 3 0,-2 1 0,-2 2 0,-1 2 0,0 1 0,0 1 0,-2 1 0,0 1 0,0 0 0,-1-1 0,0 1 0,0 0 0,0 0 0,0-1 0,1-1 0,1 0 0,1-1 0,2 0 0,0-2 0,2 0 0,0-1 0,1 0 0,2-2 0,1-1 0,2-2 0,1-2 0,1-2 0,0-2 0,3-3 0,-1-1 0,1-3-3099,-1-3 446,0-1 197,-2-3 182,-1-3 269,0-1 230,-1-3 231,0-2 214,-1-3 218,-1-1 263,-2-2 295,0-3 346,-1-1 420,0-1 507,0 0 517,-2-1 562,0 1 713,0 2 833,-1 1 715,-1 2 626,-2 2-3941,-1 4-426,0 3-85,-1 2-233,0 4 0,-2 3 0,0 5 0,-1 4 0,-2 3 0,0 4 0,-2 4 0,1 3 0,0 4 0,-1 2 0,1 4 0,-1 1 0,-1 1 0,2 2 0,0 1 0,0 1 0,1-1 0,1 1 0,0 0 0,1-1 0,-1 0 0,1-2 0,-1-1 0,1-1 0,0-2 0,1-2 0,-1 0 0,1-2 0,0-1 0,1-2 0,0-2 0,1-2 0,0-2 0,0-3 0,1-2 0,1-2 0,1-3 0,0-3 0,1-2 0,1-3 0,2-2 0,1-2 0,1-2 0,2-2 0,1-2 0,2-1 0,1-1 0,0-1 0,2-1 0,1 0 0,1 0 0,1-1 0,2 0 0,-1 1 0,0 1 0,1 0 0,-1 1 0,0 2 0,0 1 0,0 0 0,0 2 0,-2 1 0,0 2 0,0 1 0,-2 3 0,-1 0 0,0 2 0,-1 1 0,-1 2 0,-1 0 0,-1 1 0,1 1 0,-2 1-1214,-1 1-5963,0 0 1797,-3 0-791,-2 2 428,-2 0-1543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2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19 7482,'-5'-6'-1706,"1"-4"15312,4 7-960,1 6-10021,-1 5-4511,0 151 1886,-9-89 0,1-13 0,3-41 0,5-16 0,-1 1 0,1-1 0,0 1 0,-1-1 0,1 1 0,0-1 0,-1 1 0,1-1 0,0 1 0,0 0 0,-1-1 0,1 1 0,0-1 0,0 1 0,0 0 0,0-1 0,0 1 0,0 0 0,0-1 0,0 1 0,0-1 0,0 1 0,1 0 0,-1-1 0,0 1 0,0 0 0,0-1 0,1 1 0,-1-1 0,0 1 0,1-1 0,-1 1 0,0-1 0,1 1 0,-1-1 0,1 1 0,-1-1 0,1 0 0,-1 1 0,1-1 0,0 1 0,0-2 0,0 1 0,0 0 0,0-1 0,0 1 0,0-1 0,0 1 0,0-1 0,0 0 0,0 1 0,0-1 0,0 0 0,0 0 0,0 0 0,0 0 0,-1 1 0,1-1 0,0 0 0,-1 0 0,1-1 0,0 1 0,-1 0 0,0 0 0,1-1 0,15-31 0,9-24 0,-21 44 0,1 0 0,1 0 0,0 1 0,4-7 0,17-37 0,-24 50 0,0 1 0,0-1 0,0 1 0,1 0 0,0 0 0,0 0 0,0 0 0,1 1 0,-1-1 0,1 1 0,0 0 0,0 1 0,1-1 0,-5 4 0,0 0 0,0-1 0,0 1 0,1 0 0,-1 0 0,0 0 0,0 0 0,1 0 0,-1 0 0,0 0 0,0 1 0,0-1 0,1 0 0,-1 1 0,0-1 0,0 1 0,0-1 0,0 1 0,0-1 0,0 1 0,0 0 0,0 0 0,0-1 0,0 1 0,0 1 0,18 28 0,-9-12 0,-6-12 0,-1 0 0,0 1 0,0-1 0,-1 1 0,1 0 0,-2 0 0,1 0 0,9 28 0,9 13 0,-19-46 0,1-1 0,-1 1 0,1-1 0,0 1 0,-1-1 0,1 0 0,0 0 0,0 0 0,0 0 0,0 0 0,0 0 0,0 0 0,0 0 0,0-1 0,0 1 0,0-1 0,0 0 0,0 0 0,0 0 0,0 0 0,1 0 0,-1 0 0,1 0 0,7-6 0,-3 3 0,-1-1 0,0 0 0,0 0 0,0 0 0,0 0 0,-1-1 0,3-3 0,-3 3 0,-1 1 0,-1 0 0,0 0 0,1 0 0,-1 0 0,-1 0 0,1-1 0,-1 1 0,1-1 0,0-4 0,1 1 0,-1 1 0,1-1 0,1 1 0,-1 0 0,1 0 0,6-6 0,12-19 0,2-1 0,-18 28 0,-6 5 0,-1-1 0,1 1 0,0 0 0,0 0 0,-1 0 0,1 0 0,0 0 0,0 0 0,0 0 0,-1 0 0,1 0 0,0 0 0,0 0 0,-1 0 0,1 0 0,0 1 0,0-1 0,-1 0 0,1 1 0,0-1 0,-1 0 0,1 1 0,0-1 0,-1 1 0,1-1 0,0 1 0,-1-1 0,1 1 0,-1 0 0,1-1 0,-1 1 0,0-1 0,1 1 0,-1 0 0,0 0 0,1 0 0,8 26 0,-7-8 0,0 0 0,1 0 0,0-1 0,2 1 0,0-1 0,1 0 0,3 4 0,-3-6 0,-4-2 0,-2-13 0,0 0 0,0-1 0,0 1 0,0 0 0,0 0 0,0-1 0,1 1 0,-1 0 0,0 0 0,0 0 0,1-1 0,-1 1 0,1 0 0,-1-1 0,0 1 0,1 0 0,-1-1 0,1 1 0,-1-1 0,1 1 0,0 0 0,0-1 0,2 3 6,0 0 1,0-1-1,1 0 0,-1 1 0,1-1 1,0 0-1,-1-1 0,1 1 0,0-1 1,0 0-1,0 0 0,0 0 0,4 0-6,-5-1-441,-1 0-1,0 0 1,1 0 0,-1-1-1,0 1 1,0-1-1,1 1 1,-1-1 0,0 0-1,0 0 1,1-1 441,5-2-3707,1-1 605,0 0 0,-1 0 0,0-1 0,3-3 3102,-9 8-97,0-1 0,0 0 1,0 0-1,0 0 1,-1 0-1,1-1 1,-1 1-1,0 0 1,1-1-1,-1 1 0,0-1 1,0 1-1,-1-1 1,1 1-1,0-1 1,-1 0-1,0 1 0,1-3 97,7-47 2630,0-43 8534,-8 89-10409,2-20 6782,3 17-6995,-3 12-542,-1 0 0,1 0 0,-1 1 0,0-1 0,0 0 0,0 1 0,-1-1 0,1 0 0,-1 2 0,0 196-344,0-200-57,0-1-1,0 0 1,0 1-1,0-1 1,0 1-1,0-1 1,-1 0 0,1 1-1,0-1 1,0 0-1,0 1 1,-1-1-1,1 0 1,0 1 0,0-1-1,-1 0 1,1 1-1,0-1 1,0 0 0,-1 0-1,1 1 1,0-1-1,-1 0 1,1 0-1,-1 0 1,1 0 401,-1 1-1603,0 0-8194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2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6185,'0'-14'-736,"0"-1"1640,0 6 561,0 0 79,0 4-136,0-5-247,9 6-353,-9 4-376,0-5-408,8 5-408,-8 5-392,8-5-465,1 4-647,-9-4-729,8 5-447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2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3209,'2'0'1315,"-1"-1"0,0 1 1,1-1-1,-1 1 0,0 0 0,1-1 1,-1 1-1,0 0 0,1 0 0,-1 0 1,1 0-1,-1 0 0,0 1 1,1-1-1,-1 0 0,0 1 0,1-1 1,-1 0-1,0 1 0,1 0 0,-1-1 1,1 2-1316,5 5 3799,-4 2-6976,-2-5 3177,-1 1 0,1-1 0,0 1 0,0-1 0,1 0 0,-1 1 0,1-1 0,1 2 0,-1-2 0,0 1 0,0 0 0,0 0 0,-1 0 0,1 1 0,-1-1 0,-1 0 0,1 4 0,8 90 0,-9-92 0,-1 0 0,1-1 0,-1 1 0,0 0 0,-1 0 0,0 2 0,-2 13 0,-1 0 0,5-11 0,-1-6 0,1-8 0,1-18 0,0 0 0,2 0 0,0 1 0,4-10 0,-4 8 0,-3 18 0,0 0 0,1 1 0,-1-1 0,1 1 0,0-1 0,0 1 0,0 0 0,1-2 0,15-37 0,-15 34 0,0 0 0,1 0 0,1 1 0,-1-1 0,1 1 0,1-1 0,-1 1 0,1 1 0,0-1 0,1 0 0,-3 4 0,1 0 0,-1 0 0,1 0 0,0 0 0,0 1 0,0-1 0,0 1 0,0 0 0,0 0 0,1 1 0,-1-1 0,1 1 0,-1 0 0,1 0 0,0 0 0,-1 1 0,1-1 0,0 1 0,-1 1 0,1-1 0,0 1 0,-1-1 0,1 1 0,0 0 0,-1 1 0,0-1 0,1 1 0,-1 0 0,0 0 0,0 0 0,4 3 0,1 3 0,0 0 0,-1 0 0,0 1 0,-1 0 0,0 0 0,0 0 0,-1 1 0,0 0 0,0 1 0,-1-1 0,-1 1 0,0 0 0,0 0 0,-1 1 0,-1-1 0,0 1 0,0-1 0,-1 6 0,8 49 0,-9-43-1445,0-9-8756,0-8 1491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3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99 7162,'24'-21'3293,"11"-14"9910,-24 18-6717,2 0-3863,-14 17-2623,1 0 0,0 0 0,0 0 0,0 0 0,-1 0 0,1 0 0,0 1 0,0-1 0,-1 0 0,1 0 0,0 0 0,0 0 0,-1 0 0,1 0 0,0 0 0,0 0 0,0-1 0,-1 1 0,1 0 0,0 0 0,0 0 0,-1 0 0,1 0 0,0 0 0,0 0 0,0 0 0,-1 0 0,1-1 0,0 1 0,0 0 0,0 0 0,0 0 0,-1 0 0,1-1 0,0 1 0,0 0 0,0 0 0,0 0 0,0-1 0,0 1 0,0 0 0,0 0 0,0-1 0,-1 1 0,1 0 0,0 0 0,0 0 0,0-1 0,0 1 0,0 0 0,0 0 0,0-1 0,1 1 0,-1 0 0,0 0 0,0-1 0,0 1 0,0 0 0,0 0 0,0 0 0,0-1 0,0 1 0,1 0 0,-17 6 0,1 0 0,-1 1 0,2 1 0,-1 0 0,1 1 0,0 0 0,-7 8 0,14-10 0,0 0 0,0 1 0,0 0 0,1 0 0,0 1 0,0-1 0,1 1 0,-2 7 0,6-14 0,1 0 0,-1 0 0,1 0 0,0-1 0,-1 1 0,1 0 0,0 0 0,0 0 0,0 0 0,1 0 0,-1 0 0,0 0 0,1 0 0,-1 0 0,1 0 0,0 0 0,0 0 0,-1-1 0,2 2 0,24 34 0,-16-23 0,11 16 0,41 52 0,-58-74 0,1 0 0,-1-1 0,0 2 0,-1-1 0,1 0 0,-2 1 0,1-1 0,0 7 0,-4-12 0,1 0 0,-1-1 0,0 1 0,0 0 0,0 0 0,0 0 0,0 0 0,0-1 0,-1 1 0,1-1 0,-1 1 0,0-1 0,0 1 0,0-1 0,0 0 0,0 0 0,-1 0 0,1 0 0,0 0 0,-1-1 0,0 1 0,1-1 0,-1 0 0,-1 1 0,-13 5 0,1 0 0,-1-1 0,-14 2 0,17-4 0,-18 3-316,0-2-4718,14-2-1528,-9 2-3979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3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80 6361,'-4'-23'6180,"0"-1"9741,2 16-12056,-6-16-3425,8 24-440,0 0 0,0 0 0,-1 0 0,1 0 0,0 0 0,0 0 0,0 0 0,-1-1 0,1 1 0,0 0 0,0 0 0,0 0 0,-1 0 0,1 0 0,0 0 0,0 1 0,-1-1 0,1 0 0,0 0 0,0 0 0,0 0 0,0 0 0,-1 0 0,1 0 0,0 0 0,0 0 0,0 0 0,-1 1 0,1-1 0,0 0 0,0 0 0,0 0 0,0 0 0,0 0 0,0 1 0,-1-1 0,1 0 0,0 0 0,0 0 0,0 1 0,0-1 0,0 0 0,0 0 0,0 0 0,0 1 0,0-1 0,0 0 0,0 0 0,0 0 0,0 1 0,0-1 0,0 0 0,0 0 0,0 1 0,0 7 0,-8 14 0,7-20 0,0 0 0,0 0 0,0 0 0,0 0 0,0 0 0,0 0 0,1 0 0,-1 0 0,1 0 0,0 0 0,-1 1 0,-7 48 0,4-19 142,1-15-2219,2 1-5219,1 5-3109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3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7730,'-8'30'4100,"1"17"10544,3-11-7101,-1-14-8793,-3 59 1250,0-20 0,0-36 0,3-13 0,2 0 0,0 0 0,0 0 0,1 0 0,0 0 0,1 4 0,-6 17-5148,6-14-4235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3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11170,'-7'2'10,"6"2"4710,1 3 4134,0-1-841,1-3-8013,0-3 0,0 1 0,0 0 0,0-1 0,0 1 0,0-1 0,-1 1 0,1 0 0,0 0 0,0 0 0,-1-1 0,1 1 0,0 0 0,-1 0 0,1 0 0,-1 0 0,1 0 0,-1 0 0,0 0 0,1 0 0,-1 0 0,0 0 0,0 2 0,1 0 0,0 0 0,0 1 0,-1-1 0,1 0 0,-1 1 0,0-1 0,0 1 0,0-1 0,-1 1 0,1-1 0,0 30 0,3-17 0,0-1 0,-1 1 0,-1 0 0,-1 0 0,-1 14 0,0 2 0,-7 30 0,-1 8 0,9-33-118,0-25-3622,0 1-5545,0-4 1608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3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8586,'-4'2'852,"3"-1"340,0-1 0,1 0 0,-1 1 0,0-1 0,1 0 0,-1 1 0,0-1 0,1 1 0,-1-1 0,1 1 0,-1-1 0,1 1 0,-1 0 0,1-1 0,-1 1 0,1 0 0,-1-1 0,1 1 0,0 0-1192,-1 4 2010,0 1-3339,-3 7 1329,4-12 0,-1 0 0,1-1 0,0 1 0,-1 0 0,1 0 0,0-1 0,-1 1 0,1 0 0,0 0 0,0-1 0,0 1 0,0 0 0,0 0 0,0-1 0,0 1 0,0 0 0,0 0 0,0 0 0,0-1 0,1 1 0,-1 0 0,0 0 0,0-1 0,1 1 0,-1 0 0,0-1 0,1 1 0,-1 0 0,1-1 0,-1 1 0,1-1 0,0 1 0,-1 0 0,0 1 0,1-1 0,-1 0 0,0 0 0,0 0 0,0 0 0,0 0 0,0 0 0,0 0 0,0 0 0,0 1 0,0-1 0,0 0 0,-1 0 0,1 0 0,-1 0 0,1 0 0,0 0 0,-1 0 0,0 0 0,-3 15 0,4-9 0,0-1 0,1 1 0,0 0 0,0 0 0,0-1 0,2 4 0,-2-5 0,0 0 0,0 1 0,-1-1 0,0 0 0,0 0 0,0 0 0,-1 1 0,1-1 0,-1 0 0,0 0 0,-1 1 0,-3 31 0,5 5-274,0-33-4496,0 1-4834,0-1 1519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49:3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7650,'-3'20'17512,"0"-10"-10456,1 4-6507,2-1-549,0-4 0,-1 0 0,2 1 0,0-1 0,0 0 0,0 0 0,3 7 0,-2-6 0,-1 0 0,0 0 0,0-1 0,-1 1 0,0 0 0,-2 9 0,0 10 0,-6 23 0,4-26 227,1-14-2496,2 2-5906,1 1-2484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3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4345,'4'-13'6810,"-1"7"1518,-2-3 4040,3 5-11408,-4 4-961,0 0 0,0 0 0,1 0 0,-1 0 0,0 0 0,0 0 0,0 0 0,1 0-1,-1 0 1,0 0 0,0 0 0,0-1 0,0 1 0,1 0 0,-1 0 0,0 0 0,0 0 0,0 0 0,0 0 0,0-1 0,1 1 0,-1 0 0,0 0 0,0 0 0,0 0 0,0-1 0,0 1 0,0 0 0,0 0 0,0 0-1,0 0 1,0-1 0,0 1 0,0 0 0,1 0 0,-1 0 0,0-1 0,0 1 0,-1 0 0,1 0 0,0 0 0,0-1 1,2-3 0,12-6 0,-13 76 0,-1 80 0,8-81 0,1-18 0,-9-38 0,1-1 0,1 0 0,-1 0 0,1 0 0,0 0 0,7 38 0,-8-35 0,1 0 0,0 0 0,1-1 0,0 1 0,1-1 0,0 0 0,1 0 0,5 9 0,-6-15 0,-1 0 0,1-1 0,0 1 0,0-1 0,0 0 0,1 0 0,-1 0 0,1-1 0,-1 0 0,1 0 0,0 0 0,0 0 0,0-1 0,0 0 0,0 0 0,0 0 0,0 0 0,0-1 0,0 0 0,1 0 0,-1 0 0,0-1 0,4-1 0,13-3 0,-16 4 0,1 0 0,-1-1 0,0 1 0,0-2 0,-1 1 0,4-2 0,-2 0 0,0 0 0,-1-1 0,1 0 0,-1 0 0,0 0 0,0-1 0,-1 0 0,0 0 0,0 0 0,2-4 0,3-6 0,-1-1 0,-1 0 0,0-1 0,-1 1 0,-1-1 0,-1-1 0,2-13 0,7-21 0,-5-8 0,-8 50 0,1-1 0,-1 1 0,-1-1 0,0 1 0,0-1 0,-2-2 0,1-20 0,2 30 0,6 3 0,7 1-2508,-7 2-8597,-3 0 7782,5-1-4306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7.1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2543.54688"/>
      <inkml:brushProperty name="anchorY" value="-133594.98438"/>
      <inkml:brushProperty name="scaleFactor" value="0.5"/>
    </inkml:brush>
  </inkml:definitions>
  <inkml:trace contextRef="#ctx0" brushRef="#br0">77 115 4009,'0'0'0,"-3"0"1024,-2 3 2633,-2 1 265,-2 1 459,0 1 384,-1-1 216,2 2 246,0-1-5157,1 0 521,2 0-451,1 1-140,3 0 0,1 0 0,2 0 0,3 1 0,2 0 0,2 1 0,2 0 0,1 0 0,2-1 0,3 1 0,1 0 0,3-1 0,1 0 0,1-1 0,2 0 0,2 0 0,2-2 0,1-1 0,2-1 0,1-1 0,2-2 0,1-1 0,1-2 0,1-3 0,-1 0 0,1-3 0,-2-1 0,1-2 0,-2 0 0,-3-1 0,0-2 0,-1 0 0,-2-1 0,-4 0 0,-1-1 0,-2 1 0,-3-1 0,-1 1 0,-3 0 0,-3 1 0,-1 2 0,-3 1 0,-3 1 0,-3 2 0,-2 2 0,-3 1 0,-2 0 0,-1 2 0,-3 0 0,-1 0-8215,-2 2-1835,3 1-5196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3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277 108 4489,'0'-1'435,"0"-1"0,1 1 0,-1-1 0,1 0-1,-1 1 1,1-1 0,-1 1 0,1-1 0,0 1 0,0-1 0,0 1 0,0-1 0,0 1 0,0 0-1,0 0-434,9-13 9046,-6-5 3556,-4 17-12595,0-1 0,0 1 0,0-1 0,0 1-1,0-1 1,-1 1 0,1 0 0,-1-1 0,0 1 0,0 0-1,0-1 1,0 1 0,0 0 0,0 0 0,0 0 0,-1 0-1,-1-2-6,2 3 0,-1 0 0,0 0-1,0 0 1,1 0-1,-1 0 1,0 1-1,0-1 1,0 1 0,0-1-1,0 1 1,0 0-1,0-1 1,0 1-1,0 0 1,0 1 0,0-1-1,0 0 1,0 0-1,0 1 1,1-1-1,-1 1 1,-2 0 0,-4 1 0,-1 1 0,0 0 0,1 0 0,-1 1 0,1 0 0,0 0 0,0 1 0,1 0 0,-1 0 0,1 1 0,0 0 0,-5 6 0,-2 4 0,10-13 0,0 0 0,0 1 0,0 0 0,1 0 0,0 0 0,0 0 0,0 1 0,1-1 0,-1 1 0,1 0 0,0 0 0,0 0 0,1 0 0,-1 0 0,1 0 0,0 0 0,1 0 0,-1 3 0,1-3 0,1 0 0,0-1 0,0 1 0,0 0 0,0 0 0,1 0 0,0-1 0,0 1 0,0-1 0,0 1 0,1-1 0,-1 0 0,1 0 0,0 0 0,1 0 0,0 0 0,11 10 0,0 0 0,0-1 0,10 4 0,-10-5 0,-5-5 0,33 29 0,-41-34 0,0 0 0,0 0 0,-1 1 0,1-1 0,0 1 0,-1-1 0,1 1 0,-1-1 0,0 1 0,0 0 0,0 0 0,0 0 0,-1-1 0,1 1 0,-1 0 0,1 1 0,-2-1 0,0 0 0,1-1 0,-1 1 0,0 0 0,-1-1 0,1 0 0,0 1 0,-1-1 0,1 1 0,-1-1 0,0 0 0,1 0 0,-1 0 0,0 0 0,0 0 0,-1-1 0,1 1 0,0-1 0,-1 1 0,-1 0 0,-11 9 0,8-6 0,0-1 0,-1 1 0,1-1 0,-1-1 0,0 0 0,0 0 0,-1 0 0,-3 0 0,-9 0 0,-1-1 0,0-1 0,-14-2 0,12 1 0,23 0-8,0 0 1,1 0-1,-1 0 1,0 0-1,0 0 1,0 0-1,1 0 1,-1 0-1,0-1 1,0 1-1,1 0 0,-1-1 1,0 1-1,1 0 1,-1-1-1,0 1 1,1-1-1,-1 1 1,1-1-1,-1 1 0,0-1 8,-1-3-2334,2 0-3308,0-1-3891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3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9402,'2'0'1297,"9"0"2716,-8 2 2392,-2 1 5072,-43 35-11304,-68 61-173,89-78 167,-1 1-2150,8-9-4803,-3 1-4536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3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86 120 6505,'0'-17'-1056,"0"-10"4342,0 23-1683,0 0 0,-1-1 0,1 1 0,-1 0 0,0 0 0,-1-1 0,0-2-1603,1-4 4074,1 1-787,-8-5 1954,8 14-5238,0 1 0,0 0 0,0 0 0,0 0 0,0 0 0,0 0 0,0 0 0,0 0 0,0 0 0,-1-1 0,1 1 0,0 0 0,0 0 0,0 0 0,0 0 0,0 0 0,0 0 0,-1 0 0,1 0 0,0 0 0,0 0 0,0 0 0,0 0 0,0 0 0,-1 0 0,1 0 0,0 0 0,0 0 0,0 0 0,0 0 0,0 0 0,0 0 0,-1 0 0,1 0 0,0 0 0,0 0 0,0 0 0,0 0 0,0 1 0,0-1 0,0 0 0,-1 0 0,1 0 0,0 0 0,0 0 0,0 0 0,0 0 0,0 0 0,0 1 0,0-1 0,0 0 0,0 0 0,0 0 0,0 0 0,0 0 0,0 1 0,0-1 0,0 0 0,0 0-3,-7 17 52,-5 31-90,9-34 56,-20 108-18,15-56 0,5-44 0,-3 7 0,5-25 0,1 1 0,-1-1 0,0 1 0,1-1 0,0 1 0,0-1 0,0 1 0,1 2 0,0 6 0,0-12 0,0 0 0,0 0 0,-1 0 0,1 0 0,0 0 0,0 0 0,1 0 0,-1-1 0,0 1 0,0-1 0,0 1 0,0-1 0,0 1 0,1-1 0,-1 1 0,0-1 0,1 0 0,-1 0 0,0 0 0,0 0 0,1 0 0,-1 0 0,0 0 0,1 0 0,-1 0 0,1-1 0,43-5 0,122-45 0,-122 38 0,28-4 0,-44 12 0,0-1 0,-1-2 0,0-1 0,0-1 0,20-12 0,-44 20 0,-1-1 0,-1 1 0,1 0 0,0-1 0,-1 0 0,1 0 0,-1 0 0,0 0 0,0 0 0,0 0 0,0-1 0,0 1 0,-1-1 0,7-11 0,-7 11 0,0 0 0,0 0 0,-1 1 0,1-2 0,-1 1 0,0 0 0,0 0 0,0 0 0,0 0 0,-2-2 0,1-11 0,-8-15 0,8 32 0,1 0 0,0 0 0,-1 0 0,1 0 0,0 0 0,-1 0 0,1 0 0,0 0 0,-1 0 0,1 0 0,0 0 0,-1 0 0,1 0 0,0 0 0,-1 1 0,1-1 0,0 0 0,-1 0 0,1 0 0,0 0 0,-1 1 0,1-1 0,0 0 0,0 0 0,-1 1 0,1-1 0,0 0 0,0 0 0,0 1 0,-1-1 0,1 0 0,0 1 0,0-1 0,0 0 0,0 1 0,0-1 0,0 0 0,0 1 0,0-1 0,0 0 0,-1 1 0,1-1 0,1 0 0,-7 17 0,-2 129 0,8 59 0,-9-133 0,1-2-1607,8-46-6428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3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101 385 11586,'-4'4'-1682,"-11"-6"11609,-1-5 1689,10 2-10296,1-1-1320,0 0 0,0 0 0,0 0 0,1-1 0,0 0 0,0 0 0,0 0 0,1 0 0,0-1 0,1 1 0,0-1 0,0 0 0,1 0 0,-1 1 0,2-2 0,-9-51 0,18-10 0,-1 12 0,-8 55 0,0 1 0,0-1 0,0 1 0,0-1 0,1 0 0,-1 1 0,1-1 0,0 1 0,-1-1 0,1 1 0,1 0 0,-1-1 0,0 1 0,2-2 0,-2 2 0,1 0 0,0 1 0,0-1 0,1 1 0,-1 0 0,0-1 0,0 1 0,1 0 0,-1 0 0,0 1 0,1-1 0,-1 0 0,1 1 0,-1-1 0,1 1 0,0 0 0,-1 0 0,1 0 0,1 0 0,66 2 0,-36 0 0,1-2 0,-1-1 0,34-6 0,-26 4 0,-33 3 0,1-1 0,-1 0 0,0 0 0,5-2 0,22 1 90,2 3-1299,-36-1-1645,-2 0-42,0 0 452,0 0 399,0 0 356,-16 0-3423,5 0 7542,10 0-2611,-8-2 4319,7 2-3232,1 0-1,0 0 1,-1 0-1,1 0 1,-1 0-1,1 0 1,-1 0-1,1 1 1,-1-1-1,1 0 1,-1 1-1,1-1 1,-1 1-906,1 0 0,0 0 0,0 0 0,-1 0 0,1 1 0,0-1 0,0 0 0,0 1 0,0-1 0,0 0 0,1 1 0,-1-1 0,0 1 0,1-1 0,-1 1 0,1 0 0,-1-1 0,1 1 0,-1 1 0,-1 30 0,2-29 0,-8 53 0,0 34 0,-1 6 0,1-3 0,-1-28 0,1-5 0,9-49 1611,-1 2-3637,0-1-3451,0-13 4862,0 1 0,0-1 0,0 1 0,0-1 0,0 1 0,0-1-1,0 1 1,-1-1 0,1 1 0,0-1 0,0 1 0,0-1 0,-1 1 0,1-1 0,0 1-1,-1-1 1,1 1 0,0-1 0,-1 0 0,1 1 0,0-1 0,-1 1 0,1-1-1,-1 0 1,1 0 0,-1 1 0,1-1 0,0 0 0,-1 0 0,1 1 0,-1-1 0,0 0-1,1 0 1,-1 0 615,-26-2-1192,3-3 4627,-2 0 5664,-5 3 6173,29 2-15168,-5 5-16,7-5-88,0 0 0,-1 1 0,1-1 0,0 0 0,0 1 0,-1-1 0,1 1 0,0-1 0,0 0 0,0 1 0,0-1 0,0 1 0,-1-1 0,1 1 0,0-1 0,0 1 0,0-1 0,0 0 0,0 1 0,0-1 0,1 1 0,-1-1 0,0 1 0,0-1 0,0 1 0,0-1 0,0 0 0,1 1 0,-1-1 0,0 1 0,0-1 0,1 0 0,-1 1 0,0-1 0,1 0 0,-1 1 0,0-1 0,1 0 0,-1 0 0,0 1 0,1-1 0,-1 0 0,1 0 0,-1 0 0,0 1 0,1-1 0,-1 0 0,22 6 0,1-6 0,-1-1 0,1-1 0,0-1 0,-1-1 0,15-5 0,-15 5-335,0 0 0,-1 1 0,5 1 335,13-2-4839,-3-2-5660,-18 1 3909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101 141 6057,'0'-7'294,"0"4"691,1 0 0,-1 0-1,-1-1 1,1 1 0,0 0 0,-1 0 0,1-1-1,-1 1 1,0 0 0,0 0 0,-2-3-985,-5-21 11864,7 26-11761,1 1 0,0 0 0,0-1 1,-1 1-1,1-1 0,0 1 1,-1 0-1,1 0 0,0-1 0,-1 1 1,1 0-1,-1-1 0,1 1 0,-1 0 1,1 0-1,0 0 0,-1 0 1,1-1-1,-1 1 0,1 0 0,-1 0 1,1 0-1,-1 0 0,1 0 1,-1 0-1,1 0 0,-1 0 0,1 0 1,-1 0-1,1 1 0,0-1 1,-1 0-105,-9 14 780,-1 28-1445,9-37 968,-8 31-302,7-27 0,0 0 0,1 1 0,0-1 0,1 1 0,-1 0 0,2 0 0,-1 5 0,0 0 0,-1 0 0,-3 7 0,2-8 0,1 1 0,0 0 0,1 7 0,-7 71 0,16-36 0,-8-56 0,0-1 0,0 0 0,0 0 0,1 0 0,-1 1 0,0-1 0,0 0 0,0 0 0,0 0 0,1 0 0,-1 0 0,0 1 0,0-1 0,0 0 0,1 0 0,-1 0 0,0 0 0,0 0 0,1 0 0,-1 0 0,0 0 0,0 0 0,1 0 0,-1 0 0,0 0 0,0 0 0,0 0 0,1 0 0,-1 0 0,0 0 0,0 0 0,1 0 0,-1 0 0,0 0 0,0 0 0,0 0 0,1 0 0,-1 0 0,0-1 0,0 1 0,0 0 0,1 0 0,-1 0 0,0 0 0,0-1 0,0 1 0,0 0 0,1 0 0,-1 0 0,0-1 0,1-2 0,1 0 0,-1-1 0,1 1 0,-1-1 0,0 1 0,0-1 0,-1 0 0,1 1 0,-1-1 0,0-3 0,4-17 0,-2 12 0,-1 1 0,0 0 0,0-1 0,-1-1 0,3-36 0,5-50 0,-5 83 0,-2-1 0,-1 0 0,0-5 0,0 7 0,0 0 0,1 0 0,0 1 0,2-5 0,-3-5 0,0 22 0,-1 0 0,1 0 0,0 0 0,0 0 0,0 0 0,0 0 0,0 0 0,0 0 0,1 0 0,-1-1 0,0 1 0,1 0 0,0 1 0,-1-1 0,1 0 0,0 0 0,0 0 0,0 0 0,0 0 0,2 0 0,-2 1 0,-1 0 0,1 1 0,1-1 0,-1 0 0,0 1 0,0-1 0,0 1 0,0 0 0,0-1 0,0 1 0,0 0 0,1 0 0,-1 0 0,0 0 0,0-1 0,0 2 0,0-1 0,1 0 0,-1 0 0,0 0 0,0 0 0,0 1 0,0-1 0,0 1 0,1-1 0,-1 1 0,0-1 0,0 1 0,0 0 0,0-1 0,0 1 0,-1 0 0,1 0 0,0-1 0,0 1 0,0 0 0,-1 0 0,1 0 0,0 0 0,-1 1 0,16 19 0,-2 0 0,0 1 0,-2 0 0,0 1 0,4 14 0,34 56 0,-19-50 0,-11-18 0,-18-22 0,1 0 0,-1 0 0,1 0 0,0 0 0,0-1 0,0 0 0,0 1 0,1-1 0,-1 0 0,1 0 0,-1-1 0,3 2 0,-5-3 0,1 1 0,-1-1 0,0 1 0,1-1 0,-1 0 0,1 0 0,-1 1 0,1-1 0,-1 0 0,0 0 0,1 0 0,-1 0 0,1-1 0,-1 1 0,1 0 0,-1-1 0,0 1 0,1-1 0,-1 1 0,0-1 0,1 0 0,-1 1 0,0-1 0,0 0 0,0 0 0,1 0 0,-1 0 0,0 0 0,0 0 0,0 0 0,-1 0 0,2-1 0,7-12 0,7-15 0,-12 17 0,-1 1 0,-1-1 0,1 0 0,-2 1 0,0-1 0,0-8 0,-1-111 0,-8 78 0,-1 24 0,8 22 0,1 7 0,0 0 0,-1 0 0,1 0 0,0 0 0,0 0 0,0 0 0,-1 0 0,1 0 0,0 0 0,0 0 0,-1 0 0,1 0 0,0 0 0,0 0 0,-1 0 0,1 0 0,0 0 0,0 0 0,0 0 0,-1 0 0,1 1 0,0-1 0,0 0 0,0 0 0,-1 0 0,1 0 0,0 0 0,0 1 0,0-1 0,0 0 0,0 0 0,-1 0 0,1 0 0,0 1 0,0-1 0,0 0 0,0 0 0,0 1 0,0-1 0,0 0 0,0 0 0,0 0 0,0 1 0,0-1 0,0 0 0,0 0 0,0 1 0,0-1 0,0 0 0,0 0 0,0 0 0,0 1 0,0-1 0,0 0 0,0 0 0,0 1 0,0-2 0,0 25-2153,0-9-8670,0-6 2322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5689,'-6'16'5806,"-18"9"8217,4-4-7101,9-6-6813,0-1 0,0 0 0,-7 4-109,-23 37 0,32-45 0,0 1 0,1-1 0,1 1 0,-6 11 0,5-9 0,0 0 0,-1 0 0,-4 3 0,3 1 755,3-3-2989,0-8-10123,14-10 2916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99 6481,'19'-16'3205,"29"-23"15607,-23 24-14543,-22 13-4269,0 0 0,1 1 0,0-1 0,-1 1 0,1 0 0,0 0 0,-1 1 0,1-1 0,0 1 0,0 0 0,2 0 0,15-3 0,6 0 0,-24 3 0,0 0 0,1 0 0,-1 0 0,0-1 0,0 0 0,0 1 0,0-1 0,0 0 0,2-1 0,-3 1 0,-1 4 0,19-7 0,-14 1 0,-12 2 0,-39 3 0,-1 2 0,-27 7 0,28-5 0,37-5 0,0 0 0,-1 0 0,1 0 0,0 1 0,0 1 0,0-1 0,1 1 0,-1 1 0,1-1 0,-1 1 0,1 1 0,0-1 0,1 1 0,-1 0 0,1 1 0,0 0 0,0 0 0,1 0 0,0 0 0,0 1 0,0 0 0,-2 5 0,-2 2 0,1 1 0,0 0 0,1 1 0,-4 13 0,1-1 0,7-22 0,1-1 0,0 1 0,0 1 0,1-1 0,-1 0 0,1 0 0,1 0 0,-1 2 0,-3 17 0,3-23 0,1 0 0,-1 0 0,0 0 0,1 0 0,0 0 0,0 0 0,-1 0 0,1 0 0,0 0 0,0 0 0,1 0 0,-1 0 0,0 0 0,1 0 0,-1 0 0,1 0 0,0-1 0,0 1 0,0 0 0,0 0 0,3 13 0,-4-14 0,0-1 0,0 1 0,0-1 0,0 1 0,0-1 0,0 1 0,0-1 0,0 1 0,0-1 0,0 1 0,0-1 0,1 1 0,-1-1 0,0 1 0,0-1 0,1 1 0,-1-1 0,0 1 0,0-1 0,1 0 0,-1 1 0,1-1 0,-1 1 0,0-1 0,1 0 0,-1 1 0,1-1 0,-1 0 0,1 0 0,-1 0 0,1 1 0,-1-1 0,1 0 0,-1 0 0,1 0 0,-1 0 0,1 0 0,-1 0 0,1 0 0,-1 0 0,1 0 0,-1 0 0,1 0 0,6 1 0,-3 0 0,0-1 0,1 0 0,-1 1 0,0-2 0,1 1 0,-1 0 0,1-1 0,12-3 0,1 2 0,-1 0 0,1 0 0,5 2 0,-14 0 0,0 1 0,0 0 0,0 0 0,0 1 0,-1 0 0,1 0 0,0 1 0,-1 0 0,0 1 0,5 2 0,-8-3 0,0 0 0,-1 1 0,1-1 0,0 1 0,-1 0 0,0 0 0,0 0 0,0 0 0,0 1 0,-1 0 0,0-1 0,0 2 0,0-1 0,0 0 0,-1 0 0,2 5 0,-3-5 0,-1 0 0,1 0 0,-1 0 0,0 0 0,0 0 0,0 0 0,-1 0 0,0 0 0,0 0 0,0 0 0,-1 0 0,1 0 0,-1-1 0,0 1 0,-1-1 0,1 1 0,-1-1 0,1 0 0,-1 0 0,-1 1 0,-7 8 0,-1 0 0,0 0 0,0-1 0,-1-1 0,-2 1 0,0-1 0,-1-1 0,0-1 0,0 0 0,-1-1 0,-12 4 0,-95 28 0,73-25 0,10-1-648,1-1-3958,5-3-6175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95 8810,'-3'-18'1466,"-9"-10"10979,4 9-3523,-7-5-7701,14 24-1224,1-1 1,-1 1-1,0-1 0,1 1 1,-1-1-1,0 1 0,0-1 1,1 1-1,-1 0 0,0-1 0,0 1 1,0 0-1,1 0 0,-1-1 1,0 1-1,0 0 0,0 0 1,0 0-1,1 0 0,-1 0 0,0 0 1,0 0-1,0 1 0,0-1 1,1 0-1,-1 0 0,0 1 1,0-1-1,0 0 0,1 1 0,-1-1 1,0 1-1,1-1 0,-1 1 1,0-1-1,0 1 3,-5 6 0,0 0 0,1 0 0,0 1 0,0-1 0,1 1 0,-1 0 0,2 1 0,-4 7 0,-12 25 0,-15 34 0,23-51 0,0 0 0,-2 14 0,-12 26 0,2 15 0,21-54 0,2-16 0,4-6-1596,3-8-2725,6-8-4688,-4-7 44,0-1 3978,-1 7 3066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0 478 1008,'8'-59'1304,"-5"47"-31,-1 0-1,0 0 0,0-11-1272,0-4 3660,0-1 0,3 1-1,5-19-3659,-3 8 4549,-4 26-2908,1 1 1,0-1 0,1 1-1,0-1 1,0 1-1,5-6-1641,2-2 421,1 1-1,1 0 0,3-3-420,-14 18 0,0 0 0,0 0 0,0 1 0,0-1 0,0 1 0,1 0 0,-1 0 0,1 0 0,-1 0 0,1 1 0,0-1 0,-1 1 0,1 0 0,0 0 0,0 0 0,0 1 0,0 0 0,0-1 0,0 1 0,0 0 0,0 1 0,0-1 0,0 1 0,1 0 0,0 0 0,0 1 0,0 0 0,0 0 0,0 0 0,0 0 0,-1 1 0,1 0 0,-1 0 0,0 0 0,0 0 0,0 1 0,0 0 0,0-1 0,-1 1 0,0 1 0,1 0 0,16 27 0,-1 1 0,-2 1 0,9 26 0,34 109 0,-58-162 0,7 25 0,-2 1 0,0 6 0,-2-9 0,1-1 0,9 23 0,-13-37-62,-3-9-2797,1 2-8103,0-3 3576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81 7578,'-23'-6'2130,"-42"-6"16517,36 11-14235,24 2-4412,12 3 0,4-2 0,0 0 0,0-1 0,0 0 0,1 0 0,-1-1 0,0-1 0,1 0 0,-1-1 0,7-2 0,20-1 0,43-4 274,56-15-274,-91 14-5198,0-2-5632,-29 7 3579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8.18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4380.76563"/>
      <inkml:brushProperty name="anchorY" value="-134496.98438"/>
      <inkml:brushProperty name="scaleFactor" value="0.5"/>
    </inkml:brush>
  </inkml:definitions>
  <inkml:trace contextRef="#ctx0" brushRef="#br0">547 35 8746,'0'0'0,"-1"-1"-264,-2-3 3426,-2-2 160,-3 0 332,0 0-25,-3 0-30,-2 3 119,0 1-596,-2 3-3579,1 5 993,-2 4-536,0 4 0,-2 5 0,-1 4 0,0 4 0,-4 4 0,1 3 0,-2 4 0,1 0 0,1 2 0,-1-1 0,2 1 0,0 0 0,1-1 0,0-1 0,1-1 0,1-1 0,2-2 0,1-3 0,0-1 0,2-1 0,2-3 0,1-1 0,1-3 0,2-1 0,1-2 0,1-1 0,2-2 0,1-2 0,3-3 0,0-2 0,3-3 0,-1-1 0,1-2 0,2-3 0,0-2 0,1-2 0,0-3 0,1-1-1587,0-3 99,0-3 341,0-2 161,0-3 239,1-1 169,1-3 150,-1-2 129,2-3 84,-1-2 104,2-2 123,1-3 154,0 0 155,2-2 215,0-1 219,-1 1 277,0 2 321,0 0 395,1 3-86,0 2-1949,0 1 575,0 2-288,2 4 0,0 2 0,1 4 0,0 3 0,1 4 0,0 4 0,1 4 0,2 5 0,0 4 0,1 2 0,1 5 0,-1 3 0,1 2 0,1 2 0,0 1 0,0 3 0,0 0 0,0 0 0,-1 1 0,0-1 0,-1 1 0,-1 0 0,0-1 0,-2 0 0,-1-2 0,-1 0 0,-2-2 0,-1 0 0,-1-1 0,-2-1 0,-1-1 0,-1-1 0,-2-2 0,0-1 0,-1-2 0,-3-1-10484,-1-2 2296,-2-1-6674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4921,'0'-2'144,"0"0"-1,1 0 1,-1 1-1,1-1 1,-1 0-1,1 0 1,0 1 0,-1-1-1,1 0 1,0 1-1,0-1 1,1 0-144,6-17 7022,-8 19-6567,0-1 1,0 0 0,0 0-1,0 1 1,0-1 0,0 0-1,0 1 1,0-1 0,1 0 0,-1 0-1,0 1 1,1-1 0,-1 0-1,0 1 1,1-1 0,-1 1-1,1-1 1,-1 1 0,1-1-1,-1 1 1,1-1 0,-1 1 0,1-1-1,0 1 1,-1-1 0,1 1-1,-1 0 1,1-1 0,0 1-1,0 0-455,9 4 6405,-7 5-7379,5 32 974,0 39 0,1 43 0,-7-96 0,1 0 0,2 0 0,0-1 0,5 10 0,-9-29 0,0-4 0,0 1 0,0 0 0,0-1 0,1 1 0,-1-1 0,1 1 0,0-1 0,0 0 0,0 1 0,0-1 0,1 0 0,-1 0 0,1-1 0,0 1 0,0-1 0,0 1 0,0-1 0,0 0 0,0 0 0,0 0 0,1 0 0,-1-1 0,1 1 0,0-1 0,-1 0 0,1 0 0,0 0 0,0-1 0,-1 1 0,1-1 0,0 0 0,0 0 0,0-1 0,-1 1 0,1-1 0,0 1 0,0-1 0,-1 0 0,2-1 0,2-1 0,1-1 0,-1 0 0,0-1 0,0 1 0,0-2 0,-1 1 0,0-1 0,0 1 0,0-2 0,-1 1 0,1-1 0,-1 1 0,-1-1 0,0-1 0,2-4 0,9-18 0,-2-1 0,-1-1 0,1-10 0,-6 19 0,13-64 0,-8 28 0,-3 26 0,-3 25 31,-4 12-1323,-1 0-2584,1 1-3543,5 3-2190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6145,'0'12'10756,"0"2"-1387,-1 0-3888,-7 12-4465,-10 16-1016,14-31 0,0-1 0,-1 0 0,0 0 0,-2 1 0,-32 59 0,34-63 0,0 1 0,1 0 0,0 1 0,0-1 0,0 2 0,2-4 0,-1 0 0,0 0 0,0 0 0,0 0 0,-1 0 0,-2 3 0,-12 28 0,17-35-43,0-1-1,0 0 1,0 0 0,1 0-1,-1 1 1,0-1 0,1 0-1,-1 1 1,1-1-1,-1 1 1,1-1 0,0 1-1,0-1 1,0 2 43,-1 7-5813,1-9 4646,0 4-9050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10058,'3'-2'794,"1"-1"0,-1 1 0,0-1 0,0 0 0,0 0 0,0-1 0,2-3-794,18-17 8441,8-1-248,-24 19-8090,0 0 1,0 0-1,1 1 1,0 0-1,6-4-103,30-16 0,-32 17 0,0 1 0,0 0 0,1 1 0,10-4 0,-20 9 0,0 0 0,0 0 0,0 0 0,0 1 0,0-1 0,0 1 0,0 0 0,0 0 0,0 0 0,0 0 0,0 1 0,0-1 0,0 1 0,0 0 0,-1-1 0,1 1 0,0 1 0,0-1 0,-1 0 0,1 1 0,0-1 0,-1 1 0,2 1 0,-1-1 0,1 1 0,-1 0 0,0 0 0,0 0 0,0 0 0,0 1 0,-1-1 0,1 1 0,-1-1 0,0 1 0,0 0 0,0 0 0,0 0 0,-1 0 0,1 4 0,-1-6 0,-1 1 0,0 0 0,0 0 0,0-1 0,0 1 0,0 0 0,0-1 0,-1 1 0,1 0 0,-1-1 0,0 1 0,0 0 0,0 0 0,-19 38 0,12-27 0,2-4 0,0-1 0,-1 0 0,0 0 0,0 0 0,-1-1 0,-4 2 0,-28 34 0,34-38 0,1 0 0,-1 0 0,-1-1 0,1 0 0,-1 0 0,-2 0 0,1 1 0,-1 0 0,1 0 0,1 1 0,-6 5 0,-11 16 0,24-28 0,0 1 0,0-1 0,-1 0 0,1 0 0,0 1 0,0-1 0,0 0 0,0 0 0,-1 1 0,1-1 0,0 0 0,0 0 0,0 1 0,0-1 0,0 0 0,0 0 0,0 1 0,0-1 0,0 0 0,0 1 0,0-1 0,0 0 0,0 1 0,0-1 0,0 0 0,0 0 0,0 1 0,0-1 0,0 0 0,0 1 0,1-1 0,-1 0 0,0 0 0,0 1 0,0-1 0,0 0 0,1 0 0,-1 0 0,0 1 0,0-1 0,1 0 0,-1 0 0,0 0 0,0 1 0,1-1 0,-1 0 0,0 0 0,0 0 0,1 0 0,-1 0 0,0 0 0,0 0 0,1 0 0,11 3 0,1 1 0,14 2 0,0 2 0,-1 1 0,0 1 0,0 1 0,-1 1 0,0 1 0,15 12 0,-36-22 0,0 1 0,0-1 0,0 1 0,-1 0 0,0-1 0,3 5 0,-5-6 0,0-1 0,0 1 0,0-1 0,0 1 0,-1-1 0,1 1 0,-1-1 0,1 1 0,-1 0 0,1-1 0,-1 1 0,0 0 0,0-1 0,0 1 0,0 0 0,0-1 0,0 1 0,0 0 0,-1-1 0,1 1 0,-1 1 0,-1 1 0,0 0 0,-1 0 0,1-1 0,-1 1 0,0-1 0,0 0 0,0 0 0,0 0 0,-1 0 0,1 0 0,-1-1 0,0 1 0,0-1 0,0 0 0,-1 0 0,-13 6 0,0-2 0,0 0 0,-3-1 0,-21 8 0,-125 42-2024,133-45-8099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193 218 10762,'22'-13'-2392,"1"-2"3451,-15 9 1211,0 0 1,0 0-1,0-1 1,-1 0-1,0 0 1,3-5-2271,10-10 7983,2 0-6251,-22 21-1732,4-5 0,0 1 0,0-1 0,-1 0 0,0 0 0,0 0 0,0-2 0,-2 6 0,-1 1 0,1 0 0,-1-1 0,0 1 0,0 0 0,0-1 0,1 1 0,-1 0 0,-1-1 0,1 1 0,0-1 0,0 1 0,0 0 0,-1-1 0,1 1 0,-1 0 0,1 0 0,-1-1 0,1 1 0,-1 0 0,0 0 0,0 0 0,0-1 0,1 1 0,-1 0 0,0 0 0,0 1 0,0-1 0,-1 0 0,1 0 0,0 0 0,0 1 0,-1-1 0,-3-1 0,0 0 0,1 0 0,-1 1 0,0 0 0,-1 0 0,1 0 0,0 1 0,0-1 0,0 1 0,0 0 0,0 1 0,0-1 0,-1 1 0,1 0 0,0 1 0,1-1 0,-1 1 0,0 0 0,0 0 0,-2 2 0,-1 0 0,-1 0 0,1 1 0,1 0 0,-1 1 0,1 0 0,0 0 0,0 0 0,0 1 0,1 0 0,0 0 0,0 1 0,-6 11 0,-4 4 0,1 0 0,0 1 0,2 1 0,1 0 0,2 1 0,0 0 0,-4 18 0,4 3 0,1-10 0,-3 30 0,11-56 0,0 0 0,0 1 0,2-1 0,-1 0 0,1 0 0,1 0 0,0 0 0,1 3 0,-1-4 0,1-1 0,0 1 0,0-1 0,1 1 0,0-1 0,1 0 0,0 0 0,0-1 0,1 1 0,0-1 0,0 0 0,8 6 0,-3-4 0,1-1 0,1 0 0,0-1 0,0-1 0,0 0 0,1 0 0,0-1 0,0-1 0,0-1 0,1 0 0,0 0 0,0-2 0,4 1 0,11 1 38,0-2 0,1-1 1,-1-1-1,1-1 0,-1-2 0,0-1 1,29-8-39,-2-3-5077,-1-4-5500,-31 9 2414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199 190 5161,'2'-23'126,"-2"-32"9409,0 53-8637,0 0-1,-1 0 0,1 0 0,0 0 1,-1-1-1,1 1 0,-1 0 0,0 0 0,0 0 1,0 1-1,0-1 0,0 0 0,0 0 1,0 0-1,0 1 0,-1-1 0,1 1 1,-1-1-1,1 1 0,-2-1-897,2 2 0,0 0 0,1 0 0,-1 0 0,0 0 0,0 1 0,0-1 0,0 0 0,0 1 0,0-1 0,0 0 0,0 1 0,1-1 0,-1 1 0,0-1 0,0 1 0,1 0 0,-1-1 0,0 1 0,1 0 0,-1 0 0,1-1 0,-1 1 0,1 0 0,-1 0 0,1 0 0,-1-1 0,1 1 0,0 0 0,-1 0 0,1 0 0,0 0 0,0 1 0,-12 34 0,5-14 0,0 1 0,-8 14 0,-5 16 0,-5 22 0,-17 30 0,36-77 0,6-25 0,-1 0 0,1 0 0,-1 0 0,0 0 0,0 0 0,0 0 0,0 0 0,0 0 0,0 0 0,-2 1 0,-6 24 0,9-29 0,0 1 0,0 0 0,0 0 0,0 0 0,0-1 0,0 1 0,0 0 0,0 0 0,0 0 0,0 0 0,0-1 0,0 1 0,0 0 0,0 0 0,0 0 0,0 0 0,0-1 0,0 1 0,0 0 0,0 0 0,0 0 0,-1 0 0,1-1 0,0 1 0,0 0 0,0 0 0,0 0 0,0 0 0,0 0 0,-1-1 0,1 1 0,0 0 0,0 0 0,0 0 0,0 0 0,0 0 0,-1 0 0,1 0 0,0 0 0,0 0 0,0 0 0,0 0 0,-1 0 0,1 0 0,0 0 0,0 0 0,0 0 0,-1 0 0,1 0 0,0 0 0,0 0 0,0 0 0,0 0 0,-1 0 0,1 0 0,0 0 0,4-11 0,0-1 0,0 0 0,-1 0 0,-1 0 0,0 0 0,0-10 0,2-6 0,38-265 0,-41 283 0,1 0 0,1 0 0,0 0 0,0 0 0,1 0 0,0 1 0,0-1 0,1 1 0,1 0 0,1-2 0,-7 11 0,1-1 0,0 0 0,0 1 0,-1-1 0,1 1 0,0-1 0,0 1 0,-1 0 0,1-1 0,0 1 0,0 0 0,0 0 0,0-1 0,0 1 0,-1 0 0,1 0 0,0 0 0,0 0 0,0 0 0,0 0 0,0 0 0,0 0 0,0 1 0,-1-1 0,1 0 0,0 0 0,0 1 0,0-1 0,0 1 0,-1-1 0,1 1 0,0-1 0,0 1 0,-1-1 0,1 1 0,0 0 0,-1-1 0,29 30 0,-23-22 0,13 14 0,-2 0 0,-1 1 0,-1 0 0,-1 1 0,-1 1 0,4 10 0,18 36 0,-22-49 0,-2 0 0,-1 0 0,3 10 0,14 34 0,-18-47 0,0 1 0,-2 0 0,1 4 0,-1-5 0,1 10 0,-3-18-1852,-3-8-2308,0 1-4745,-2-3 129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29 6273,'0'0'56,"-10"0"4038,0 0 1,0 1-1,0 0 1,1 0-1,-1 1 0,-5 1-4094,-11 12 1872,25-14-1872,0-1 0,0 1 0,0-1 0,0 1 0,0 0 0,0-1 0,1 1 0,-1 0 0,0 0 0,0-1 0,1 1 0,-1 0 0,1 0 0,-1 0 0,1 0 0,-1 0 0,1 0 0,-1 0 0,1 0 0,0 0 0,1 0 0,1 0 0,-1 0 0,0 0 0,1 0 0,-1-1 0,1 1 0,0 0 0,-1-1 0,1 0 0,0 1 0,-1-1 0,1 0 0,0 0 0,-1 0 0,28 3-73,0-2-1,0-1 1,0-1 0,0-2-1,0 0 1,8-4 73,34-3-9071,-51 6 2336,3-1 312</inkml:trace>
  <inkml:trace contextRef="#ctx0" brushRef="#br0" timeOffset="1">642 1 5425,'3'-1'929,"3"2"6761,-8 26 5028,-3-2-6506,-1-3-4589,-22 36-5030,13-33 4606,14-23-821,-29 63-378,16-30 0,-18 69 0,30-76 116,4-19-6923,5-4-3282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4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8034,'0'-8'344,"1"0"1,0 1 0,0-1 0,1 1-1,1-3-344,24-60 18616,-26 67-18312,1 0 1,-1-1 0,1 1-1,0 1 1,0-1-1,0 0 1,1 0 0,-1 1-1,0-1 1,1 1-1,0 0 1,1-1-305,-1 1 62,0 1 1,-1-1-1,1 1 1,0 0-1,0 0 1,0 0-1,1 1 1,-1-1-1,0 1 1,0 0-1,0-1 1,0 1-1,1 1 1,-1-1-1,0 0 0,0 1 1,0 0-1,1 0-62,2 1-25,0 0-1,0 1 0,0-1 1,0 1-1,0 1 0,-1-1 1,1 1-1,-1 0 0,0 1 0,0-1 1,0 1-1,-1 0 0,0 0 1,0 0-1,3 5 26,-3-4 0,-1 0 0,-1 0 0,1 0 0,-1 0 0,0 0 0,0 1 0,-1-1 0,0 0 0,0 1 0,0 0 0,-1-1 0,0 1 0,0-1 0,-1 1 0,1-1 0,-2 1 0,0 5 0,-5 8 0,-1 0 0,0-1 0,-1 0 0,-12 16 0,-8 20 0,8-15 0,10-21 0,2 0 0,0 1 0,1 0 0,-1 7 0,8-24 0,0 0 0,0 0 0,0 0 0,1 0 0,-1 0 0,1 0 0,0 0 0,0 0 0,0 0 0,0 0 0,1 0 0,-1 0 0,1 0 0,0 0 0,0 0 0,0 0 0,0-1 0,0 1 0,0 0 0,1 0 0,0-1 0,-1 1 0,1-1 0,0 0 0,0 1 0,2 1 0,1-1 0,0 0 0,0-1 0,0 0 0,0 1 0,0-1 0,0-1 0,0 1 0,1-1 0,-1 0 0,1 0 0,-1-1 0,1 1 0,-1-1 0,1-1 0,15 0 0,0-2 0,0 0 0,0-1 0,-1-2 0,1 0 0,16-7 0,-6 2 0,11-8 11,-16 6-7186,-9 8-4065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5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76 7538,'-2'-7'4153,"0"5"-2046,1 0 1,-1 0 0,0 1-1,0-1 1,0 0-1,0 1 1,0 0 0,0-1-1,0 1 1,-1 0-2108,2-2 0,1 16 0,-1 17 0,1-8 0,0-1 0,1 1 0,1-1 0,3 9 0,1 10 0,-5-30 0,1 0 0,-1 0 0,2-1 0,0 1 0,0 0 0,4 8 0,5 10 0,-11-24 0,1 1 0,0 0 0,0 0 0,1-1 0,-1 1 0,1-1 0,2 2 0,9 10 0,-10-10 0,1 0 0,0 0 0,0-1 0,0 1 0,0-1 0,1-1 0,0 1 0,0-1 0,1 0 0,-1 0 0,1-1 0,-1 0 0,1 0 0,0 0 0,1-1 0,4 0 0,1-1 0,-1 0 0,1 0 0,-1-2 0,1 0 0,-1 0 0,0-1 0,1 0 0,-1-1 0,0-1 0,0 0 0,-1 0 0,1-1 0,-1-1 0,8-4 0,-8 3 0,-1-1 0,1 0 0,-1-1 0,-1 0 0,0 0 0,0-1 0,-1 0 0,7-10 0,9-24 0,-2-2 0,1-8 0,1-3 0,0-23 0,-20 64 0,-4 14 0,0 1 0,1 0 0,-1 0 0,0-1 0,1 1 0,-1 0 0,1 0 0,-1 0 0,1 0 0,0-1 0,-1 1 0,1 0 0,0 0 0,0 0 0,0 0 0,0 1 0,0-1 0,0 0 0,0 0 0,0 0 0,8-7-662,12-7 1657,-12 12-3639,2 2-3312,-2 1-3437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5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63 8514,'14'-10'756,"-13"9"57,0-1-1,0 1 1,0 0-1,0 0 1,0 0-1,0 0 0,0-1 1,-1 1-1,1 0 1,-1-1-1,1 1 0,-1-1 1,1 1-1,-1 0 1,0-2-813,4-7 9172,-1 0-6868,-4 10-2313,1-1 0,-1 0-1,0 1 1,1-1 0,-1 0 0,0 1-1,1-1 1,-1 1 0,0-1 0,0 1 0,0 0-1,1-1 1,-1 1 0,0 0 0,0 0-1,0-1 1,0 1 0,0 0 9,-6-1 0,0 0 0,0 1 0,0-1 0,0 2 0,0-1 0,0 1 0,0 0 0,0 0 0,0 1 0,1 0 0,-1 0 0,1 1 0,-1-1 0,1 1 0,-3 2 0,-21 8 0,17-8 0,1 1 0,-1 1 0,1 0 0,-3 3 0,-12 7 0,18-12 0,1 0 0,-1 1 0,1 0 0,0 0 0,1 1 0,-1 0 0,1 0 0,1 1 0,-1 0 0,-2 6 0,2-6 0,6-7 0,1 0 0,-1-1 0,0 1 0,1-1 0,-1 1 0,1 0 0,-1-1 0,0 1 0,1 0 0,0 0 0,-1 0 0,1-1 0,-1 1 0,1 0 0,0 0 0,0 0 0,-1 0 0,1 0 0,0 0 0,0 0 0,0-1 0,0 1 0,0 0 0,0 0 0,0 0 0,0 0 0,1 0 0,-1 0 0,0 0 0,1 0 0,1 2 0,0 1 0,0-1 0,0 0 0,1 0 0,-1 0 0,1 0 0,0 0 0,0-1 0,0 1 0,1-1 0,-1 0 0,0 0 0,1 0 0,-1 0 0,3 0 0,53 25 0,34 21 0,-89-45 0,0-1 0,-1 1 0,1-1 0,-1 1 0,0 0 0,0 0 0,0 0 0,-1 1 0,3 2 0,-4-5 0,0 1 0,0-1 0,-1 0 0,1 0 0,-1 1 0,1-1 0,-1 1 0,1-1 0,-1 0 0,1 1 0,-1-1 0,0 1 0,0-1 0,0 1 0,0-1 0,0 1 0,0-1 0,-1 1 0,1-1 0,0 0 0,-1 1 0,1-1 0,-1 1 0,1-1 0,-1 0 0,0 1 0,1-1 0,-1 0 0,0 0 0,0 1 0,-15 13 0,0-1 0,-1 0 0,0-1 0,-1-1 0,-1-1 0,0-1 0,0 0 0,-1-1 0,0-2 0,0 0 0,-14 3 0,-8-5 986,23-5-3903,5 0-5233,5 0-2373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5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7202,'8'12'5421,"-6"20"7796,-7 2-4217,1-18-11073,-32 58 2073,28-59 0,7-13 0,0-1 0,1 0 0,-1 1 0,0 0 0,0-1 0,1 1 0,-1-1 0,1 1 0,-1 0 0,1-1 0,0 1 0,0 0 0,-1 0 0,-3 14 23,4-16-40,0 1 0,-1-1 0,1 0 0,0 1-1,0-1 1,-1 1 0,1 0 0,0-1 0,0 1 0,0-1 0,0 1 0,0-1-1,0 1 1,0-1 0,0 1 0,0-1 0,0 1 0,0 0 0,0-1 0,0 1-1,0-1 1,0 1 0,1-1 0,-1 1 0,0-1 0,0 1 0,1-1 0,-1 1-1,0-1 1,1 1 0,-1-1 0,0 0 0,1 1 0,-1-1 0,1 0 0,-1 1 17,1 2-2710,-1-2-6166,0-1 419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8.43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5819.65625"/>
      <inkml:brushProperty name="anchorY" value="-136216.48438"/>
      <inkml:brushProperty name="scaleFactor" value="0.5"/>
    </inkml:brush>
  </inkml:definitions>
  <inkml:trace contextRef="#ctx0" brushRef="#br0">201 75 7954,'0'0'0,"-5"0"744,-9 0 4444,-3 0 578,-4 0 257,-3 0-255,1 0-5211,2 0 1,1 0-349,3 0-209,3 0 0,2 0 0,4 0 0,4 0 0,3 0 0,5 0 0,1 0 0,6-1 0,4 1 0,4-2 0,2-1 0,3 1 0,3-1 0,3 0 0,4-1 0,0 0 0,2 0 0,2 0 0,1-2 0,2 0 0,-1-1-2362,-1-1-6700,0-1 1733,-8 1-7624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5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15 128 6705,'-2'-8'2063,"-4"-2"6101,5 9-7274,0 0-1,1 0 0,-1 0 0,1 1 1,-1-1-1,1 0 0,-1 0 1,1 0-1,-1 0 0,1 0 1,0 0-1,0 0 0,-1 0 1,1 0-1,0 0 0,0 0 0,0 0 1,0 0-1,0-1-889,5-5 1510,5 0-4082,11-3 2572,1 1 0,1 1 0,0 1 0,20-4 0,1 0 0,-23 5 0,1 1 0,1 2 0,-1 0 0,1 1 0,-1 2 0,-20 0 0,-1 0 0,0 0 0,0 0 0,1 0 0,-1 0 0,0 0 0,0 0 0,1 1 0,-1-1 0,0 1 0,0-1 0,0 1 0,0-1 0,1 1 0,-1 0 0,0-1 0,0 1 0,0 0 0,-1 0 0,1 0 0,0 0 0,0 0 0,0 0 0,-1 0 0,1 0 0,0 0 0,-1 0 0,1 1 0,3 28 0,-4-27 0,-8 30 0,7-23 0,-1-1 0,1 1 0,-1-1 0,-1 0 0,0 0 0,0 0 0,-9 35 0,-6 26 0,13-52 0,0 1 0,0-1 0,2 1 0,1 0 0,0 6 0,1-15 0,0 0 0,0 0 0,-1 0 0,-2 4 0,2-4 0,0 0 0,0 0 0,1 0 0,0 4 0,0 1-330,-1-1 0,-1 0 0,0 0 0,0-1 0,-3 5 330,6-16-269,-7 12-9326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5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71 532 10842,'-15'5'10978,"3"-5"-3789,11-1-6850,0 1 0,0-1-1,0 1 1,0-1 0,0 1 0,0-1-1,0 0 1,0 0 0,0 0-1,1 1 1,-1-1 0,0 0 0,0 0-1,1 0 1,-1 0 0,1 0 0,-1-1-339,-2-6-619,1 0 1,0 0 0,0-1 0,1 1-1,0 0 1,0-2 618,-2-16 1709,-6-73-1709,7 79 0,0 0 0,2 0 0,0 0 0,1-2 0,1-27 0,15-58 0,-17 105 0,0-1 0,0 1 0,0-1 0,1 0 0,-1 1 0,1-1 0,0 1 0,0 0 0,0-1 0,0 1 0,0 0 0,0-1 0,1 1 0,-1 0 0,1 0 0,-1 0 0,1 0 0,0 0 0,0 1 0,0-1 0,0 0 0,0 1 0,0 0 0,0-1 0,1 1 0,-1 0 0,0 0 0,1 0 0,-1 0 0,1 1 0,-1-1 0,1 1 0,0-1 0,-1 1 0,2 0 0,14-1 0,-1 0 0,0 2 0,1 0 0,-1 1 0,2 0 0,1 1 0,35 2 0,0-3 0,0-2 0,0-2 0,1-3 0,-10 0 0,0-3 0,20-6 0,-64 14 0,-1 0 0,1 0 0,0 0 0,0 0 0,-1 1 0,1-1 0,0 0 0,-1 1 0,1-1 0,0 1 0,-1 0 0,1-1 0,-1 1 0,1 0 0,-1 0 0,1 0 0,-1 0 0,0 0 0,1 1 0,-1 0 0,-2 2 0,0-3-21,0 0 0,0 0 0,1 0 0,-1 0 0,-1 0 0,1 0 0,0-1 0,0 1 0,0 0 0,0-1 0,0 1 0,-1-1 0,1 1 1,0-1-1,0 1 0,-1-1 0,1 0 0,0 0 0,-1 0 0,1 0 0,0 0 0,-1 0 21,-13 3-1322,-10 6 2625,-15 1-823,37-9-480,1-1 0,0 1 0,0 0 0,0 0 0,0 0 0,0 0 0,0 0 0,1 0 0,-1 1 0,0-1 0,0 1 0,1-1 0,-1 1 0,1 0 0,0-1 0,-1 1 0,1 0 0,0 0 0,0 0 0,0 0 0,0 0 0,0 1 0,0 2 0,-1 1 0,1 0 0,0 0 0,1-1 0,0 1 0,0 5 0,-9 98 0,1 37 0,8 107 67,0-140-4005,-10-112-4117,-4-1 4894,13 0 3014,-65-5 768,-3 0 11908,-5 5-10445,68 0-2084,12 0 0,1 0 0,1-1 0,-1 0 0,0-1 0,0 0 0,1 0 0,2-2 0,37-8 0,-21 8 409,-1-1 0,1-1 0,14-7-409,10-4-4540,-16 6-5148,-10 2 1829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5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61 233 7954,'-4'-39'4817,"0"-1"9220,3 27-8482,-5-2-5151,6 15-404,0 0 0,0 0 0,0-1 0,0 1 0,0 0 0,0 0 0,-1 0 0,1 0 0,0 0 0,0-1 0,0 1 0,0 0 0,0 0 0,0 0 0,0 0 0,0 0 0,0 0 0,0 0 0,0-1 0,-1 1 0,1 0 0,0 0 0,0 0 0,0 0 0,0 0 0,0 0 0,0 0 0,-1 0 0,1 0 0,0 0 0,0 0 0,0 0 0,0 0 0,0 0 0,-1 0 0,1 0 0,0 0 0,0 0 0,0 0 0,0 0 0,0 0 0,-1 0 0,1 0 0,0 0 0,0 0 0,0 0 0,0 0 0,0 0 0,0 0 0,-1 0 0,1 0 0,0 0 0,-3 10 0,2 10 0,1 169 0,-9-94 0,1 59 0,8-111 0,-8-82 0,-1-93 0,8 79 0,0 23 0,1 0 0,1-1 0,2 1 0,2-10 0,-2 21 0,-3 14 0,1 0 0,0 0 0,0 0 0,0 0 0,0 0 0,1 0 0,2-4 0,-3 8 0,-1 0 0,1 0 0,0 0 0,0 1 0,-1-1 0,1 0 0,0 1 0,0-1 0,0 0 0,0 1 0,0-1 0,0 1 0,0-1 0,0 1 0,0 0 0,0-1 0,0 1 0,0 0 0,1 0 0,-1 0 0,0 0 0,0 0 0,0 0 0,0 0 0,0 0 0,0 0 0,0 1 0,1-1 0,-1 0 0,0 1 0,0-1 0,0 1 0,0-1 0,0 1 0,0-1 0,-1 1 0,1 0 0,0-1 0,0 1 0,31 19 0,-1 1 0,-1 1 0,18 17 0,81 84 0,-99-93 0,5 16 0,-32-39 0,2 0 0,-1 0 0,1-1 0,0 1 0,1-1 0,-1 0 0,1-1 0,0 1 0,6 3 0,-11-9 0,0 1 0,0-1 0,-1 1 0,1-1 0,0 1 0,0-1 0,0 0 0,-1 0 0,1 1 0,0-1 0,0 0 0,0 0 0,0 0 0,0 0 0,0 0 0,-1 0 0,1 0 0,0 0 0,0 0 0,0-1 0,0 1 0,0 0 0,-1 0 0,1-1 0,0 1 0,0-1 0,0 1 0,-1 0 0,1-1 0,0 0 0,-1 1 0,1-1 0,0 1 0,-1-1 0,1 0 0,-1 1 0,1-1 0,-1 0 0,1 0 0,-1 0 0,0 1 0,1-1 0,-1-1 0,3-4 0,-1 0 0,-1 0 0,1-1 0,-1 1 0,0-5 0,1 2 0,3-34 0,-1-1 0,-2 0 0,-2 0 0,-3-2 0,2-38 0,1-91 0,0 175 0,0 0 0,0 0 0,0 0 0,0 0 0,0-1 0,0 1 0,0 0 0,0 0 0,0 0 0,0-1 0,0 1 0,0 0 0,0 0 0,0 0 0,0-1 0,0 1 0,0 0 0,0 0 0,0 0 0,0-1 0,0 1 0,0 0 0,0 0 0,0 0 0,0 0 0,0-1 0,-1 1 0,1 0 0,0 0 0,0 0 0,0 0 0,0 0 0,0-1 0,-1 1 0,1 0 0,0 0 0,0 0 0,0 0 0,0 0 0,-1 0 0,1 0 0,0 0 0,0 0 0,0-1 0,-1 1 0,1 0 0,0 0 0,0 0 0,0 0 0,-1 0 0,-3 13 0,9 39-445,0-29-9145,2-9 205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54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7042,'1'9'1664,"2"4"6197,2 12 7655,-6-18-15448,-1 0 0,0-1 0,1 1 0,-2-1 0,1 1 0,-1-1 0,0 0 0,0 0 0,-1 0 0,-3 3-68,-13 27 4,-47 100-4,54-107-259,-16 39 634,27-62-1100,0 0 1,1 1 0,0-1-1,0 1 1,0 5 724,1-2-10457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1T13:50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319 125 11795,'9'-25'188,"-4"1"3585,-2-26 12567,-3 49-16320,0 0 0,0-1-1,-1 1 1,1 0 0,0 0 0,0 0-1,-1 0 1,1 0 0,0 0-1,-1 0 1,1 0 0,-1 0 0,0 0-1,1 0 1,-1 1 0,0-1-1,1 0 1,-1 0 0,0 0 0,0 1-1,0-1 1,1 0 0,-1 1-1,0-1 1,0 1 0,0-1 0,0 1-1,0 0 1,0-1 0,0 1 0,0 0-1,-1 0 1,1-1 0,0 1-1,0 0 1,0 0 0,0 0-20,-2 0-5,0 0 1,0 1-1,0-1 1,0 0-1,0 1 1,0 0-1,0-1 1,0 1-1,0 0 1,1 1-1,-1-1 1,0 0-1,-1 2 5,-15 11 0,9-8 0,0 2 0,1-1 0,0 1 0,0 0 0,1 1 0,0 0 0,0 2 0,-8 12 0,1 0 0,2 2 0,0-1 0,2 2 0,0 0 0,2 0 0,-2 12 0,6-19 0,1 1 0,1-1 0,1 1 0,1 0 0,0 0 0,2-1 0,0 1 0,1 0 0,1-1 0,4 15 0,-2-17 0,0-1 0,1 0 0,0 0 0,1-1 0,4 6 0,-6-13 0,0-1 0,0 0 0,1 0 0,0-1 0,0 1 0,1-1 0,-1-1 0,1 1 0,1-1 0,-1 0 0,1 0 0,-2-2 0,1 0 0,-1 0 0,1 0 0,0-1 0,0 0 0,0 0 0,0-1 0,0 0 0,0 0 0,0 0 0,1-1 0,-1 0 0,4-1 0,-7 0 0,1 0 0,0 0 0,-1 0 0,1 0 0,-1-1 0,1 0 0,-1 0 0,0 0 0,0 0 0,0-1 0,0 0 0,0 0 0,0 0 0,-1 0 0,1 0 0,-1-1 0,0 0 0,0 1 0,0-1 0,0-2 0,-2 4 0,1 0 0,-1-1 0,1 1 0,-1-1 0,0 0 0,0 1 0,0-1 0,-1 0 0,1 0 0,0 1 0,-1-1 0,0 0 0,0 0 0,0 0 0,0 0 0,0 1 0,-1-1 0,1 0 0,-1 0 0,1 0 0,-1 1 0,0-1 0,0 0 0,-1 1 0,1-1 0,0 1 0,-1-1 0,0 1 0,1 0 0,-1 0 0,0 0 0,0 0 0,0 0 0,0 0 0,-2-1 0,0 0 0,-1 0 0,0 0 0,0 1 0,0-1 0,-1 1 0,1 0 0,0 0 0,-1 1 0,1-1 0,-1 1 0,0 1 0,1-1 0,-1 1 0,0 0 0,0 0 0,1 0 0,-3 1 0,-14 4 18,-1 1 1,1 1-1,1 0 0,-1 2 1,1 1-1,0 0 0,-3 5-18,7-5-2500,1 1-1,1 1 0,-2 2 2501,-1 5-10718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6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7.7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7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0,'-3'0,"-2"0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8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2T12:32:5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 2168,'0'0'27,"-2"0"2238,-9-2 11213,9 1-13333,2-1-4601,3 1 3566,0-3-492,-2 0-3530,-1 0 1790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8.7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7160.85938"/>
      <inkml:brushProperty name="anchorY" value="-137158.04688"/>
      <inkml:brushProperty name="scaleFactor" value="0.5"/>
    </inkml:brush>
  </inkml:definitions>
  <inkml:trace contextRef="#ctx0" brushRef="#br0">142 94 9194,'0'0'0,"1"-2"848,1-2 3380,-1 0 518,1-2 619,-1-1 99,-1 0-2977,1-1-2540,-1 1 541,0 1-488,-2-1 0,1 1 0,-1 0 0,0 1 0,1 0 0,-1 1 0,0 0 0,1 1 0,-1 2 0,0 0 0,0 2 0,0 3 0,0 1 0,1 3 0,1 3 0,0 2 0,0 3 0,0 3 0,0 3 0,0 3 0,0 3 0,0 1 0,0 3 0,-2 3 0,1 1 0,-1 2 0,1 1 0,-2 1 0,1 1 0,-1 0 0,-2 2 0,-1 0 0,0 1 0,-2-1 0,2 0 0,0 0 0,0-2 0,-1-1 0,0-1 0,-1-2 0,1-2 0,1-2 0,-1-2 0,1-2 0,1-3 0,1-1 0,0-2 0,1-3 0,1-1 0,1-3 0,0-3 0,0-3 0,1-2 0,0-3-9522,2-1 2142,0-3-103,0-2-982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6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7.7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7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0,'-3'0,"-2"0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8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2T12:32:5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 2168,'0'0'27,"-2"0"2238,-9-2 11213,9 1-13333,2-1-4601,3 1 3566,0-3-492,-2 0-3530,-1 0 1790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6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7.7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7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0,'-3'0,"-2"0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8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2T12:32:5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 2168,'0'0'27,"-2"0"2238,-9-2 11213,9 1-13333,2-1-4601,3 1 3566,0-3-492,-2 0-3530,-1 0 1790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9.16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6008.78125"/>
      <inkml:brushProperty name="anchorY" value="-137245.57813"/>
      <inkml:brushProperty name="scaleFactor" value="0.5"/>
    </inkml:brush>
  </inkml:definitions>
  <inkml:trace contextRef="#ctx0" brushRef="#br0">0 336 4953,'0'0'0,"0"-4"-72,2-6 1382,0-5-162,1-3 9,1-2-90,2-2-65,1-1 22,0 0 112,1 1 181,0 1 199,1 1 214,3 0 167,0 2 203,4 0 151,1 2 128,1 0 133,1 3 166,1 1-1180,1 2-1615,1 3 398,1 2-281,0 3 0,0 2 0,-1 2 0,0 4 0,-1 1 0,-2 3 0,-3 2 0,-1 1 0,-2 3 0,-2 1 0,-2 0 0,-4 2 0,-2 1 0,-1 1 0,-3 0 0,-3 0 0,-1 1 0,-3-1 0,-3 0 0,-3 0 0,-2 0 0,-2-1 0,-3-1 0,0 0 0,-2-1 0,-1-2 0,1-1 0,0-2 0,1-1 0,0-1 0,1-1 0,2-2 0,-1 0 0,3-1 0,1-2 0,2-1 0,2-2 0,3-1 0,2-2 0,3-2-7758,3-2-2647,0 1-4945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6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7.7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7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0,'-3'0,"-2"0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2T12:32:18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2T12:32:5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 2168,'0'0'27,"-2"0"2238,-9-2 11213,9 1-13333,2-1-4601,3 1 3566,0-3-492,-2 0-3530,-1 0 1790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19.88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7067.75"/>
      <inkml:brushProperty name="anchorY" value="-138410.20313"/>
      <inkml:brushProperty name="scaleFactor" value="0.5"/>
    </inkml:brush>
  </inkml:definitions>
  <inkml:trace contextRef="#ctx0" brushRef="#br0">158 204 9490,'0'0'0,"0"1"1160,-2 0 3977,1 1 143,-3 0 165,2 1-376,-3 1-4556,2 0-24,0 1-305,1-2-184,1 1 0,0-1 0,1 0 0,1 0 0,1 1 0,1-2 0,2 1 0,1-1 0,2-1 0,1-1 0,1-1 0,0-1 0,1 0 0,1-1 0,-1 0 0,1-2 0,0 0 0,-2-1 0,0 0 0,-1-2 0,0 0 0,-3-1 0,0-1 0,1 0 0,-3-1 0,0 0 0,-2-1 0,-1-1 0,-1 1 0,-2 0 0,-1 0 0,-2 1 0,-2 2 0,-2 1 0,-2 3 0,-1 1 0,-2 3 0,-2 3 0,-1 2 0,-2 3 0,0 3 0,-1 1 0,-1 3 0,1 2 0,0 1 0,2 2 0,0 1 0,3 1 0,1 0 0,3 0 0,2 1 0,2-1 0,3 0 0,2-1 0,2 0 0,3 0 0,4-2 0,1 0 0,3-2 0,3-1 0,3-2 0,3-1 0,3-2 0,3-1 0,2-2 0,4-1 0,4-2 0,3-1 0,6-2 0,3-2 0,1-2 0,3-1 0,-1-3 0,0-2 0,-1-2-2250,-1-1-2409,-3-2 1371,-2-1 105,-1-2 558,-4 0 585,-4-2 577,-4-1 537,-3-2 541,-4 0 500,-3 0 490,-3 0 473,-3-2 437,-2 1 408,-3 0 357,-1 0 359,-1 1 363,-2 0 378,-1 2 279,-1 0-3536,1 3 265,-2 1-276,0 2-112,-2 3 0,0 2 0,-2 2 0,-2 3 0,-2 2 0,-3 4 0,-2 3 0,-2 3 0,-4 2 0,-3 4 0,-3 3 0,-2 1 0,0 3 0,-3 1 0,1 2 0,-1 1 0,0 0 0,1 2 0,0-2 0,1 1 0,2-1 0,2-1 0,0-1 0,4 0 0,1-2 0,0 0 0,3-2 0,0-2 0,1-1 0,1-1 0,3-2 0,3-1 0,1-3 0,3-1 0,2-2-3071,2-3-4575,0-2 1213,2-2-293,0-1-2503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0.09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8505.60938"/>
      <inkml:brushProperty name="anchorY" value="-139744.42188"/>
      <inkml:brushProperty name="scaleFactor" value="0.5"/>
    </inkml:brush>
  </inkml:definitions>
  <inkml:trace contextRef="#ctx0" brushRef="#br0">1 83 7154,'0'0'0,"0"-3"2928,0-4 2857,0-1 370,1-2 396,1-1-2762,-1 0-4091,2 2 1009,0 0-707,1 2 0,0 2 0,2 3 0,1 2 0,2 2 0,2 2 0,1 2 0,4 2 0,1 1 0,3 0 0,2 2 0,1 1 0,3 0 0,1 0 0,2 1 0,2-1 0,0 1 0,0-1 0,0 0 0,1 0 0,0 0 0,-2 1 0,-1-1 0,1-1 0,0 0 0,1-2 0,-1-1-13294,0-1 4686,-7-2-2273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9.1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65 7298,'-21'-16'-1345,"7"4"1689,0 0 376,7 0-79,-8 8-161,8-4-128,7 8-96,-7 0-128,7 0-200,7 0-296,-7 8-560,7-4-817,8 4-791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1.15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0185.79688"/>
      <inkml:brushProperty name="anchorY" value="-140926.0625"/>
      <inkml:brushProperty name="scaleFactor" value="0.5"/>
    </inkml:brush>
  </inkml:definitions>
  <inkml:trace contextRef="#ctx0" brushRef="#br0">755 101 5745,'0'0'0,"-1"-2"696,-3-4 3296,0-2 57,-4-2 138,-2 0-160,-1-1-151,-2 0-80,-2 1-1629,-1 1-2332,0 1 562,-3 2-397,-1 1 0,-1 1 0,-1 3 0,-3 2 0,-1 2 0,-3 4 0,-1 1 0,0 4 0,-2 3 0,-1 3 0,0 4 0,-2 4 0,1 3 0,0 3 0,0 4 0,2 4 0,1 0 0,3 3 0,3 1 0,3 1 0,3 0 0,3 0 0,4-1 0,3 0 0,5-2 0,2-1 0,5-3 0,3-3 0,4-1 0,4-3 0,2-3 0,4-2 0,3-4 0,3-3 0,2-2 0,2-3 0,1-3 0,1-3 0,1-2 0,1-3 0,-1-3 0,0-2 0,-2-2 0,-1-2 0,-1-2 0,-2-3 0,-3-1 0,-1-2 0,-4-3 0,-2-1 0,-1-2 0,-3-1 0,-1-1 0,-3-2 0,-2 1 0,-2-1 0,-2 1 0,-1 0 0,-2 1 0,1 0 0,-3 0 0,0 2 0,-2 1 0,1 1 0,-1 2 0,-1 2 0,-2 2 0,2 1 0,-1 2 0,0 2 0,0 1 0,-1 2 0,-1 1 0,1 3 0,-1 0 0,1 2 0,1 0 0,1 2 0,0 1 0,2 1 0,0 2 0,1 1 0,1 2 0,1 2 0,0 2 0,0 1 0,1 2 0,1 2 0,2 0 0,-1 3 0,-1 0 0,0 1 0,0 1 0,-2 0 0,1 1 0,-1 0 0,0 1 0,0-2 0,-1 0 0,1-1 0,0-1 0,2-1 0,-1-1 0,1 0 0,1-2 0,-1-2 0,2 0 0,-1-1-2661,2-1-8733,-2-2 3480,0-3-3083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1.56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8986.6875"/>
      <inkml:brushProperty name="anchorY" value="-140922.5"/>
      <inkml:brushProperty name="scaleFactor" value="0.5"/>
    </inkml:brush>
  </inkml:definitions>
  <inkml:trace contextRef="#ctx0" brushRef="#br0">103 68 7178,'0'0'0,"0"-2"2696,0-3 3735,0-2 193,2-2 164,0-1-4391,-2 0-2252,-1 1 363,-1 2-508,-2 1 0,-1 4 0,-2 2 0,-2 4 0,0 2 0,-1 4 0,1 2 0,0 2 0,0 2 0,1 2 0,0 2 0,1 0 0,3 1 0,1 0 0,1 1 0,1-1 0,1 1 0,2-1 0,2-1 0,2-1 0,2 0 0,3-2 0,1-1 0,2-1 0,0-2 0,4-2 0,-1-2 0,2-2 0,0-1 0,1-2 0,0-3 0,0-1 0,-1-1 0,1-3 0,0 0 0,-2-2 0,0-2 0,-3-1 0,-1-2 0,-1-2 0,-3 0 0,-4-3 0,-2-1 0,-2-1 0,-1-1 0,-3-1 0,-3-1 0,-2 0 0,-3 1 0,-2 1 0,-1 1 0,-2 0 0,-1 3 0,0 2 0,2 1 0,-1 3 0,2 1 0,1 0 0,0 3 0,1 1 0,3 1 0,1 1 0,2 1 0,3 1 0,3 1-10063,3 1 905,0 0-4972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2.0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0077.6875"/>
      <inkml:brushProperty name="anchorY" value="-141924.76563"/>
      <inkml:brushProperty name="scaleFactor" value="0.5"/>
    </inkml:brush>
  </inkml:definitions>
  <inkml:trace contextRef="#ctx0" brushRef="#br0">453 67 8194,'0'0'0,"1"-1"1296,1-2 4388,1-1 688,0-1 660,0-2-3335,-2 1-3917,-1-1 932,-1 2-712,-1-1 0,-3 1 0,-1 1 0,-2 0 0,-1 0 0,-2 2 0,-2 0 0,-1 1 0,0 0 0,-2 2 0,-1 1 0,-1 2 0,-1 1 0,-1 3 0,-2 1 0,0 2 0,-1 3 0,-1 0 0,1 3 0,-1 0 0,2 2 0,0 0 0,2 2 0,0-1 0,4 1 0,1-1 0,2 0 0,2-1 0,3 0 0,2-1 0,5-1 0,2 0 0,5-2 0,2 0 0,3-2 0,3-1 0,2-3 0,2-1 0,2-1 0,2-2 0,1-1 0,0-2 0,1-1 0,0-1 0,-2-2 0,0 0 0,-1-3 0,-1 0 0,0-1 0,-2-2 0,0-1 0,-2-1 0,0-2 0,-2 0 0,-1-1 0,-1-2 0,-1-1 0,-1-1 0,-3-1 0,-1-2 0,-1 1 0,-2-2 0,-2 0 0,-2 1 0,0-1 0,-1 2 0,-2 0 0,0 2 0,-2 2 0,1 2 0,-2 0 0,2 3 0,-1 0 0,1 1 0,2 2 0,2 2 0,1 2-1344,3 1-11034,1 2 4425,1 1-3325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2.74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9036.64063"/>
      <inkml:brushProperty name="anchorY" value="-140851.82813"/>
      <inkml:brushProperty name="scaleFactor" value="0.5"/>
    </inkml:brush>
  </inkml:definitions>
  <inkml:trace contextRef="#ctx0" brushRef="#br0">477 252 8426,'0'0'0,"1"-2"3441,2-1 3799,2-3 473,1-1-2077,1 0-6353,1-3 1745,-2 0-1028,1-1 0,-1 0 0,0-2 0,-1 0 0,-1-1 0,1-1 0,-2 0 0,-1-1 0,-2 1 0,-2 0 0,-2 0 0,-2 1 0,-1 3 0,-2 0 0,-4 3 0,-1 3 0,-3 1 0,-3 4 0,-2 2 0,0 3 0,-2 4 0,1 1 0,-1 3 0,1 2 0,1 1 0,2 2 0,2 1 0,2 1 0,2-1 0,4 1 0,3 0 0,3-1 0,2-1 0,5 0 0,2-1 0,4-1 0,2 0 0,2-3 0,3 0 0,2-3 0,1-1 0,2-1 0,1-2 0,0-2 0,2-1 0,-1-2 0,1-1 0,-2-2 0,0-1 0,-1-1 0,-2-1 0,0-2 0,0 0 0,-3-1 0,-1 0 0,-2-3 0,-1 0 0,-2-2 0,-1-1 0,-3-1 0,-1-1 0,-3 0 0,0-1 0,-2 1 0,0 0 0,0 0 0,-1 2 0,1 0 0,0 1 0,0 2 0,-1 2 0,1-1 0,0 3 0,0 0 0,0 2 0,-1 2 0,-1 2 0,-1 3 0,0 3 0,1 4 0,-2 3 0,1 4 0,1 3 0,0 3 0,1 3 0,1 3 0,-1 3 0,3 3 0,0 2 0,-1 3 0,2 2 0,0 2 0,1 3 0,-1 3 0,0 1 0,-1 3 0,-1 0 0,0 2 0,-2 1 0,-1-1 0,-1 1 0,-2 1 0,1-2 0,-1 0 0,-3-1 0,0-1 0,-2-3 0,-2 0 0,-2-4 0,0-1 0,-3-3 0,-2-4 0,-2-2 0,-1-5 0,-1-3 0,-2-2 0,-2-4 0,0-4 0,-1-2 0,-1-4 0,-1-3 0,1-5 0,-1-2 0,2-3 0,1-4 0,2-2 0,0-4 0,1-4 0,2-2 0,2-4 0,1-3 0,4-2 0,2-4 0,3-2 0,4-4 0,4-2 0,4-2 0,2-1 0,4-1 0,5-2 0,1 0 0,4 0 0,4 0 0,3 0 0,2 0 0,3 0 0,3 1 0,1 1 0,3 0 0,1 2-6236,1 0 409,-1 1-22,0 2 88,-8 7-3879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3.02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7993.84375"/>
      <inkml:brushProperty name="anchorY" value="-140219.59375"/>
      <inkml:brushProperty name="scaleFactor" value="0.5"/>
    </inkml:brush>
  </inkml:definitions>
  <inkml:trace contextRef="#ctx0" brushRef="#br0">0 249 6217,'0'0'0,"0"-5"1465,0-6 2389,0-5 223,0-4 474,0-3 298,0-1 144,0 0-2603,0 0-2483,0 1 557,0 2-464,0 3 0,0 3 0,0 3 0,2 3 0,-1 5 0,3 5 0,-2 4 0,3 5 0,-2 4 0,0 4 0,-1 3 0,-1 4 0,2 4 0,-1 2 0,-1 2 0,0 2 0,0 1 0,1 1 0,0 2 0,0-1 0,0 1 0,1-1 0,-1-1 0,1-1 0,0-1 0,1-1 0,-1-2 0,-1-2 0,2-3 0,-1-1 0,0-2 0,2-2 0,2-2 0,2-1 0,1-3-9410,2-1 261,-1-4-5793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3.40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9132.29688"/>
      <inkml:brushProperty name="anchorY" value="-141819.92188"/>
      <inkml:brushProperty name="scaleFactor" value="0.5"/>
    </inkml:brush>
  </inkml:definitions>
  <inkml:trace contextRef="#ctx0" brushRef="#br0">117 247 8802,'0'0'0,"0"-1"1424,0-1 4491,0-2 471,0 0 356,0-1-3816,1 0-2942,1 0 604,1 1-588,1 0 0,2 0 0,2 1 0,1-1 0,2 0 0,2-1 0,1-1 0,0-1 0,2-1 0,-1 0 0,3-1 0,-1 0 0,1 0 0,-2-1 0,-1-1 0,-2 0 0,0 1 0,-1 0 0,-2 1 0,-2-1 0,-1 1 0,-2 1 0,-3-1 0,-3 0 0,-3 0 0,-2 2 0,-3 0 0,-2 3 0,-3 1 0,-3 3 0,-1 2 0,-2 3 0,-2 2 0,-1 3 0,0 2 0,-1 3 0,0 1 0,0 3 0,0 1 0,2 1 0,2 1 0,1 0 0,2 0 0,2-1 0,2 1 0,4-1 0,3 0 0,4-1 0,4-1 0,4-1 0,3 0 0,4-1 0,2-2 0,4-1 0,2-2 0,3-1 0,3-2 0,4-1 0,4-3 0,4-2 0,3-1-5723,3-2-4404,1-2 2373,-8 0-1429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4.06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0443.45313"/>
      <inkml:brushProperty name="anchorY" value="-143035.14063"/>
      <inkml:brushProperty name="scaleFactor" value="0.5"/>
    </inkml:brush>
  </inkml:definitions>
  <inkml:trace contextRef="#ctx0" brushRef="#br0">385 239 5481,'0'0'0,"0"-5"2441,0-6 4004,0-4 481,0-4 396,0-1-3723,0-1-3745,0 1 845,0 2-699,0 2 0,-2 4 0,1 4 0,-1 2 0,-1 5 0,1 4 0,0 3 0,-2 4 0,2 3 0,-2 3 0,1 4 0,0 2 0,1 3 0,-1 2 0,1 2 0,0 1 0,1 1 0,0 1 0,1 2 0,0 0 0,0 0 0,1-1 0,1-1 0,0-2 0,-1-2 0,1-1 0,1-2 0,-1-2 0,-1-2 0,2-2 0,-1-3 0,0-2 0,-1-2 0,2-2 0,-1-2 0,1-3 0,2-3 0,-1-2 0,1-4 0,-1-3 0,1-4 0,-2-2 0,0-3 0,-1-3 0,0-3 0,-2-3 0,0-3 0,-1-2 0,-1-2 0,-1-1 0,-2 0 0,1-2 0,-3 1 0,1-2 0,-2 2 0,0 1 0,-1 0 0,0 2 0,-1 1 0,0 3 0,-1 2 0,0 1 0,-1 3 0,1 3 0,-2 1 0,2 3 0,0 2 0,1 1 0,1 3 0,2 1 0,3 1 0,1 2 0,3 1 0,2 2 0,4 1 0,4 2 0,4 1 0,3 1 0,5 2 0,3 2 0,4 2 0,5 2 0,2 3 0,3 3 0,2 1 0,0 4 0,0 2 0,-2 1 0,-2 4 0,-2 1 0,-3 2 0,-3 1 0,-4 2 0,-4 2 0,-4 0 0,-5 0 0,-3 1 0,-5-1 0,-4-1 0,-5-1 0,-3 0 0,-5 0 0,-5-2 0,-4 0 0,-4-3 0,-5 0 0,-5-2 0,-3 0 0,-3-3 0,-3-1 0,-2-2 0,-2-2 0,1-2 0,-1-1 0,1-2 0,2-1 0,2-2 0,3-2 0,4-1 0,3-3 0,4-1 0,5-3 0,4-1 0,7-2 0,5-3 0,6-2 0,6-3 0,6-1 0,7-3 0,6-2 0,5-2-924,4-1-7373,2 0 2200,1-1-723,-6 3-4427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4.8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9246.20313"/>
      <inkml:brushProperty name="anchorY" value="-142721.67188"/>
      <inkml:brushProperty name="scaleFactor" value="0.5"/>
    </inkml:brush>
  </inkml:definitions>
  <inkml:trace contextRef="#ctx0" brushRef="#br0">228 460 6977,'0'0'0,"2"-2"193,1-2 2052,2-2 264,1-2 386,-1-1 259,0 0 336,-2 0 502,-1 1 382,-1-1-1665,0 1-2981,-1 0 773,-2 1-501,0 0 0,-1 1 0,-2 0 0,-1 2 0,-1 0 0,0 2 0,-1-1 0,-1 2 0,-3 0 0,1 2 0,-1 2 0,-2 2 0,0 2 0,-1 4 0,0 1 0,-1 4 0,0 3 0,2 1 0,0 2 0,1 2 0,2 0 0,1 1 0,1 1 0,2-1 0,3 0 0,1-1 0,1 0 0,3-2 0,3-1 0,1-1 0,1-2 0,3-2 0,1-2 0,1-2 0,2-1 0,1-2 0,1-2 0,0-2 0,1-3 0,0-1 0,-1-3 0,1-1 0,0-2 0,0-3 0,-2-1 0,0-3 0,0-1 0,-1-2 0,-2-2 0,0-1 0,-2-1 0,-1-1 0,-1-1 0,-1 0 0,-2 0 0,-1 1 0,-1 0 0,-1 2 0,-1 1 0,0 2 0,0 2 0,0 2 0,-2 2 0,-1 3 0,-1 2 0,0 3 0,0 3 0,-1 3 0,0 2 0,0 3 0,0 3 0,1 1 0,1 3 0,0 1 0,4 1 0,0 1 0,2 0 0,1 1 0,2-1 0,3 0 0,0-1 0,2 0 0,1-2 0,2-1 0,1-1 0,0-1 0,3-1 0,1-3 0,0-1 0,1-2 0,2-1 0,0-4 0,-1 0 0,0-4 0,1-2 0,-1-2 0,-2-4 0,0-2 0,-2-3 0,-1-3 0,-1-4 0,-2-2 0,0-3 0,-2-3 0,-2-3 0,0-2 0,-2-2 0,-1-2 0,-2-1 0,1-2 0,-2-1 0,0 0 0,-2 0 0,2 1 0,-1 2 0,0 2 0,-1 3 0,0 2 0,-1 4 0,0 4 0,0 3 0,-1 5 0,-1 5 0,0 5 0,-1 5 0,1 5 0,-2 4 0,1 4 0,0 6 0,1 2 0,1 4 0,0 2 0,1 3 0,0 2 0,0 2 0,0 1 0,0 2 0,0 1 0,-1 1 0,-1 1 0,1 0 0,-1 0 0,1-1 0,1 0 0,-1-3 0,1-2 0,2-2 0,-1-3 0,1-2 0,-1-2 0,2-4 0,-1-1-906,0-4-8301,1-2 2568,0-3-547,-1-3-1886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5.92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0774.98438"/>
      <inkml:brushProperty name="anchorY" value="-144050.64063"/>
      <inkml:brushProperty name="scaleFactor" value="0.5"/>
    </inkml:brush>
  </inkml:definitions>
  <inkml:trace contextRef="#ctx0" brushRef="#br0">24 706 5281,'0'0'0,"-1"-2"1208,-1-3 2885,-1-2 203,0-2 193,-1-1-267,0-1-531,2 1-634,0-1-752,0 2-2567,2-1 649,-1 1-387,3 0 0,3 2 0,1-1 0,4 0 0,3 1 0,3 0 0,2-1 0,4 1 0,1 0 0,2-1 0,1 1 0,2 0 0,1-1 0,1 1 0,2 0 0,0-1 0,1-1 0,0 0 0,-2-1 0,-2 1 0,-1 0 0,0 0 0,-4 0 0,-1 1 0,-2 0 0,-2 1 0,-3 1 0,-2 0 0,-5 1 0,-2 1 0,-4-1 0,-3 2 0,-3 0 0,-4 2 0,-2 0 0,-5 1 0,-2 2 0,-4 2 0,-3 1 0,0 3 0,-3 2 0,-2 1 0,1 2 0,-2 2 0,1 2 0,1 2 0,3 1 0,1 1 0,2 1 0,1 0 0,4 1 0,3-1 0,3-1 0,4 1 0,2-2 0,4-1 0,3-1 0,4-2 0,3-2 0,2-1 0,3-2 0,2-2 0,0-2 0,3-2 0,1-1 0,0-3 0,1-1 0,-1-2 0,0-2 0,-2-2 0,0-1 0,0-3 0,-3-1 0,0-1 0,-3-2 0,-1-1 0,-2-2 0,-3 0 0,-1 0 0,-1-2 0,-2 1 0,-1-1 0,-1 1 0,-1 2 0,-2 0 0,0 3 0,-1 1 0,-2 2 0,-1 3 0,-1 3 0,0 2 0,-1 2 0,0 4 0,0 2 0,1 3 0,1 2 0,1 2 0,2 2 0,1 1 0,2 1 0,1 2 0,2 1 0,2 0 0,1 1 0,2 0 0,3-1 0,2-1 0,1-1 0,3-1 0,0-2 0,2-1 0,2-3 0,1-2 0,0-2 0,1-3 0,1-1 0,0-2 0,-1-2 0,1-2 0,-2-2 0,0-2 0,-1-2 0,-2-2-1540,-2-2 206,0-2 267,-3-4 192,-1-2 279,-2-2 295,-2-3 285,-1-3 288,-2-3 307,-1-1 366,-3-2 519,0-2 677,-2 0-2092,0 0 157,0 0-133,0 1-73,-2 2 0,0 1 0,-2 2 0,1 3 0,1 0 0,-2 3 0,1 1 0,0 3 0,-1 1 0,2 2 0,0 1 0,-1 2 0,1 1 0,0 2 0,1 0 0,0 2 0,0 2 0,0 1 0,-1 3 0,0 2 0,1 2 0,0 3 0,1 3 0,0 2 0,-1 4 0,3 3 0,0 2 0,-1 5 0,1 2 0,-1 5 0,-1 2 0,2 4 0,0 4 0,0 5 0,-1 2 0,0 6 0,-2 3 0,-1 3 0,1 3 0,0 2 0,0 2 0,0 1 0,-1 1 0,0 0 0,1 2 0,-1-1 0,0-1 0,0 1 0,-2-2 0,1 0 0,1-1 0,-2-2 0,0 0 0,-2-2 0,0-2 0,-1 0 0,-1-2 0,1-2 0,-3-2 0,-1-3 0,-4-1 0,0-3 0,-2-4 0,-1-2 0,-4-3 0,-1-2 0,-2-4 0,-3-2 0,-1-4 0,-3-3 0,-1-4 0,-1-3 0,-1-3 0,-1-4 0,1-4 0,-1-2 0,1-4 0,1-3 0,1-4 0,0-2 0,1-4 0,2-3 0,2-3 0,2-2 0,1-2 0,3-4 0,3-2 0,2-2 0,3-1 0,4-2 0,3-2 0,4-2 0,2-3 0,6-3 0,3-2 0,4-3 0,3-3 0,3-3 0,6-3 0,5-2 0,4-2 0,3-1 0,4 1 0,2 0 0,3 3 0,1 2-793,1 2-6626,-1 3 2591,0 3-595,0 2 394,0 4 571,-9 10-399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6.29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2441.375"/>
      <inkml:brushProperty name="anchorY" value="-145190.85938"/>
      <inkml:brushProperty name="scaleFactor" value="0.5"/>
    </inkml:brush>
  </inkml:definitions>
  <inkml:trace contextRef="#ctx0" brushRef="#br0">126 48 4625,'0'0'0,"-2"-1"3625,1-2 2389,-1 0 186,1-3 112,0 1-394,-1-1-6844,0 0 1925,0 1-999,-1 0 0,-1 1 0,-1 2 0,-2 1 0,0 2 0,0 3 0,-1 2 0,0 4 0,0 2 0,1 3 0,1 3 0,-1 3 0,2 2 0,0 2 0,1 3 0,-1 2 0,2 2 0,0 1 0,1 2 0,0 0 0,0 1 0,0-1 0,1 1 0,0-1 0,1 0 0,-1-2 0,1 0 0,0-2 0,2-1 0,0-2 0,-1 0 0,1-3 0,-1-1 0,-1-3 0,2-1 0,0-2 0,1-2 0,2-3 0,0 0 0,2-4-10820,0-2 2663,-1-3-6333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9.6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286 78 4201,'12'0'5367,"-9"0"-3324,0 1 0,0-1 0,0 0-1,0 0 1,1-1 0,-1 1 0,0-1-1,0 1 1,0-1 0,0 0 0,1 0-2043,-4 0 19,1 0 0,0 0 0,0 0 0,-1 1 0,1-1 0,-1 0 0,1 0 1,0 0-1,-1 0 0,0 0 0,1 0 0,-1 0 0,0 0 0,1 0 0,-1 0 0,0 0 0,0 0 0,0-1 0,0 1 0,0 0 1,0 0-1,0 0 0,0 0 0,-1 0 0,1 0 0,0 0 0,-1 0 0,1 0 0,0 0 0,-1 0 0,1 0 0,-1 0 1,0 0-1,1 0 0,-1 1 0,0-2-19,1 2 41,-2-3-41,0 1 0,1-1 0,-1 1 0,0 0 0,0-1 0,-1 1 0,1 0 0,0 0 0,-1 1 0,1-1 0,-1 0 0,0 1 0,1 0 0,-1-1 0,0 1 0,0 0 0,-1 0 0,-1 0 0,-1 0 0,0 0 0,0 1 0,0 0 0,0 0 0,0 0 0,0 0 0,-5 2 0,-5 2 0,0 0 0,0 1 0,1 1 0,0 0 0,0 1 0,-5 4 0,17-10 0,0 1 0,0 0 0,1 0 0,-1 0 0,0 0 0,1 1 0,-1-1 0,1 1 0,0-1 0,-1 1 0,1 0 0,1 0 0,-1 0 0,0 0 0,0 1 0,2-2 0,-1 1 0,1-1 0,-1 0 0,1 1 0,0-1 0,0 1 0,0-1 0,0 0 0,0 1 0,0-1 0,1 1 0,-1-1 0,1 0 0,0 1 0,0-1 0,0 0 0,0 0 0,0 0 0,0 0 0,0 0 0,2 2 0,17 22 0,2-2 0,21 21 0,-17-20 0,-2 2 0,3 5 0,-23-28 0,-1 1 0,0 0 0,0 0 0,0 0 0,0 0 0,-1 0 0,0 1 0,0-1 0,-1 1 0,1-1 0,-1 1 0,0 0 0,-1 0 0,1-1 0,-1 1 0,0 0 0,-1 0 0,0 5 0,0-8 0,-1-1 0,1 1 0,0-1 0,-1 0 0,0 1 0,1-1 0,-1 0 0,0 0 0,0 0 0,0-1 0,0 1 0,-1 0 0,1-1 0,-2 2 0,-38 16 0,30-16 0,-1-1 0,1 0 0,0-1 0,0-1 0,-1 0 0,1-1 0,0 0 0,0-1 0,0 0 0,0-1 0,0 0 0,-10-5 0,19 7-28,0 0 0,1 0 0,-1 0 0,0-1 0,1 1 0,0-1 0,-1 0 0,1 1 0,0-1 0,0 0 0,0-1 0,0 1 0,1 0 0,-1 0 0,0-1 0,1 1 0,0-1 0,-1 1 1,1-1-1,0 0 0,0 0 0,1 1 0,-1-4 28,0-9-4699,3-1-4522,4 0 307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6.7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1345.03125"/>
      <inkml:brushProperty name="anchorY" value="-144986.625"/>
      <inkml:brushProperty name="scaleFactor" value="0.5"/>
    </inkml:brush>
  </inkml:definitions>
  <inkml:trace contextRef="#ctx0" brushRef="#br0">62 103 8922,'0'0'0,"0"-3"1040,2-1 3538,-1-3 409,1 0 491,-1-2 36,2 1-3822,-1 2-1509,-2 1 190,0 3-373,-1 2 0,1 3 0,-3 2 0,1 2 0,0 2 0,1 1 0,0 2 0,0 2 0,1 1 0,0 0 0,1 1 0,2 0 0,1 1 0,2 0 0,-1-1 0,3-1 0,1-1 0,1 0 0,2-2 0,0-1 0,1-2 0,0-1 0,2-2 0,0-2 0,0-1 0,-1-2 0,0-1 0,-1-3 0,0-1 0,-2-2 0,0-1 0,-2-2 0,0-2 0,0 0 0,-3-3 0,-2-1 0,-1-1 0,-1-1 0,-3 0 0,-4-2 0,-1 1 0,-2-1 0,-3 0 0,-2 1 0,-3 1 0,0 1 0,-2 1 0,-2 3 0,-1 1 0,0 2 0,-1 2 0,2 2 0,-1 2 0,2 1 0,0 2 0,3 2 0,2 0 0,3 2 0,1 1 0,3 1 0,3 1 0,3 1 0,2 1 0,4 1 0,3-1 0,2 1-5984,3-1-241,3-1 141,1-2 231,-2 0-3208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27.25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2384.82813"/>
      <inkml:brushProperty name="anchorY" value="-146001.5625"/>
      <inkml:brushProperty name="scaleFactor" value="0.5"/>
    </inkml:brush>
  </inkml:definitions>
  <inkml:trace contextRef="#ctx0" brushRef="#br0">1 175 4929,'0'0'0,"1"-1"1624,3-3 3996,0-1 1043,3-1 1197,0 0-2080,0-1-6531,1 1 1793,-1-2-1042,-1 2 0,-1 0 0,0 1 0,-1 1 0,1 1 0,-2 2 0,0 1 0,-2 3 0,0 3 0,0 4 0,-1 2 0,0 3 0,0 2 0,0 2 0,1 3 0,0 0 0,2 2 0,2 1 0,1 1 0,0-1 0,2 1 0,-1-2 0,1 0 0,1-1 0,0-2 0,1-1 0,1-3 0,0 0 0,1-2 0,1-2 0,-1-2 0,1-3 0,1-1 0,0-3 0,-1-2 0,1-2 0,0-2 0,0-3 0,-1-1 0,1-2 0,-1-2 0,0-1 0,0 0 0,-1-1 0,1-1 0,-2-1 0,0 1 0,-2-1 0,0 2 0,0 0 0,-2 1 0,1 0 0,0 1 0,-2 2 0,0 0 0,0 2 0,-1 2 0,0 1 0,1 2 0,0 2 0,-1 3 0,1 1 0,0 2 0,0 2 0,1 1 0,0 2 0,2 1 0,1 0 0,-1 1 0,0 0 0,0 0 0,0-1 0,-1-1 0,-2 0 0,1-2 0,-1-2 0,2 0 0,0-2 0,1-2 0,0-1 0,-1-2 0,1-2 0,-1-3 0,0-1 0,0-2 0,0-3 0,-1-2 0,0-2 0,-1-3 0,-1-2 0,-1-2 0,0-1 0,0-3 0,0-1 0,-2-1 0,2-2 0,-2 0 0,0-1 0,0 2 0,0 1 0,0 1 0,2 1 0,-1 2 0,-1 2 0,0 3 0,1 1 0,-1 2 0,0 2 0,-1 0 0,0 2-196,1 1-14918,0 2-3441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30.32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4193.625"/>
      <inkml:brushProperty name="anchorY" value="-146842.4375"/>
      <inkml:brushProperty name="scaleFactor" value="0.5"/>
    </inkml:brush>
  </inkml:definitions>
  <inkml:trace contextRef="#ctx0" brushRef="#br0">610 468 10298,'0'0'0,"0"-1"-1752,1-2 4508,1-1 421,-1-2 576,2-2 77,0 0-57,-1-1-54,0-2-591,-1-1-3576,-1-1 981,1-1-533,-1-1 0,0-1 0,0-1 0,-2-1 0,0-1 0,-1-2 0,-1 0 0,-2-1 0,-1 0 0,-2 0 0,0 0 0,-1 1 0,-1 0 0,-1 2 0,0 1 0,-1 2 0,-2 1 0,0 1 0,-2 2 0,-1 2 0,0 2 0,-2 2 0,0 3 0,-2 2 0,-2 3 0,0 2 0,-3 2 0,0 2 0,1 2 0,-1 2 0,1 2 0,0 3 0,1 1 0,0 1 0,3 2 0,1-1 0,2 1 0,2 0 0,2 1 0,3 1 0,3 0 0,3 0 0,4 1 0,4 0 0,3 0 0,5 0 0,2 0 0,4 1 0,3-1 0,3-1 0,2 0 0,3 0 0,1-1 0,2 0 0,1-1 0,0-1 0,-1-1 0,0-1 0,-1-1 0,-2 0 0,-2-1 0,-1-1 0,-4-1 0,-1 0 0,-2 0 0,-2-2 0,-3 0 0,-3 0 0,-3 1 0,-4-1 0,-4 1 0,-2-1 0,-4 0 0,-3 0 0,-3 0 0,-4-1 0,-2-1 0,-2 0 0,-2-2 0,0 0 0,-1-1 0,-1-1 0,0-1 0,3-1 0,0-2 0,2-1 0,1 0 0,4-4 0,3 1 0,3-2 0,4-2 0,4 0 0,3-1-5386,5 0-1832,4-1 511,2-2 334,0 3-792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30.8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2773.54688"/>
      <inkml:brushProperty name="anchorY" value="-146244.04688"/>
      <inkml:brushProperty name="scaleFactor" value="0.5"/>
    </inkml:brush>
  </inkml:definitions>
  <inkml:trace contextRef="#ctx0" brushRef="#br0">205 225 4065,'0'0'0,"3"-3"528,5-2 1736,5-4 56,2-2 173,2-2 19,1-1-6,-1 0-35,-1 0-3,-2 0 82,-3 1 161,-1 1 267,-1-1-80,-3 2-3386,-1 0 979,-3 0-491,0 0 0,-3 1 0,-3 1 0,-1 2 0,-1 1 0,-3 0 0,-2 2 0,-2 2 0,-2 0 0,0 2 0,-1 2 0,-1 2 0,-1 1 0,-1 2 0,-1 2 0,0 1 0,-1 2 0,1 1 0,1 2 0,-1 1 0,3 1 0,1 1 0,1-1 0,1 2 0,2 0 0,2 0 0,2 0 0,3-1 0,2-1 0,1-1 0,3 0 0,3-2 0,1-2 0,1 0 0,2-3 0,1-1 0,1-2 0,2 0 0,0-3 0,2-1 0,-1 0 0,3-3 0,-2 0 0,0-2 0,1 0 0,0-2 0,-2-2 0,1-1 0,-2 0 0,1-1 0,-1-1 0,-2-1 0,0-1 0,-1 0 0,-1-1 0,0-1 0,0 0 0,-1 0 0,-1 1 0,0 2 0,-1 0 0,0 0 0,-2 2 0,0 1 0,-1 1 0,0 2 0,0 1 0,0 2 0,-1 2 0,0 3 0,-1 1 0,1 3 0,-1 1 0,0 3 0,-1 1 0,1 2 0,0 1 0,0 1 0,0 0 0,0 2 0,2-1 0,-1 1 0,3 0 0,-2-1 0,1 0 0,1 0 0,-2-1 0,1-1 0,0-1 0,0 0 0,0-1 0,2-1 0,-1-2 0,1 0 0,1-2-3547,0-1-4411,1-1 1435,-1-2-112,-2-1-1685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31.5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3987.84375"/>
      <inkml:brushProperty name="anchorY" value="-147531.26563"/>
      <inkml:brushProperty name="scaleFactor" value="0.5"/>
    </inkml:brush>
  </inkml:definitions>
  <inkml:trace contextRef="#ctx0" brushRef="#br0">0 111 4185,'0'0'0,"0"-3"104,0-3 2548,2-3 356,-1-2 399,1-1 178,-1 1 182,0 1 297,0 0 192,1 3-598,0 2-4206,-1 2 1177,0 2-629,0 3 0,1 3 0,0 1 0,0 3 0,-1 1 0,0 2 0,1 2 0,0 0 0,0 0 0,-1 1 0,0 0 0,1 1 0,0-1 0,0 0 0,-1 0 0,1 0 0,1-1 0,-2 1 0,1-3 0,-1 1 0,1-2 0,0 0 0,-1-2 0,1 0 0,-2-2 0,3-1 0,-2-1 0,1 0 0,-1-1 0,0-2 0,1 0 0,0-2 0,1-3 0,0 0 0,1-3 0,0-1 0,0-2 0,1-1 0,1-2 0,0-2 0,1-2 0,1 0 0,0-2 0,0 1 0,0-1 0,1 0 0,0 0 0,1 0 0,-1 1 0,2 2 0,0 1 0,0 2 0,0 1 0,1 3 0,0 2 0,0 3 0,-1 1 0,1 2 0,0 2 0,-2 2 0,2 2 0,-2 2 0,0 1 0,0 2 0,-2 0 0,-1 1 0,-1 0 0,1 0 0,-3 0 0,2 0 0,-3 0 0,0-1 0,1 0 0,-1-1 0,-1-2 0,1 1 0,-1-2 0,0-1 0,-1-1 0,0-1 0,1 0 0,0-1 0,1-3 0,0 0 0,1-1 0,0-2 0,0-1 0,1-2 0,1-1 0,1-1 0,0-2 0,1 0 0,0-3 0,0 0 0,1-1 0,1-2 0,1 0 0,1 0 0,0 0 0,1-1 0,1 2 0,-1 1 0,0 2 0,1 1 0,-2 2 0,1 1 0,1 3 0,0 2 0,1 1 0,-2 2 0,1 1 0,-2 3 0,1 2 0,-1 2 0,-2 2 0,0 1 0,-1 1 0,-1 2 0,-1 2 0,-3 0 0,-1 1 0,-1 0 0,-2 1 0,0 0 0,0 0 0,-2-1 0,0 1 0,0-1 0,-1-1 0,0-1 0,0-1 0,-1-1 0,2-3 0,1 0 0,3-2 0,2-2 0,4-1 0,2-2-1204,2-1-6070,3-3 2072,0-1-586,2-2 565,-2 0-3308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32.20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5862.59375"/>
      <inkml:brushProperty name="anchorY" value="-148766.23438"/>
      <inkml:brushProperty name="scaleFactor" value="0.5"/>
    </inkml:brush>
  </inkml:definitions>
  <inkml:trace contextRef="#ctx0" brushRef="#br0">259 154 5417,'0'0'0,"0"-2"776,0-4 1924,0-2 280,1-2 449,1-1 346,1-1 409,0 0 322,1 0 221,1 1-5193,1 0 1153,1 2-635,0 0-52,3 2 0,-1 0 0,2 0 0,2 1 0,2 1 0,1 1 0,3 1 0,1 2 0,0 1 0,1 1 0,0 2 0,0 1 0,-1 2 0,-2 1 0,-2 2 0,-3 2 0,-2 0 0,-3 3 0,-2 1 0,-3 1 0,-4 1 0,-1 3 0,-5 0 0,-3 1 0,-1-1 0,-3 2 0,-1-2 0,-3 0 0,0-1 0,-2 1 0,1-2 0,-2 0 0,2-2 0,-1 0 0,0-2 0,2-1 0,2 0 0,0-2 0,3-1 0,2-1 0,1-2 0,1-1 0,3-1 0,1-2 0,2-1 0,4-1 0,1-1 0,3-1 0,3 0 0,1 0 0,2 0 0,4 0 0,0 0 0,2 2 0,1 1 0,2 1 0,2 2 0,0 2 0,1 2 0,0 2 0,1 2 0,-2 3 0,0 3 0,0 1 0,-1 3 0,-1 1 0,-2 2 0,-3 1 0,-2 2 0,-3 2 0,-4 0 0,-2 2 0,-4 0 0,-5 1 0,-3 1 0,-5 0 0,-4 1 0,-4-2 0,-5 0 0,-3 0 0,-3-1 0,-3-2 0,-1-1 0,-3-2 0,-2-2 0,1-1 0,0-2 0,1-2 0,3-2 0,0-4 0,4-1 0,3-5 0,2-3 0,3-3 0,3-3 0,5-4 0,2-4 0,4-4 0,4-3 0,4-4 0,4-4 0,6-3 0,3-4 0,5-1 0,5-4 0,1 0 0,5-3 0,1 0 0,3-1 0,2 0 0,0-1 0,0 0 0,1 1 0,0 1 0,0 0 0,-1 2 0,0 0 0,1 1 0,-1 1 0,0 1 0,0 1-299,-1 2-9614,0 0 2673,-1 2-193,-7 6-465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32.7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7305.32813"/>
      <inkml:brushProperty name="anchorY" value="-150066.25"/>
      <inkml:brushProperty name="scaleFactor" value="0.5"/>
    </inkml:brush>
  </inkml:definitions>
  <inkml:trace contextRef="#ctx0" brushRef="#br0">339 138 4281,'0'0'0,"1"-1"176,2-3 2250,1 0 328,0-2 380,0-1 173,1-1 76,-1-1 141,-1 1 174,-1-1 167,-1 0-1915,0 0-2056,-1 0 481,-2 0-375,0 1 0,-1 0 0,-2 1 0,0 1 0,-4 0 0,-1 1 0,-3 1 0,1 2 0,-3 3 0,-1 0 0,-2 3 0,0 0 0,-2 4 0,0 1 0,-2 2 0,1 2 0,-1 1 0,2 2 0,1 2 0,1 1 0,1-1 0,2 2 0,1-1 0,2 1 0,2 0 0,4-1 0,2 0 0,2-1 0,3-1 0,2-1 0,2-1 0,2-2 0,0-1 0,3-1 0,2-3 0,1 0 0,1-3 0,1-2 0,1-1 0,0-1 0,0-2 0,0-1 0,-1-2 0,1-1 0,0-1 0,0-1 0,-1-1 0,-1-2 0,-1 0 0,-1-2 0,-1-1 0,0 0 0,-2-1 0,-2-1 0,-1 0 0,-1 0 0,0 1 0,-2 1 0,1 1 0,0 1 0,-2 2 0,0 2 0,-1 1 0,-1 2 0,0 2 0,0 3 0,0 3 0,0 2 0,0 2 0,0 2 0,0 3 0,1 1 0,1 2 0,1 1 0,0 2 0,1 0 0,1 2 0,1 0 0,1 2 0,0 0 0,1 0 0,2 1 0,-1 1 0,1 1 0,-1 1-7879,0 0-2295,-2-6-5325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38.7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8421.625"/>
      <inkml:brushProperty name="anchorY" value="-151486.29688"/>
      <inkml:brushProperty name="scaleFactor" value="0.5"/>
    </inkml:brush>
  </inkml:definitions>
  <inkml:trace contextRef="#ctx0" brushRef="#br0">88 1188 10058,'0'0'0,"2"-1"520,3 0 2885,1-1 6,3 0 175,3-1-21,1-1 21,3-1 70,1-1-3117,3-2-263,0-1-111,2-1-165,1-2 0,1 0 0,2-2 0,1-1 0,-1-1 0,0-3 0,2 0 0,-2-1 0,1-2 0,0 0 0,1-3 0,-1 0 0,-1-2 0,1-2 0,-2-1 0,-1-2 0,-1-2 0,-1-2 0,-3-1 0,0-2 0,-4-1 0,0-2 0,-3-1 0,-1 0 0,-1 1 0,-3 2 0,-1 0 0,-2 3 0,0 1 0,-3 2 0,0 3 0,-2 2 0,-1 2 0,-1 1 0,-1 3 0,-1 2 0,-2 2 0,-1 1 0,0 2 0,-2 2 0,-2 3 0,-1 2 0,-1 3 0,-1 3 0,-2 2 0,-2 3 0,-2 2 0,-2 3 0,-4 4 0,-1 3 0,-2 3 0,0 4 0,-2 4 0,-1 3 0,-2 4 0,0 4 0,-1 3 0,1 2 0,-2 3 0,4 2 0,0 1 0,3 2 0,2-1 0,2 1 0,3-1 0,0 0 0,5-1 0,1 0 0,3-1 0,2 0 0,3-1 0,4-2 0,2-1 0,1-1 0,5-3 0,2-1 0,3-1 0,4-4 0,1-1 0,3-3 0,3-3 0,2-3 0,1-3 0,3-2 0,2-3 0,0-3 0,1-2 0,1-2 0,2-3 0,-1-1 0,1-3 0,-1-1 0,-2-3 0,-1-1 0,-2-1 0,0-2 0,-3-1 0,-2-1 0,-2-2 0,-1 0 0,-2-1 0,-1-1 0,-2 0 0,-1-1 0,-2 0 0,0 0 0,-1 0 0,-2 0 0,0 1 0,0 1 0,-1 1 0,-2 2 0,0 1 0,-1 1 0,1 2 0,-2 0 0,1 2 0,-2 2 0,-1 3 0,0 1 0,-1 3 0,1 3 0,0 2 0,0 1 0,-1 2 0,0 2 0,1 2 0,-2 0 0,0 1 0,-1 1 0,1 1 0,1 0 0,-2 0 0,1 1 0,0 0 0,-1-1 0,2 0 0,0-1 0,1 0 0,0-1 0,1-1 0,0 0 0,0-1 0,0-1 0,0-2 0,2-1 0,0 0 0,1-3-5601,0-1-4048,1-1 1990,-1-2-2374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39.2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9993.70313"/>
      <inkml:brushProperty name="anchorY" value="-152858.82813"/>
      <inkml:brushProperty name="scaleFactor" value="0.5"/>
    </inkml:brush>
  </inkml:definitions>
  <inkml:trace contextRef="#ctx0" brushRef="#br0">41 207 6321,'0'0'0,"1"-1"801,3 0 2080,0-2 60,4-1 157,1 1-79,0-2-143,0 1-42,0-2 49,0 1 188,-1-1-1192,1 0-2061,-2-1 527,3 1-345,-1-1 0,-1-1 0,0 0 0,-1 0 0,-2-1 0,1 1 0,-2-1 0,-1 0 0,-1 0 0,-1 0 0,-1 1 0,0 0 0,0 0 0,-2 1 0,1 0 0,-3 0 0,1 1 0,-1 1 0,-1 1 0,-1 1 0,-1 2 0,0-1 0,-1 3 0,0 0 0,0 2 0,-2 2 0,1 1 0,-1 2 0,-1 1 0,1 3 0,0 1 0,-1 2 0,0 1 0,1 1 0,1 0 0,0 1 0,2 0 0,2 0 0,2 1 0,2-2 0,0 1 0,3-1 0,-1-1 0,3 0 0,2-1 0,2-1 0,2-1 0,2-2 0,3 0 0,2-2 0,1-2 0,2-1 0,2-2 0,1-1-103,0-1-6617,1-2 2734,0 0-343,-1-2 663,1-1 551,0-1 475,-2-1 395,0 0 348,-2-2 344,1 1 346,-5 1-105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39.7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1369.75"/>
      <inkml:brushProperty name="anchorY" value="-154005.39063"/>
      <inkml:brushProperty name="scaleFactor" value="0.5"/>
    </inkml:brush>
  </inkml:definitions>
  <inkml:trace contextRef="#ctx0" brushRef="#br0">119 278 752,'0'0'0,"3"-2"296,4-4 728,2-2 399,3-3 435,2 0 316,2-2 217,-2-1 206,1 0 158,-2 0 156,-2 0 173,0 1 183,-2 1 219,-1-1 145,0 1-2929,-2 1-477,-1 0-34,-1 0-191,-1 0 0,-2 1 0,-1 1 0,-3 0 0,1 1 0,-3 1 0,0 0 0,-1 1 0,-1 0 0,-1 1 0,1 2 0,-1 0 0,0 1 0,-2 1 0,0 1 0,-1 2 0,-1 0 0,0 3 0,-1 1 0,-1 1 0,2 2 0,-1 1 0,-1 2 0,0 1 0,0 1 0,1 1 0,1 1 0,1 1 0,1-1 0,0 1 0,2 0 0,2-1 0,1-1 0,2 0 0,2-1 0,0 0 0,1-2 0,2-1 0,2 0 0,1-2 0,1 0 0,1-1 0,1-2 0,2 0 0,-1-2 0,1-1 0,1-2 0,0 0 0,0-3 0,1 0 0,-2-2 0,1 0 0,0-3 0,-1-1 0,1-1 0,-1-1 0,0 0 0,0-2 0,-2-1 0,1 0 0,-1-1 0,-2 1 0,0-1 0,0 0 0,-1 1 0,-1 0 0,0 1 0,-1 0 0,-1 2 0,-1 0 0,0 1 0,0 2 0,-1 2 0,0 1 0,-1 2 0,1 2 0,0 2 0,-2 2 0,1 1 0,-1 2 0,1 2 0,0 1 0,-1 2 0,0 1 0,0 1 0,1 0 0,0 0 0,0 1 0,1 0 0,1 1 0,1-1 0,0 0 0,-1-1 0,0 0 0,1 0 0,0-2 0,2 0 0,0 0 0,0-2 0,1-1 0,1 0 0,0-2 0,0-2-5116,0 0 1210,0-2 69,0-1 373,1-1 487,1-1 376,-1 0 261,1-2 153,-2-1 86,1-1 186,-3 1-468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50.6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207 89 5305,'48'-21'6252,"-38"18"-3780,-1-1-1,1 1 1,-1-2 0,-1 1-1,1-1 1,-1-1-1,2 0-2471,-10 6 100,1-1-1,-1 1 1,1 0-1,-1-1 1,1 1 0,-1 0-1,1-1 1,-1 1-1,1-1 1,-1 1-1,1-1 1,-1 1 0,0-1-1,1 1 1,-1-1-1,0 0 1,1 1-1,-1-1 1,0 1 0,0-1-1,0 0 1,0 1-1,1-1 1,-1 0-1,0 1 1,0-1 0,0 0-1,0 1 1,-1-1-1,1 0 1,0 1 0,0-1-1,0 1 1,0-1-1,-1 0 1,1 1-1,0-1 1,0 1 0,-1-1-1,1 1 1,-1-1-1,1 0-99,-1 0-15,0 1 0,-1-1 0,1 0 0,0 0-1,-1 1 1,1-1 0,0 1 0,-1-1 0,1 1-1,-1-1 1,1 1 0,0 0 0,-1 0 0,1 0 0,-1 0-1,1 0 1,-1 0 0,0 0 15,-10 3 0,-1 0 0,1 0 0,0 1 0,0 1 0,0 0 0,0 1 0,-9 5 0,-4 6 0,0 0 0,-18 17 0,31-24 0,1 1 0,0 0 0,1 0 0,0 1 0,0 1 0,-1 3 0,7-8 0,-1-1 0,2 1 0,-1 0 0,1 0 0,0 1 0,1-1 0,0 1 0,0-1 0,0 1 0,2 0 0,-1 7 0,1-12 0,0 0 0,0 0 0,0 0 0,1 0 0,0 1 0,0-1 0,0 0 0,0 0 0,1 0 0,-1-1 0,1 1 0,0 0 0,0-1 0,0 1 0,1-1 0,-1 1 0,1-1 0,0 0 0,0 0 0,0 0 0,0-1 0,1 1 0,-1-1 0,4 2 0,-2-2 0,-1 0 0,1-1 0,-1 1 0,1-1 0,0 0 0,0 0 0,0-1 0,-1 1 0,1-1 0,0 0 0,0-1 0,0 1 0,0-1 0,-1 0 0,1 0 0,0-1 0,-1 1 0,1-1 0,-1 0 0,1 0 0,2-2 0,1-1 0,0 0 0,-1-1 0,0 0 0,0 0 0,0 0 0,-1-1 0,1 0 0,-2 0 0,1-1 0,-1 0 0,0 0 0,2-5 0,0-4 0,0 0 0,-1 0 0,0 0 0,-2-1 0,0 1 0,-1-2 0,3-4 0,1-11 0,-5 20 0,1-14 0,-4 27 0,1 1 0,0-1 0,0 1 0,0-1 0,0 1 0,0-1 0,-1 1 0,1-1 0,0 1 0,-1 0 0,1-1 0,0 1 0,-1-1 0,1 1 0,0 0 0,-1-1 0,1 1 0,-1 0 0,1-1 0,0 1 0,-1 0 0,1-1 0,-1 1 0,1 0 0,-1 0 0,1 0 0,-1 0 0,1-1 0,-1 1 0,1 0 0,-1 0 0,0 0 0,1 0 0,-1 0 0,1 0 0,-1 0 0,1 1 0,-1-1 0,1 0 0,-1 0 0,1 0 0,-1 0 0,1 1 0,-1-1 0,1 0 0,-2 1 0,0 0 0,0 0 0,0 0 0,0 1 0,0-1 0,0 1 0,1-1 0,-1 1 0,0-1 0,1 1 0,-1 0 0,1 0 0,0 0 0,0 0 0,0 0 0,-1 1 0,-15 39 0,12-29 0,2-5 0,1-1 0,0 1 0,1 0 0,0 0 0,0 1 0,0-1 0,1 0 0,0 0 0,1 0 0,0 0 0,1 4 0,2 8 0,1 0 0,1 0 0,7 16 0,-10-31 0,0 1 0,0 0 0,0-1 0,0 0 0,1 1 0,0-1 0,0-1 0,0 1 0,1-1 0,0 1 0,0-1 0,0-1 0,0 1 0,0-1 0,1 0 0,0 0 0,3 1 0,1 0 0,-1-1 0,1 0 0,0-1 0,1 0 0,-1 0 0,0-1 0,0-1 0,0 0 0,1 0 0,4-2 0,-9 2 0,0-1 0,0-1 0,0 1 0,0-1 0,0 0 0,-1 0 0,1-1 0,-1 0 0,0 0 0,1 0 0,-1-1 0,-1 1 0,1-1 0,0 0 0,-1-1 0,0 1 0,0-1 0,0 0 0,-1 0 0,0 0 0,1 0 0,6-15 0,-1 0 0,-1 0 0,-1 0 0,0-1 0,-1-4 0,2-5 0,-6 11 0,-2 18 0,0 1 0,0 0 0,0-1 0,0 1 0,-1 0 0,1 0 0,0-1 0,0 1 0,0 0 0,-1 0 0,1 0 0,0-1 0,0 1 0,-1 0 0,1 0 0,0 0 0,-1 0 0,1-1 0,0 1 0,0 0 0,-1 0 0,1 0 0,0 0 0,-1 0 0,1 0 0,0 0 0,-1 0 0,1 0 0,0 0 0,-1 0 0,1 0 0,0 0 0,-3 1 0,0 0 0,1 0 0,-1 0 0,1 0 0,0 0 0,-1 1 0,1-1 0,0 1 0,0 0 0,0-1 0,-1 2 0,-5 6 0,0 0 0,0 1 0,1-1 0,0 2 0,1-1 0,0 1 0,1 0 0,-1 2 0,-9 26 0,-6 28 0,20-65 0,-4 27 0,5-29 0,0 1 0,0 0 0,0-1 0,0 1 0,0-1 0,0 1 0,0-1 0,0 1 0,0-1 0,0 1 0,1-1 0,-1 1 0,0-1 0,0 1 0,1-1 0,-1 1 0,0-1 0,1 1 0,-1-1 0,0 1 0,1-1 0,-1 0 0,1 1 0,-1-1 0,0 0 0,1 1 0,-1-1 0,1 0 0,-1 0 0,1 1 0,-1-1 0,1 0 0,-1 0 0,1 0 0,0 0 0,-1 0 0,1 0 0,-1 0 0,1 0 0,-1 0 0,1 0 0,-1 0 0,1 0 0,-1 0 0,1 0 0,-1 0 0,1-1 0,-1 1 0,1 0 0,0-1 0,3-1 0,0 0 0,1-1 0,-1 0 0,-1 0 0,1 0 0,0 0 0,-1-1 0,0 1 0,1-1 0,-2 0 0,1 0 0,2-4 0,11-13 0,89-119 0,-88 120 0,24-24 0,-38 41 0,0 0 0,1 0 0,0 0 0,-1 1 0,1 0 0,0 0 0,0 0 0,1 0 0,-1 0 0,0 1 0,3-1 0,-6 2 0,1 0 0,-1 0 0,1 0 0,-1 1 0,1-1 0,-1 0 0,1 1 0,-1-1 0,0 1 0,1-1 0,-1 1 0,0 0 0,1 0 0,-1-1 0,0 1 0,0 0 0,0 0 0,0 0 0,0 0 0,0 1 0,0-1 0,0 0 0,0 0 0,0 1 0,0-1 0,-1 0 0,1 1 0,-1-1 0,1 0 0,-1 1 0,1-1 0,-1 1 0,0 0 0,2 6 0,0 0 0,0 0 0,-1 0 0,0 0 0,0 6 0,-1 231 0,-1-244 0,1 0 0,0-1 0,0 1 0,0-1 0,0 1 0,0 0 0,0-1 0,0 1 0,0 0 0,0-1 0,0 1 0,1-1 0,-1 1 0,0-1 0,0 1 0,1 0 0,-1-1 0,0 1 0,0-1 0,1 1 0,-1-1 0,1 1 0,-1-1 0,0 0 0,1 1 0,-1-1 0,1 1 0,-1-1 0,1 0 0,0 1 0,0-1 0,0 0 0,0 0 0,0-1 0,0 1 0,0 0 0,0 0 0,0 0 0,0-1 0,0 1 0,0-1 0,0 1 0,-1-1 0,1 1 0,0-1 0,0 1 0,0-1 0,31-30 0,-32 31 0,36-52 0,-14 17 0,8-7 0,0-2 0,31-34 0,-57 74 0,1-1 0,0 1 0,0-1 0,0 1 0,0 1 0,0-1 0,1 1 0,0 0 0,3-1 0,-7 3 0,-1 0 0,1 1 0,-1-1 0,1 1 0,-1 0 0,1 0 0,-1-1 0,1 1 0,-1 0 0,1 0 0,-1 0 0,1 0 0,-1 1 0,1-1 0,-1 0 0,1 1 0,-1-1 0,1 1 0,-1-1 0,0 1 0,1 0 0,-1 0 0,0-1 0,1 1 0,-1 0 0,0 0 0,0 0 0,0 0 0,0 1 0,0-1 0,0 0 0,0 0 0,0 1 0,-1-1 0,1 0 0,0 1 0,-1-1 0,1 1 0,-1-1 0,1 1 0,-1-1 0,0 1 0,5 14 0,-2 0 0,0 0 0,-1 0 0,0 0 0,-1 0 0,-1 0 0,7 72 0,-7-82 84,0 0 0,0 0-1,1 0 1,0 0 0,0 0 0,1 0 0,0 0-1,1 4-83,-2-8-150,0 0-1,1 0 1,-1 0 0,0 0-1,0-1 1,1 1-1,-1 0 1,1-1-1,0 1 1,-1-1-1,1 1 1,0-1 0,2 1 150,21 4-6358,-12-6-4011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40.1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2614.125"/>
      <inkml:brushProperty name="anchorY" value="-155128.46875"/>
      <inkml:brushProperty name="scaleFactor" value="0.5"/>
    </inkml:brush>
  </inkml:definitions>
  <inkml:trace contextRef="#ctx0" brushRef="#br0">0 157 1568,'0'0'0,"2"-2"472,1-4 729,2-2 155,-1-2 196,2-2 183,0-1 180,-1 1 174,0 0 231,1 1 198,-1 1 192,1 4 139,-2 1 179,0 2 268,2 3 259,-2 1-3436,1 2 257,-1 2-268,1 0-108,-2 2 0,2 1 0,-2 1 0,1 1 0,0 0 0,-1 1 0,-1 1 0,-1 0 0,-1 0 0,0-1 0,-1 0 0,-1 0 0,0-1 0,-1 0 0,1 0 0,-2-1 0,0-1 0,2 0 0,-2-1 0,1-1 0,1 0 0,1-2 0,-2-1 0,1-2 0,0 0 0,1-1 0,-2-2 0,1-1 0,0-1 0,1-1 0,2-1 0,0-1 0,0-1 0,2-1 0,1-1 0,0 0 0,3-1 0,0 0 0,1-1 0,0 0 0,1 0 0,-1 0 0,0 2 0,0-1 0,2 0 0,-1 0 0,2 1 0,0 0 0,1-1 0,1 1 0,1-1-3463,0 0-3698,0 1 1013,0 0-306,-3 3-3585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40.6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3903.70313"/>
      <inkml:brushProperty name="anchorY" value="-155987.60938"/>
      <inkml:brushProperty name="scaleFactor" value="0.5"/>
    </inkml:brush>
  </inkml:definitions>
  <inkml:trace contextRef="#ctx0" brushRef="#br0">55 88 5097,'0'0'0,"-1"-2"-448,-1-3 2455,-1-1 419,0-2 507,0 0 266,1 0 158,-1-1 138,1 2 148,0 0 142,1 1-593,0 0-3660,-1 1 1017,0 0-549,0 2 0,1 1 0,0 2 0,1 3 0,0 4 0,-1 1 0,1 4 0,1 2 0,-1 3 0,0 2 0,0 1 0,0 1 0,0 2 0,0 0 0,0 0 0,0 1 0,0 0 0,0 1 0,0-1 0,0 0 0,0-1 0,-2-1 0,1 1 0,-1-2 0,1-1 0,0-1 0,-1 0 0,0-2 0,0-1 0,1-1 0,0-2 0,0-1 0,-1-1 0,1 0 0,-1-1 0,1-2 0,0-1 0,0-1 0,3-2 0,-1-1 0,1-1 0,-1-1 0,2-2 0,-1-1 0,0-1 0,1-1 0,1-2 0,0-2 0,1 0 0,0-1 0,2-2 0,-2 0 0,2-1 0,1-1 0,0-1 0,0 1 0,2 0 0,0 0 0,1 1 0,2 0 0,-1 1 0,1 1 0,1 0 0,0 2 0,2 1 0,1 2 0,0 1 0,0 2 0,0 2 0,-2 2 0,-1 1 0,0 1 0,-1 2 0,-1 2 0,-2 0 0,-1 1 0,-2 1 0,-2 1 0,-2 0 0,-2 0 0,0 1 0,-3-1 0,-1 0 0,-4 1 0,-1-2 0,-3 0 0,0 1 0,-1-1 0,-1 0 0,-1 0 0,-3-2 0,0 0 0,0-1 0,0 0 0,0-2 0,1 0 0,0-1 0,1-1 0,1 0 0,0-1 0,1-1 0,2-2 0,2 0 0,3-2 0,3-2 0,1 0 0,3-3-887,2 0-7989,2-2 2536,2 0-678,-1 2-3044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41.24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4963.39063"/>
      <inkml:brushProperty name="anchorY" value="-157472.64063"/>
      <inkml:brushProperty name="scaleFactor" value="0.5"/>
    </inkml:brush>
  </inkml:definitions>
  <inkml:trace contextRef="#ctx0" brushRef="#br0">0 25 5817,'0'0'0,"2"0"656,0-1 2568,-1 0 264,1-1 372,-2-1 134,1 1 58,-1 0 55,1-1-626,-1 1-3989,0 0 1104,-1-1-596,1 1 0,0 1 0,0 0 0,0 2 0,0 0 0,0 2 0,0 2 0,0 0 0,0 2 0,0 2 0,0 0 0,0 2 0,0 2 0,0 0 0,0 1 0,0 2 0,0 0 0,0 1 0,0-1 0,0 1 0,0-1 0,0-1 0,0 0 0,0-1 0,2-1 0,-1-2 0,3 0 0,-1-2 0,1-1 0,1-1 0,1-1 0,2-1 0,1-1 0,0-1 0,2-2 0,-2-1 0,1-1 0,0-1 0,-1-1 0,0-1 0,0-2 0,-1 0 0,0-1 0,0-1 0,0-1 0,-2-1 0,0-2 0,0 0 0,0 0 0,0-1 0,-1 0 0,0 1 0,-1-1 0,0 2 0,0-1 0,0 1 0,-2 0 0,0 2 0,1 0 0,-1 2 0,0 2 0,-1 1 0,0 2 0,-1 1 0,-1 1 0,-1 3 0,1 1 0,-1 1 0,0 2 0,-1 1 0,1 0 0,1 2 0,0 0 0,0 1 0,1-1 0,0 1 0,0-1 0,0 0 0,0-1 0,0 1 0,0-1 0,-1 1 0,-1-1 0,1-1 0,-1-1 0,1 0 0,2-2 0,1 0-5788,1 0-2986,0-2 1311,-1 0-3675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41.93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6194.07813"/>
      <inkml:brushProperty name="anchorY" value="-158746.17188"/>
      <inkml:brushProperty name="scaleFactor" value="0.5"/>
    </inkml:brush>
  </inkml:definitions>
  <inkml:trace contextRef="#ctx0" brushRef="#br0">1 44 6105,'0'0'0,"0"-2"336,1-1 2904,1-3 346,-1 0 489,2 0 350,0 0 207,1 1 153,0 0-3733,1 2-789,0 1 5,1 3-268,-2 1 0,2 3 0,0 2 0,-2 1 0,2 2 0,-2 1 0,1 2 0,0 0 0,-1 0 0,1 0 0,-1 1 0,-1-1 0,-1 0 0,0-1 0,0 0 0,0-1 0,-1 0 0,0 0 0,0-2 0,-1 1 0,1-2 0,-1 0 0,0-1 0,0-1 0,-1-1 0,1 0 0,0-1 0,0-1 0,0-2 0,2-1 0,-1-1 0,1-2 0,1-1 0,1-1 0,0-1 0,1-1 0,0-2 0,2-2 0,-2 1 0,1-2 0,0 0 0,1 0 0,0 0 0,0 0 0,1 0 0,-1 1 0,1 1 0,0 0 0,0 2 0,0 1 0,0 1 0,0 2 0,-1 1 0,1 1 0,0 1 0,0 2 0,0 1 0,-1 1 0,1 1 0,0 1 0,-2 2 0,1 0 0,-1 1 0,-1 0 0,-2 1 0,1 0 0,-1 0 0,1 0 0,-1-1 0,0 0 0,-2 0 0,0 0 0,2-1 0,-2-1 0,1 0 0,-1-1 0,0-1 0,1-2 0,0 1 0,-1-1 0,2 0 0,0-2 0,0-1 0,1 0 0,0-3 0,1 0 0,1-2 0,1 0 0,0-3 0,1 0 0,0-2 0,1 0 0,1-1 0,-1 1 0,1-1 0,0 1 0,0 0 0,0 0 0,-1 1 0,0 1 0,-1 1 0,0 1 0,0 2 0,0 0 0,0 3 0,-1 1 0,1 2 0,0 1 0,-2 3 0,0 0 0,0 2 0,-1 1 0,-1 0 0,0 1 0,-1 1 0,-1 0 0,0 0 0,-1 1 0,-1-1 0,0 0 0,0 1 0,0-1 0,0 0 0,1 0 0,1-1 0,1 0 0,1 0 0,2-1 0,2 0 0,3-1 0,1-1 0,4 0-7944,2-2-569,3-1 946,-4 0-1243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42.22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7931.42188"/>
      <inkml:brushProperty name="anchorY" value="-159979.29688"/>
      <inkml:brushProperty name="scaleFactor" value="0.5"/>
    </inkml:brush>
  </inkml:definitions>
  <inkml:trace contextRef="#ctx0" brushRef="#br0">135 119 5129,'0'0'0,"0"-3"752,0-4 2642,1-2 534,1-2 849,0-2 504,-1 1 249,0 0-1813,-1 1-4127,1 1 1079,-1 1-669,0 2 0,0 0 0,0 3 0,0 1 0,-2 2 0,1 2 0,-1 3 0,1 1 0,-2 3 0,1 2 0,0 2 0,0 2 0,1 3 0,1 2 0,-2 2 0,0 2 0,1 1 0,0 2 0,0 1 0,-1 2 0,0 0 0,0 2 0,-1-1 0,1 1 0,0 0 0,-2 1 0,0 0 0,0 0 0,0-1 0,0 1 0,-1-2 0,0 0 0,-1 0 0,-1-1 0,0 0 0,-1-3 0,0 0 0,0-2 0,0-2 0,0-3-4014,2-1-7442,0-2 3673,1-5-1730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27:42.74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6780.60938"/>
      <inkml:brushProperty name="anchorY" value="-159706"/>
      <inkml:brushProperty name="scaleFactor" value="0.5"/>
    </inkml:brush>
  </inkml:definitions>
  <inkml:trace contextRef="#ctx0" brushRef="#br0">36 308 4681,'0'0'0,"0"-2"-520,-2-1 2502,-1-3 227,0-1 323,-1 0 48,0-2-82,-1 0-89,1 0-105,1 0-113,-1 0-138,2-1-114,1 0-58,1 0-25,2 0 117,2-2-2063,2 1 343,1-2-217,2 0-36,2 0 0,2-2 0,1 1 0,3 0 0,0 0 0,2 1 0,1 0 0,4 1 0,0 1 0,4 1 0,2 2 0,1 2 0,-1 2 0,0 3 0,1 1 0,-2 4 0,0 1 0,-1 3 0,-3 3 0,-2 1 0,-1 2 0,-3 2 0,-1 1 0,-1 1 0,-3 1 0,-2 0 0,-1 1 0,-4-1 0,-2 1 0,-3-1 0,-2 1 0,-5 0 0,-1 0 0,-3-1 0,-2 0 0,-2 0 0,-2-1 0,-2-1 0,-3 0 0,-1-1 0,-1-1 0,-3-2 0,-2 0 0,0-2 0,-1-1 0,-2-1 0,0-2 0,1 0 0,1-2 0,2-1-5228,0-1-7188,7 0-3446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1.3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537.31543"/>
      <inkml:brushProperty name="anchorY" value="-20162.98828"/>
      <inkml:brushProperty name="scaleFactor" value="0.5"/>
    </inkml:brush>
  </inkml:definitions>
  <inkml:trace contextRef="#ctx0" brushRef="#br0">261 123 1920,'0'0'0,"0"0"-24,0-3 953,0-1 119,1-1 211,1-1 142,0 1 109,-1-2 134,0 1 153,1 0 101,0 0 118,0 0 84,-1 0 28,0 1 3,-1 0-23,1 0-10,-1 1-18,0-1-15,0 1-7,0 0-1700,0-1-215,-1 1-43,1 0-100,0 1 0,0 0 0,0 1 0,0 0 0,0 1 0,0 0 0,0-1 0,0 1 0,0 0 0,0 0 0,0 0 0,0 2 0,-1 0 0,-1 1 0,1 1 0,-2 2 0,0 2 0,-1 0 0,0 2 0,-1 2 0,0 2 0,1 1 0,-1 2 0,0 2 0,0 2 0,0 1 0,0 2 0,-2 2 0,0 2 0,2 2 0,-1 2 0,-1 0 0,1 2 0,-1 0 0,1 2 0,0 0 0,0 0 0,0 0 0,-3 1 0,2 1 0,-1-1 0,1-1 0,-1 0 0,1-1 0,-1-1 0,0-1 0,1-1 0,-1-1 0,0-1 0,0-2 0,2-2 0,0-1 0,-1-2 0,3 0 0,-2-2 0,2-1 0,1-1 0,0-2 0,0-1 0,1-2 0,1-2 0,-2 0 0,1-2-5442,0-1-2367,0-1 381,-1-2-5340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2.5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260.62305"/>
      <inkml:brushProperty name="anchorY" value="-20183.91992"/>
      <inkml:brushProperty name="scaleFactor" value="0.5"/>
    </inkml:brush>
  </inkml:definitions>
  <inkml:trace contextRef="#ctx0" brushRef="#br0">56 1007 6361,'0'0'0,"-1"0"-1016,-3-3 2427,0-1 203,-2 0 426,-1-2 154,-1 0 69,2-1 2,-1 0-49,2-2-95,1 0-173,2-1-212,1-1-235,2-1-228,0-1-167,3-1-121,1 0-128,2-1-112,2-1-57,1 0-268,3-2-456,0-1 111,4 0-75,1-1 0,3-1 0,1-2 0,1 1 0,2-2 0,2 0 0,0 0 0,3 0 0,1-1 0,0 1 0,3-1 0,-1 1 0,1 0 0,1 0 0,0 0 0,0 0 0,2 1 0,-1-1 0,2 0 0,0 1 0,1 0 0,0 0 0,0 1 0,0 0 0,0 0 0,1 1 0,-1 1 0,0 0 0,2 2 0,-1 1 0,1 1 0,-2 1 0,-1 2 0,0 1 0,-1 2 0,-1 1 0,0 2 0,-2 1 0,-1 2 0,-1 1 0,0 1 0,-2 3 0,-1 0 0,-1 3 0,-1 1 0,-2 2 0,0 2 0,-3 2 0,0 1 0,-2 2 0,-2 1 0,0 0 0,-2 2 0,-1 1 0,-1 1 0,-2 0 0,-1 1 0,-1 0 0,-2 1 0,-1 0 0,-1 0 0,-2 1 0,0 1 0,-3 0 0,-1 0 0,-2 0 0,-1 1 0,-1 0 0,-4 0 0,-1 0 0,-1 0 0,-1 1 0,-1-1 0,-2 0 0,0 0 0,-1 1 0,-1-1 0,-2-1 0,-1 0 0,1 0 0,-2-2 0,-1 0 0,-1 0 0,1 0 0,0-1 0,0 0 0,1-1 0,0-1 0,2-1 0,-1-1 0,2-1 0,1-1 0,0-2 0,3 0 0,-1-1 0,2-2 0,1 1 0,2-2 0,0-1 0,1-1 0,0 0 0,2-1 0,1-1 0,1-1 0,1-1 0,1-1 0,0 0 0,2-1 0,-1-1 0,3 0 0,0-1 0,1-1 0,2 0 0,0-1 0,2 0 0,2-1 0,2-1 0,2 1 0,0-1 0,2-1 0,0-1 0,1 1 0,2 0 0,0-1 0,2 1 0,0-1 0,2 1 0,-1-1 0,0 0 0,1 1 0,0 1 0,1-1 0,0 2 0,0 0 0,1 1 0,-1 1 0,1 1 0,-1 1 0,1 1 0,-1 0 0,-1 2 0,0 1 0,0 1 0,0 1 0,1 1 0,-1 2 0,0 1 0,0 1 0,-2 2 0,0 0 0,0 1 0,-2 1 0,0 0 0,-2 1 0,-1 1 0,-3 0 0,-1 0 0,0 1 0,-2-1 0,-2 1 0,-1-1 0,-2 1 0,-2 0 0,-2-1 0,-1 0 0,-3 1 0,0 0 0,-4 0 0,-1-1 0,-1 1 0,-3-1 0,-1 1 0,0-1 0,-3 1 0,-2-1 0,-2 0 0,-1 0 0,-1-2 0,-2-1 0,-2 0 0,-2-2 0,1 1 0,-3-1 0,0-1 0,-1-1 0,-1-1 0,-1-2 0,1 0 0,0-2 0,-1 0 0,0-2 0,1-1 0,0 0 0,2-1 0,1-1 0,0-1 0,0-1 0,2 0 0,0-2 0,2 1 0,1-1 0,1 1 0,2-2 0,2 1 0,2 0 0,2-2 0,3 1 0,2-2 0,2 0 0,2-1 0,4-1 0,2 0-159,3-2-7945,2 0 1737,4-1-1029,-1 3-3891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4.1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417.4209"/>
      <inkml:brushProperty name="anchorY" value="-21558.50586"/>
      <inkml:brushProperty name="scaleFactor" value="0.5"/>
    </inkml:brush>
  </inkml:definitions>
  <inkml:trace contextRef="#ctx0" brushRef="#br0">13 369 5673,'0'0'0,"0"0"-760,0 1 2166,0 0 99,0 1 282,0 1 99,0-1 40,0 1 45,1-1 9,1 0-17,1-1-66,2-1-131,0 1-174,2-1-196,2 0-177,2-1-159,2 0-145,-1-1-100,3-1-92,1 0-72,0-1-66,1-1-65,1 0-269,-1-1-258,1-2 54,1-1-47,-1 0 0,0-1 0,-1-1 0,0-1 0,-1 0 0,0 0 0,0 0 0,-2-1 0,0 1 0,-2 0 0,-1 0 0,-1 0 0,-1 0 0,-1 0 0,-2 0 0,-1 0 0,-2 0 0,-2 1 0,0 0 0,-3 1 0,-1 1 0,-2 1 0,-2 0 0,0 1 0,-1 0 0,0 0 0,-2 2 0,0-1 0,-1 2 0,0 1 0,-1 0 0,-1 2 0,1 1 0,-1 1 0,-1 2 0,0 2 0,-1 1 0,0 2 0,1 2 0,0 2 0,-2 2 0,0 2 0,0 2 0,-1 2 0,1 1 0,0 1 0,2 1 0,-1 1 0,1 1 0,2 1 0,0 0 0,2 1 0,1 0 0,0 0 0,3 1 0,0-1 0,1 0 0,4 0 0,1 0 0,2-1 0,2-1 0,2-1 0,2-1 0,3-2 0,2-1 0,1-2 0,3-2 0,0-2 0,2-2 0,2-1 0,2-2 0,2-2 0,-1-2 0,3-2 0,-1-1 0,1-2 0,0-2 0,1-2 0,1-1 0,-1-2 0,1-2 0,-2-1 0,1-3 0,0-1 0,-2-3 0,1-1 0,-3-1 0,0-2 0,0-2 0,-3-2 0,0 0 0,-1-1-224,0-1-1280,0 0 725,-2-1 9,1 0 218,-1-1 187,-1 1 170,2-1 68,1 0 21,-1 0 35,1 0 23,0 1 15,0-1 26,-1 2 14,1 0 54,1 1 43,-1 3 104,1 1 60,-1 3 86,-2 3 106,0 2 100,-1 4 141,-1 3 159,-1 3 213,-2 4-1099,0 3 150,-2 4-97,-2 3-27,0 2 0,-1 3 0,0 2 0,0 0 0,-2 2 0,0-1 0,-2 2 0,-1 0 0,1-1 0,-1 0 0,-1 0 0,-1-2 0,0 0 0,-1-1 0,0-1 0,0-1 0,0-1 0,0-1 0,0 0 0,0-3 0,0 0 0,0-1 0,0-2 0,0 0 0,0-2 0,0-2 0,0 0 0,0-2 0,0-2 0,0-1 0,0-1 0,0-3 0,0-1 0,-2-2 0,0-1 0,1-1 0,0-1 0,0-1 0,-2-1 0,2-1 0,-1 0 0,0 0 0,0-1 0,0 1-215,-2 0 34,0 0 136,0 2 90,-1 0 170,-1 2-34,0 0-216,-1 1 70,-2 1-35,-1 1 0,1 2 0,-2 1 0,1 3 0,-2 0 0,-1 3 0,-1 2 0,-2 0 0,0 4 0,-2 1 0,0 2 0,-1 2 0,1 1 0,-1 3 0,1 1 0,0 2 0,1 1 0,0 1 0,1 2 0,0 1 0,0 0 0,2 1 0,2 0 0,0 1 0,2 0 0,2 0 0,0 0 0,2 0 0,4 0 0,1-2 0,3 1 0,2-3 0,2 1 0,-1-2 0,3-1 0,0-1 0,2-1 0,0-3 0,2-2 0,1-1 0,1-2 0,0-2 0,2-1 0,-1-2 0,1-1 0,0-2 0,0-1 0,0-2 0,-1-1 0,1-1 0,1-3 0,-1-1 0,0-2 0,-1-2 0,0-2 0,0-3 0,-1 0 0,0-2 0,-2-2 0,1-2 0,-2-2 0,0 0 0,-1-1 0,-2-1 0,1 0 0,-1 1 0,-1 2 0,-1 1 0,0 1 0,0 2 0,-1 3 0,0 0 0,-1 3 0,1 2 0,-2 3 0,0 2 0,-1 2 0,1 4 0,-1 2 0,-1 4 0,1 2 0,-1 3 0,-3 1 0,1 3 0,-1 1 0,1 1 0,0 2 0,-1 1 0,0 0 0,0 2 0,1 0 0,0 0 0,0 0 0,1 0 0,0 0 0,0 0 0,0 0 0,0-1 0,0-1 0,0 0 0,0-2 0,0 0 0,0-3 0,2 1 0,-1-2 0,1-1 0,1-1 0,-1-3 0,2-2 0,1-2-1960,1-2-7936,0-1 2082,0-1-5963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5.1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720.76563"/>
      <inkml:brushProperty name="anchorY" value="-22901.74609"/>
      <inkml:brushProperty name="scaleFactor" value="0.5"/>
    </inkml:brush>
  </inkml:definitions>
  <inkml:trace contextRef="#ctx0" brushRef="#br0">1 101 7234,'0'0'0,"1"-1"-1089,2-2 2531,1-2 220,0 0 362,2-1 105,-2-1 15,2-1-37,0 0-44,-1 1-112,0-1-94,1 1-105,0 0-94,1 1-79,0-1-55,1 1-13,1 2-340,1 0-1326,-1 2 358,0 2-203,2 2 0,-1 1 0,1 3 0,2 3 0,0 2 0,0 2 0,1 2 0,-2 2 0,-1 1 0,-1 4 0,0 0 0,-2 1 0,0 2 0,0 1 0,-1 0 0,-1 0 0,0 1 0,-1 0 0,-2-1 0,-1 1 0,-1-2 0,0 1 0,-3-1 0,0-3 0,1 1 0,-3-2 0,2-2 0,-2 0 0,0-2 0,0-1 0,1-1 0,-2-2 0,0-1 0,1-1 0,0-2 0,0-1 0,1-1 0,-1-1 0,1-2 0,-2-2 0,2-3 0,0-1 0,0-2 0,0-2 0,1-2 0,1-2 0,0-1 0,2-2 0,0-2 0,2-2 0,0-2 0,2 0 0,0-2 0,1-1 0,1 0 0,2-2 0,0 1 0,2-2 0,0 1 0,1 0 0,0 0 0,0 0 0,1 1 0,1 0 0,2 1 0,1 0 0,0 0 0,2 2 0,-1 1 0,2 1 0,0 0 0,2 1 0,0 2 0,1 1 0,1 3 0,-2 2 0,0 2 0,-2 2 0,-1 2 0,1 4 0,-3 2 0,-1 2 0,-1 3 0,-1 1 0,-1 3 0,-3 1 0,-1 2 0,-1 2 0,-2 1 0,0 1 0,-2 2 0,-1 2 0,0 0 0,0 2 0,-1 0 0,-3 0 0,0 0 0,0 0 0,-2 0 0,1 0 0,0-1 0,0 0 0,1 0 0,0 0 0,1-1 0,-1-1 0,1-1 0,1-1 0,-1-2 0,0-2 0,1 0 0,1-2 0,0-1 0,-1-1 0,0-1 0,0-1 0,-1-3 0,0 0 0,2-3 0,-1-1 0,1-1 0,0-2 0,1 0 0,1-2 0,-1-2 0,1-2 0,1-1 0,0-1 0,0-3 0,1-1 0,0-3 0,1 0 0,0-3 0,-1 0 0,1-2 0,-1 0 0,2-2 0,1 0 0,0-1 0,-1-1 0,3 0 0,-1 0 0,1 0 0,0-1 0,1 1 0,1 0 0,-1 1 0,1 1 0,1-1 0,0 2 0,1 0 0,0 1 0,0 0 0,1 2 0,0 1 0,0 0 0,-1 1 0,3 1 0,-1 1 0,2 1 0,-1 1 0,0 0 0,0 2 0,-1 1 0,1 1 0,-1 2 0,-1 2 0,-1 1 0,0 2 0,-1 3 0,-3 2 0,0 3 0,-2 4 0,-1 2 0,-2 3 0,0 2 0,-1 2 0,-2 3 0,-1 0 0,-1 3 0,-1 0 0,0 0 0,0 1 0,-2 1 0,0 0 0,0-1 0,1 0 0,0 0 0,0 0 0,1-2 0,0 1 0,0-2 0,1 0 0,1-1 0,1 1 0,2-2 0,-1 0 0,3-1 0,0-2 0,1-2 0,0-2-6507,2-1-5095,-1-4-3740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51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192 184 9954,'-6'10'6282,"6"-7"3236,18 0-3687,2-10-4005,17-21-3027,-22 15 1758,-13 10-557,1-1 0,-1 0 0,1 0 0,-1-1 0,0 1 0,-1 0 0,1-1 0,-1 1 0,1-1 0,-2 1 0,1-1 0,0 0 0,-1 1 0,0-1 0,0-1 0,0 0 0,0 1 0,-1-1 0,1 0 0,-1 1 0,-1-1 0,1 1 0,-1-1 0,-1-2 0,3 6 0,-1 1 0,0-1 0,0 0 0,0 1 0,0-1 0,0 1 0,0-1 0,0 1 0,-1 0 0,1-1 0,0 1 0,-1 0 0,1 0 0,-1 0 0,0 0 0,1 0 0,-1 0 0,0 1 0,1-1 0,-1 0 0,0 1 0,0-1 0,1 1 0,-1 0 0,0 0 0,-2 0 0,-4 0 0,0 1 0,0 0 0,1 1 0,-1 0 0,0 0 0,1 1 0,-1 0 0,1 0 0,0 1 0,0 0 0,0 0 0,0 1 0,1-1 0,0 2 0,0-1 0,-4 4 0,-8 11 0,0 0 0,1 1 0,1 1 0,-3 8 0,14-22 0,1 0 0,-1 1 0,2 0 0,-1 0 0,1 0 0,0 0 0,1 0 0,0 0 0,1 1 0,0-1 0,0 1 0,1 0 0,0-1 0,1 1 0,0-1 0,0 1 0,1-1 0,0 0 0,4 9 0,16 19-1291,-17-30 1679,0-1 0,0 0-1,1-1 1,0 1 0,0-1-1,0-1 1,4 3-388,20 7-343,2-10-3466,-27-4 2460,-1-1-1,0 1 1,0-1-1,0 0 1,0 0-1,0-1 1,0 1 0,0-1-1,0 0 1,0 0 1349,10-6-8310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5.8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214.875"/>
      <inkml:brushProperty name="anchorY" value="-24513.45508"/>
      <inkml:brushProperty name="scaleFactor" value="0.5"/>
    </inkml:brush>
  </inkml:definitions>
  <inkml:trace contextRef="#ctx0" brushRef="#br0">210 124 7986,'0'0'0,"0"-1"-2249,-2-3 3109,1-2 541,-1-2 763,1-2 417,0 0 291,-2 0 234,2-1 156,-1 1 87,0 1-31,2 1-145,-3-1-2608,2 2-339,-1-1-73,-1 3-153,1 0 0,-2 3 0,1 1 0,-1 3 0,-2 2 0,2 5 0,-1 3 0,-1 5 0,1 4 0,2 5 0,-2 5 0,2 4 0,-1 4 0,1 3 0,1 2 0,0 2 0,-1 1 0,1 2 0,0-1 0,-1 1 0,1-1 0,-2-1 0,1-1 0,-1-2 0,-1-1 0,1-2 0,-1-3 0,-1-1 0,1-2 0,0-1 0,-1-3 0,0-1 0,-1-3 0,-1-1 0,1-3 0,1-1 0,-2-2 0,0-3-5022,0-2-5661,1-5-7660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6.4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990.06055"/>
      <inkml:brushProperty name="anchorY" value="-24528.50195"/>
      <inkml:brushProperty name="scaleFactor" value="0.5"/>
    </inkml:brush>
  </inkml:definitions>
  <inkml:trace contextRef="#ctx0" brushRef="#br0">7 1063 11426,'0'0'0,"0"-3"-224,-2-5 3044,1-4 44,-1-3 268,1-4-84,2 0-194,0-2-195,1-1-201,3-1-855,0-1-1759,2-1 439,2 0-283,2-2 0,2 0 0,1-1 0,1 1 0,3-1 0,1 0 0,1 0 0,3 0 0,-1-1 0,4 0 0,0 0 0,3 0 0,2-1 0,3 0 0,2 0 0,2-1 0,1 1 0,1-1 0,2 1 0,0 1 0,2 1 0,1 0 0,1 2 0,1 2 0,0 0 0,0 1 0,0 2 0,0 2 0,-1 1 0,-1 3 0,-1 1 0,-2 3 0,-2 3 0,-1 2 0,-1 3 0,-2 3 0,-2 3 0,0 3 0,-3 4 0,-1 1 0,-2 4 0,-2 3 0,0 2 0,-4 3 0,1 3 0,-3 3 0,-2 3 0,-2 3 0,-2 2 0,-3 4 0,-2 4 0,-1 3 0,-1 4 0,-3 3 0,-2 2 0,0 2 0,-2 1 0,0 1 0,0-2 0,-1 1 0,1-2 0,-2 0 0,0-1 0,1-2 0,-1-1 0,0-1 0,-1-2 0,2-1 0,-1-3 0,1-2 0,1-3 0,-2-2 0,0-3 0,1-3 0,-1-2 0,1-3 0,1-1 0,0-3 0,-2-3 0,0-1 0,1-1 0,0-3 0,-2-2 0,1-2 0,0-3 0,1-3 0,0-3 0,0-2-1428,1-3-9040,0-2 2654,0-1-5883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6.68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591.88867"/>
      <inkml:brushProperty name="anchorY" value="-26262.13867"/>
      <inkml:brushProperty name="scaleFactor" value="0.5"/>
    </inkml:brush>
  </inkml:definitions>
  <inkml:trace contextRef="#ctx0" brushRef="#br0">103 187 7026,'0'0'0,"-6"-1"120,-4-1 3472,-5 0 64,-1-2 222,0 0-109,1 0-186,4 0-157,3-1-93,3 0-3441,4 1 539,5-1-370,4 2-61,4-1 0,3 1 0,3-1 0,5 0 0,3-1 0,3 0 0,5 0 0,2-1 0,1-1 0,4 0 0,2-1 0,1-1 0,2 1 0,1-1 0,0 0 0,0-1-5517,0-1 923,1 1-976,-3-1-406,-9 3-6000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7.25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238.8457"/>
      <inkml:brushProperty name="anchorY" value="-27091.76367"/>
      <inkml:brushProperty name="scaleFactor" value="0.5"/>
    </inkml:brush>
  </inkml:definitions>
  <inkml:trace contextRef="#ctx0" brushRef="#br0">1 307 6545,'0'0'0,"0"-1"-488,0-1 2119,0-2 170,0 0 323,0-2 117,1 0 12,2-1-25,0-1-37,2 1-104,0-2-96,2 1-121,1-1-81,1 0-18,1 1 50,1-1-1057,1 1-769,1 1 158,0 0-153,0 3 0,1 2 0,2 2 0,1 2 0,0 2 0,0 2 0,-1 3 0,-1 3 0,-1 2 0,1 2 0,-1 1 0,-1 3 0,1 1 0,-2 1 0,-1 1 0,-2 0 0,-1 0 0,-1 0 0,-3 0 0,-1 0 0,-1-1 0,-1 0 0,-2-1 0,-1-1 0,-1-1 0,-2-2 0,-1-1 0,-1-1 0,0-1 0,-1-1 0,0-2 0,0-1 0,0-1 0,-2-3 0,0 0 0,1-4 0,0-1 0,0-2 0,2-2 0,1-2 0,1-2 0,1-3 0,2-2 0,1-2 0,1-3 0,2-2 0,1-2 0,2-1 0,1-2 0,2-1 0,1-1 0,1-2 0,1 0 0,2-1 0,0-1 0,4 0 0,0 0 0,0 0 0,2 2 0,1 1 0,1 1 0,0 2 0,0 2 0,1 3 0,0 0 0,1 2 0,-2 2 0,1 1 0,0 2 0,-2 2 0,1 0 0,-1 1-3986,0 1-2418,0 1 409,0 2-413,-4 2-4154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7.65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3973.84766"/>
      <inkml:brushProperty name="anchorY" value="-27801.75391"/>
      <inkml:brushProperty name="scaleFactor" value="0.5"/>
    </inkml:brush>
  </inkml:definitions>
  <inkml:trace contextRef="#ctx0" brushRef="#br0">291 78 6409,'0'0'0,"2"-1"793,-1 0 2314,3-1 244,-1 1 437,-1-2 323,0 0 276,-1-2 178,0 1-2690,-1-1-1875,-1-1 381,-1 1-381,-1-1 0,0 0 0,-1 0 0,-1 0 0,-3 1 0,-1 0 0,0 1 0,-1 1 0,-2 2 0,-2 2 0,0 2 0,-1 2 0,-2 3 0,-1 3 0,1 2 0,-2 2 0,1 2 0,0 3 0,2 1 0,1 1 0,1 2 0,3 1 0,1 1 0,1-1 0,3 0 0,1 1 0,2-1 0,2 0 0,0 0 0,3-2 0,1 0 0,3-2 0,0 0 0,3-2 0,0-2 0,3-1 0,0-2 0,4-1 0,0-2 0,3-1 0,1-1 0,1-1 0,2-1 0,2-2 0,0-2 0,0-1 0,2-2 0,-1-3 0,2-1-6012,-1-3 280,-1-3-354,-1-2-37,-5 1-3131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8.2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5126.95508"/>
      <inkml:brushProperty name="anchorY" value="-29276.98828"/>
      <inkml:brushProperty name="scaleFactor" value="0.5"/>
    </inkml:brush>
  </inkml:definitions>
  <inkml:trace contextRef="#ctx0" brushRef="#br0">173 198 5961,'0'0'0,"0"-5"504,2-5 1457,-1-5-43,1-2 138,-1-4-22,-2 1-23,0 0-5,-1 2-23,-1 1 13,0 2 42,0 3 137,-2 1 235,0 3 317,0 3-2019,-1 2-602,2 2 67,0 4-173,0 4 0,2 2 0,-2 5 0,1 4 0,0 4 0,0 3 0,0 5 0,1 2 0,1 4 0,0 4 0,0 1 0,-1 2 0,1 2 0,-1 2 0,1 0 0,0 1 0,-1 0 0,0-1 0,-1 0 0,0-1 0,-1-1 0,1-2 0,-2-1 0,0-1 0,1-2 0,-2-3 0,1-1 0,0-2 0,0-2 0,-1-3 0,1-1 0,0-2 0,1-3 0,1-2 0,-1-2 0,1-2 0,-1-2 0,1-3 0,1-2 0,-1-3 0,0-1 0,1-3 0,0-3 0,1-2 0,1-3 0,1-2 0,1-3 0,1-2 0,2-3 0,0-1 0,2-2 0,1-1 0,-1-1 0,3-1 0,0 0 0,1-1 0,1 1 0,2 0 0,-1 1 0,1-1 0,0 2 0,0 1 0,1 2 0,0-1 0,1 2 0,0 1 0,-1 0 0,1 2 0,0 2 0,-1 0 0,1 3 0,0 0 0,-1 2 0,1 2 0,1 2 0,0 1 0,1 3 0,-1 2 0,-2 1 0,-1 2 0,1 3 0,-3 2 0,0 1 0,-2 2 0,-1 1 0,0 2 0,-1 1 0,-1 1 0,-1 1 0,-1 1 0,-1-1 0,-1 0 0,0 0 0,-2-1 0,0 0 0,-1 0 0,0-2 0,0-1 0,0 0 0,0-1 0,-1-1 0,1-1 0,0 0 0,0 0 0,0-2 0,0 0 0,2-1 0,-1-1 0,1-1 0,-1-2 0,2 0 0,-1-3 0,2 0 0,-1-3-3137,1-2-3565,1-2 807,1 0-557,-1-1-4812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8.52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6547.94141"/>
      <inkml:brushProperty name="anchorY" value="-31363.39063"/>
      <inkml:brushProperty name="scaleFactor" value="0.5"/>
    </inkml:brush>
  </inkml:definitions>
  <inkml:trace contextRef="#ctx0" brushRef="#br0">1 10 5769,'0'0'0,"1"-1"344,1-2 3137,-1 1 317,1-1 643,-1 3 346,-1 2 226,1 2 145,-1 5-6044,0 2 1748,0 3-862,0 3 0,-1 2 0,1 2 0,0 1 0,0 2 0,0 1 0,0-2 0,0 2 0,0-1 0,0 0 0,0 0 0,0-1 0,0-1 0,0-1 0,0-1 0,0-2 0,0-2 0,0-1 0,0-2 0,0-1 0,0-3-4397,0-4-5082,0-1 1509,0-2-3275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8.7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7571.75391"/>
      <inkml:brushProperty name="anchorY" value="-32838.33984"/>
      <inkml:brushProperty name="scaleFactor" value="0.5"/>
    </inkml:brush>
  </inkml:definitions>
  <inkml:trace contextRef="#ctx0" brushRef="#br0">1 69 7009,'0'0'0,"0"-2"-520,0-4 1279,0-1-235,1-2-209,1 0-394,0 0-585,0-1-887,1 1-883,-1 1-1105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9.63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8600.16602"/>
      <inkml:brushProperty name="anchorY" value="-33785.65234"/>
      <inkml:brushProperty name="scaleFactor" value="0.5"/>
    </inkml:brush>
  </inkml:definitions>
  <inkml:trace contextRef="#ctx0" brushRef="#br0">0 163 2561,'0'0'0,"0"-3"840,2-4 859,-1-2 156,3-2 241,-2-2 197,1 0 151,0 0 157,0 0 105,1 0 90,0 1 46,0 1-20,-1 1-43,0 0-406,-1 2-2717,-1 1 748,1 2-404,0 2 0,0 1 0,-1 4 0,1 2 0,0 4 0,0 4 0,0 2 0,0 6 0,0 3 0,0 3 0,-1 4 0,0 3 0,0 3 0,-1 3 0,0 2 0,0 1 0,-2 1 0,1 1 0,-1 0 0,1 1 0,-2 0 0,1-2 0,0 1 0,0-2 0,2 0 0,-3-2 0,2-2 0,-1-1 0,1-1 0,0-1 0,-1-3 0,0 0 0,0-4 0,1 0 0,0-2 0,-1-2 0,0-2 0,0-1 0,1-2 0,0-2 0,1-1 0,-1-2 0,1-3-8532,2-2-1512,0-3-4822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7:59.9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9642.5"/>
      <inkml:brushProperty name="anchorY" value="-35852.33984"/>
      <inkml:brushProperty name="scaleFactor" value="0.5"/>
    </inkml:brush>
  </inkml:definitions>
  <inkml:trace contextRef="#ctx0" brushRef="#br0">32 173 7882,'0'0'0,"-2"0"128,-1-2 3893,-2-1 278,-1 0 524,1 0 94,0 0-98,2-1-3438,1 1-1193,2 0 121,3-1-309,2 1 0,3-1 0,4-1 0,2-1 0,3 0 0,3 0 0,3 0 0,3-1 0,2 0 0,2 1 0,3-1 0,0-1 0,2 1 0,1-2 0,0 1 0,3-1 0,-1 1-2670,2-1-4773,0 0 678,-2 1-399,-8 2-1796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51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31 5601,'1'-17'4761,"-1"17"-4599,0 0 0,0 0 0,0 0-1,0 0 1,0 0 0,0 0 0,0 0 0,0 0 0,0 0 0,0 1-1,0-1 1,0 0 0,0 0 0,0 0 0,0 0 0,0 0-1,0 0 1,0 0 0,0 0 0,0 0 0,0 0 0,1 0 0,-1 1-1,0-1 1,0 0 0,0 0 0,0 0 0,0 0 0,0 0 0,0 0-1,0 0 1,0 0 0,0 0 0,0 0 0,0 0 0,0 0 0,1 0-1,-1 0 1,0 0 0,0 0 0,0 0 0,0 0 0,0 0 0,0 0-1,0 0 1,0 0 0,0 0 0,0 0 0,1 0 0,-1 0-1,0 0 1,0 0 0,0 0 0,0 0 0,0 0 0,0 0 0,0 0-1,0 0 1,0 0 0,0 0 0,0 0 0,0 0 0,0 0 0,1 0-1,-1-1 1,0 1 0,0 0 0,0 0-162,2 18 11120,-4-2-10841,-43 252-279,36-206 0,2 18 0,6-77 0,1-1 0,-1 1 0,1 0 0,-1-1 0,1 1 0,0 0 0,0-1 0,1 1 0,-1 0 0,0-1 0,1 1 0,0-1 0,-1 1 0,1 0 0,0-1 0,0 1 0,1-1 0,-1 0 0,0 1 0,1-1 0,-1 0 0,1 0 0,0 0 0,0 0 0,0 0 0,0-1 0,0 0 0,-1 0 0,1 0 0,0-1 0,0 1 0,0 0 0,0-1 0,0 1 0,0-1 0,1 0 0,-1 0 0,0 1 0,0-1 0,0-1 0,0 1 0,0 0 0,0 0 0,0-1 0,0 1 0,0-1 0,0 0 0,0 0 0,0 1 0,0-1 0,0-1 0,0 1 0,-1 0 0,1 0 0,0-1 0,14-11 0,0-2 0,-1 0 0,0-1 0,-1 0 0,-1-1 0,2-5 0,23-28 0,-14 19 0,29-34 0,-48 60 0,0 1 0,0-1 0,0 1 0,0 0 0,0 0 0,1 1 0,0-1 0,0 1 0,0 1 0,5-3 0,-9 5 0,1-1 0,-1 1 0,1 0 0,-1 0 0,0 0 0,1 0 0,-1 1 0,1-1 0,-1 0 0,0 1 0,1 0 0,-1-1 0,0 1 0,1 0 0,-1 0 0,0 1 0,0-1 0,0 0 0,0 1 0,0-1 0,0 1 0,-1-1 0,1 1 0,0 0 0,-1 0 0,1 0 0,-1 0 0,0 0 0,0 0 0,1 1 0,6 12 0,-1 0 0,0 0 0,-1 0 0,1 7 0,2 3 0,26 67 0,-30-82 0,0-1 0,1 0 0,0 0 0,6 8 0,-11-16 0,1 1 0,-1-1 0,0 1 0,0-1 0,0 0 0,1 0 0,-1 1 0,1-1 0,-1 0 0,1 0 0,-1-1 0,1 1 0,0 0 0,0 0 0,-1-1 0,1 1 0,0-1 0,0 0 0,-1 1 0,1-1 0,0 0 0,0 0 0,0 0 0,-1 0 0,1 0 0,0-1 0,0 1 0,0 0 0,-1-1 0,1 0 0,0 1 0,0-1 0,3-3 0,1 0 0,-1 0 0,0 0 0,0-1 0,0 0 0,0 0 0,-1 0 0,0 0 0,0-1 0,-1 0 0,1 1 0,1-6 0,6-14 0,-1-1 0,4-18 0,8-20 0,-10 34 0,-2 0 0,0 0 0,3-26 0,13-25 0,-25 77-7,-1 0 0,1 0 0,1 0 0,-1 1 0,1-1 0,-1 0 0,1 1 0,0-1 0,0 1-1,1-1 1,-1 1 0,1 0 0,-1 0 7,0 2-335,-1 0-1,1 0 0,0 0 1,-1 0-1,1 0 0,0 0 1,-1 1-1,1-1 1,0 1-1,0-1 0,-1 1 1,2 0 335,30 2-11592,3 7 2388,-16-2 5345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8:00.81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1211.78125"/>
      <inkml:brushProperty name="anchorY" value="-36695.61328"/>
      <inkml:brushProperty name="scaleFactor" value="0.5"/>
    </inkml:brush>
  </inkml:definitions>
  <inkml:trace contextRef="#ctx0" brushRef="#br0">255 126 4665,'0'0'0,"0"2"368,0 2 2250,1 0-8,1 2 93,1 0-110,2 1-207,0 0-246,2-1-290,2-1-282,0-1-278,2 0-254,0-2-204,2 1-169,-2-3-156,2 0-109,-2-1-90,0-1-73,0-2-56,0 0-59,-1-2-19,-1 0-29,0-1-24,-1-1-14,-1 0-9,-1-1 10,-1-1-14,-2 0 42,-1-1 43,-1-1 65,-1 0 117,-2 1 114,1-1 174,-4 1 188,-2 0 263,-2 1-1230,-2 1 370,-2 3-166,-3 2-1,-3 3 0,-1 3 0,-3 4 0,-1 3 0,-2 4 0,-1 3 0,1 3 0,-1 4 0,1 2 0,1 1 0,1 3 0,0 2 0,2 0 0,2 1 0,3 1 0,3-1 0,3 1 0,1-1 0,3 0 0,4-1 0,4 0 0,2-2 0,3 0 0,3-1 0,2-1 0,4-2 0,3 0 0,2-3 0,2-1 0,3-2 0,0-4 0,2-1 0,2-3 0,-1-2 0,1-2 0,0-2 0,0-2 0,0-4 0,-1-3 0,0-2 0,-1-4 0,-1-2 0,1-3 0,1-4 0,-1-4 0,1-3 0,-1-5 0,1-4 0,-1-4 0,1-3 0,-1-2 0,1 0 0,-1 0-1652,-1 0 471,1 2 521,-1 2 410,0 2 535,-1 3 532,-1 3 462,0 3 108,0 4-1652,-2 2 505,-1 4-240,0 3 0,-3 4 0,0 4 0,-1 3 0,-3 3 0,-1 4 0,-1 4 0,-1 2 0,-1 4 0,-3 2 0,0 1 0,-1 2 0,-1 1 0,-1 1 0,-2 0 0,-1 0 0,0 1 0,-1-2 0,0 0 0,0-1 0,-1 0 0,1-2 0,0 0 0,0-2 0,0-1 0,0-1 0,-2-2 0,1-1 0,-1-2 0,1-1 0,-2-1 0,1-3 0,0-1 0,1-2 0,0-1 0,-2-2 0,2-3 0,-1-1 0,-1-2 0,1-2 0,-2-2 0,-1-1 0,-1-1 0,0-1 0,-2 1 0,1-1 0,-3 0 0,1 1 0,-3 1 0,0 2 0,-2 2 0,0 3 0,-2 3 0,-1 3 0,0 3 0,-2 4 0,0 3 0,-1 4 0,-1 3 0,1 4 0,-1 3 0,1 3 0,1 2 0,2 2 0,0 2 0,2 0 0,2 1 0,3 1 0,0 0 0,3 0 0,4 0 0,2-1 0,3-2 0,4 0 0,1-3 0,3-1 0,3-1 0,0-1 0,2-3 0,3-1 0,1-1 0,0-3 0,2-1 0,0-2 0,1-2 0,1-3 0,0 0 0,1-3 0,-1-2 0,-1-4 0,0-1 0,0-3 0,0-3-2913,1-2-5954,-2-4 1467,-4 3-7058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8:01.24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3143.25"/>
      <inkml:brushProperty name="anchorY" value="-38315.68359"/>
      <inkml:brushProperty name="scaleFactor" value="0.5"/>
    </inkml:brush>
  </inkml:definitions>
  <inkml:trace contextRef="#ctx0" brushRef="#br0">63 99 7850,'0'0'0,"0"-2"-1217,0-5 2391,-2-1 353,1-2 493,-1-1 208,1 0 47,0 1-87,-1 0-114,0 2-66,0 0-31,1 2 90,-2 1 239,1 2 328,0 3-1129,1 3-1639,0 3 419,0 4-285,1 3 0,0 5 0,-1 3 0,-1 4 0,1 4 0,-1 3 0,1 4 0,1 3 0,0 4 0,-1 3 0,1 3 0,1 3 0,-3 2 0,0 0 0,1 2 0,0 1 0,-2-1 0,1 0 0,0-1 0,1-1 0,0-2 0,-2-1 0,2-2 0,-1-3 0,1-2 0,0-2 0,-1-2 0,0-3 0,0-3 0,1-3 0,0-2 0,0-2 0,1-3 0,0-3 0,0-1 0,2-3 0,-1-2 0,1-3 0,1-3 0,1-3 0,0-2-187,1-4-9225,0-3 2427,0-2-568,-1-1-1217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8:02.3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099.3125"/>
      <inkml:brushProperty name="anchorY" value="-38661.02734"/>
      <inkml:brushProperty name="scaleFactor" value="0.5"/>
    </inkml:brush>
  </inkml:definitions>
  <inkml:trace contextRef="#ctx0" brushRef="#br0">7 469 6481,'0'0'0,"0"-2"1729,0-1 1838,0-3 26,-1-1 189,-1 0-10,0-1-129,1 0-160,0 0-899,2 2-2899,2 1 763,2 0-448,1 1 0,1 2 0,0 0 0,3-1 0,1 2 0,2 0 0,0-1 0,2 0 0,1 0 0,0-1 0,0 0 0,2 1 0,0-2 0,1 1 0,0-2 0,0 0 0,2-1 0,-1-1 0,0 0 0,-1-1 0,0 0 0,-1-2 0,0 1 0,-2-1 0,2-1 0,-1 1 0,0 0 0,-1 0 0,-2 1 0,-1-1 0,-1 1 0,-2 1 0,-1 0 0,-1 0 0,0 1 0,-2 0 0,0 0 0,-2 2 0,-1-1 0,1 1 0,-2 1 0,-1 1 0,-2 1 0,-1 1 0,-2 3 0,-2 2 0,-1 2 0,0 3 0,-1 3 0,0 2 0,0 4 0,0 1 0,0 3 0,-2 2 0,2 2 0,0 0 0,1 0 0,1 1 0,0 0 0,2 0 0,0-2 0,4 1 0,1-1 0,1-1 0,3-2 0,1-1 0,1-2 0,0-1 0,3-2 0,1-2 0,2-2 0,1-1 0,1-2 0,1-1 0,0-3 0,0-1 0,0-2 0,0-2 0,-1-2 0,1-2 0,-2-2 0,0-2 0,0-1 0,-1-2 0,0-1 0,-1-3 0,-1-1 0,0-3 0,0-1 0,-1-2 0,-1-3 0,-2-1 0,-1-1 0,1-1 0,-1 0 0,-1 0 0,1 1 0,-2 0 0,1 2 0,-2 2 0,0 2 0,-1 2 0,-1 3 0,-1 0 0,1 3 0,-1 3 0,-2 2 0,0 3 0,0 3 0,-1 4 0,1 3 0,-2 4 0,1 3 0,0 2 0,-1 4 0,1 2 0,1 3 0,-1 2 0,0 1 0,1 0 0,1 1 0,0 0 0,2 0 0,0-1 0,1 1 0,1-1 0,0-2 0,0 0 0,1-2 0,0-1 0,1-2 0,1-1 0,1-3 0,0-1 0,3-2 0,-1-2 0,2-1 0,2-2 0,0-1 0,2 0 0,0-3 0,1-3 0,0-1 0,0-2 0,-2-3 0,0-2 0,0-3 0,-1-2-569,0-3-3983,-1-3 1533,-1-4-286,-1-3 340,-1-3 405,-1-2 402,0-2 434,0 0 418,-1-1 388,-1 0 380,0 0 387,0 2 420,-1 0 458,0 3 431,1 1 377,-1 3 318,0 2 257,-1 3 267,-1 2 246,-1 2 268,-1 3 355,0 3 312,-1 4-2488,0 2-967,-2 5 142,0 3-245,-1 3 0,-2 6 0,-1 2 0,0 4 0,0 2 0,1 3 0,0 2 0,2 0 0,0 1 0,1 0 0,1 0 0,1 1 0,-2-2 0,1 1 0,0-2 0,-1 0 0,2-2 0,-1 0 0,1-1 0,0-3 0,0-1 0,0-1 0,0-2 0,0-2 0,0-1 0,0-1 0,0-2 0,0-1 0,0-1 0,0-2 0,0-2 0,2-2 0,-1-1 0,1-4 0,-1-1 0,2-2 0,-1-3 0,0-1 0,1-4 0,-1-2 0,2-2 0,1-2 0,-1-3 0,1 0 0,1-3 0,0-1 0,1 0 0,1-1 0,-1 0 0,3 0 0,1 0 0,0 1 0,1 1 0,2 2 0,-2 0 0,2 3 0,-1 1 0,2 1 0,-1 3 0,2 0 0,-1 2 0,1 1 0,-1 2 0,1 1 0,1 1 0,1 1 0,-1 1 0,2 0 0,0 0 0,2 1 0,1-1-1848,1-1-5643,1 1 1153,-1-1-810,-4 2-3252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48:02.89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4705.28906"/>
      <inkml:brushProperty name="anchorY" value="-39208.1875"/>
      <inkml:brushProperty name="scaleFactor" value="0.5"/>
    </inkml:brush>
  </inkml:definitions>
  <inkml:trace contextRef="#ctx0" brushRef="#br0">291 2 5689,'0'0'0,"-1"1"1353,-2 4 3229,-2 2 263,-1 2 496,0 3 91,0 0-86,1 3-6035,2 0 1530,0 0-814,2 2-27,0-2 0,1 1 0,2 0 0,1 0 0,2-1 0,2-1 0,0-1 0,1-1 0,0-1 0,0 0 0,1-3 0,1-1 0,1-2 0,0-1 0,1-2 0,0-2 0,0-2 0,-1-1 0,2-1 0,-2-2 0,0-2 0,0-1 0,-1-1 0,0-2 0,-2-1 0,-1-1 0,-1-1 0,-3-1 0,-1-1 0,-1 0 0,-1 0 0,-1 0 0,-3 1 0,-1 1 0,-3 2 0,-1 0 0,-2 3 0,-1 1 0,-4 1 0,0 3 0,-1 2 0,-2 1 0,-1 2 0,-1 2 0,0 3 0,0 2 0,-1 4 0,0 2 0,-1 3 0,0 3 0,1 3 0,0 3 0,2 2 0,1 2 0,1 2 0,1 1 0,1 1 0,2 0 0,2 1 0,1-1 0,3 0 0,3-1 0,2-1 0,1 0 0,4-2 0,1-1 0,2-1 0,2-1 0,2-2 0,0-1 0,3-2 0,0-1 0,4-3 0,0-1 0,3-1 0,1-1 0,0-3 0,3 0 0,0-3 0,1-2 0,0-1 0,2-2 0,-1-1 0,2-2 0,1-2 0,2-3 0,0-1 0,2-3-10446,1-1 501,-6 1-2705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0:5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5769,'13'8'4756,"4"10"11605,-9-9-10480,31 26-5881,1 4 0,-39-36 0,0-1 0,0 1 0,0-1 0,0 1 0,0-1 0,1 0 0,-1 0 0,1 1 0,-1-1 0,1 0 0,0 0 0,0 0 0,13 17 0,-11-12 0,0-1 0,1 1 0,0-1 0,0 0 0,0 0 0,3 1 0,6 9 0</inkml:trace>
  <inkml:trace contextRef="#ctx0" brushRef="#br0" timeOffset="1">216 237 32767,'3'4'0</inkml:trace>
  <inkml:trace contextRef="#ctx0" brushRef="#br0" timeOffset="-1">259 288 32767,'12'13'0,"-9"-9"0</inkml:trace>
  <inkml:trace contextRef="#ctx0" brushRef="#br0" timeOffset="-3">301 339 32767,'6'8'0</inkml:trace>
  <inkml:trace contextRef="#ctx0" brushRef="#br0" timeOffset="-37410.96">343 393 32767,'10'12'0,"-4"-2"0,2-1 0,0 1 0,0-2 0,0 1 0,2 0 0,18 19 0,-1 1 0,34 43 0,-43-50 0,1 0 0,1-2 0,16 14 0,-13-14 0,245 250 0,-154-153 0,-75-76 0,-31-35 0,-1 0 0,-1 1 0,0 0 0,0 0 0,3 5 0,20 22 0,-15-18 0,0 0 0,-1 1 0,2 3 0,-1-4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6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11963,'0'-9'66,"2"-13"16087,3 17-12894,2-16-1933,-5 16-1326,-2-65 0,0 67 0,0 20 0,8 84 0,-1-13 0,1 21 0,0 49 0,0 40 0,-4-150 0,-3-35 0,1-1 0,-2 1 0,0-1 0,-1 9 0,-3 35-40,2 55 40,2-86-69,-4-4-5649,1-14 871,2 6-4883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0:5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1 870 6553,'1'-23'-1168,"7"-11"9162,8 4 2825,5 5-4391,-18 22-6295,-1 1 1,2-1 0,-1 1 0,0 0 0,0 0 0,1 0-1,-1 1 1,1-1 0,0 1 0,-1 0 0,1 0 0,0 0-1,0 1 1,0-1 0,-1 1 0,4 0-134,21-2 0,1 0 0,24-7 0,18-1 0,51-6 0,14-8 0,68-11 0,88-13 0,-30 5 0,253-42 0,291-61 0,-456 78 0,-129 26 0,620-102 0,-695 122 0,-65 8 0,1 4 0,62 0 0,-93 8 0,-32 1 0,1 0 0,-1 2 0,14 1 0,-11 0 0,-18-2 0,1 1 0,-1-1 0,1 1 0,-1 0 0,1 0 0,-1 0 0,0 0 0,1 1 0,-1 0 0,1 0 0,9 5 0,-12-6 0,1 0 0,-1 0 0,0 0 0,1 0 0,-1 1 0,0-1 0,0 1 0,0-1 0,0 1 0,0 0 0,0 0 0,-1 0 0,1 0 0,0 0 0,-1 0 0,1 1 0,5 6 0,-7-9 0,1 1 0,0-1 0,-1 1 0,1-1 0,-1 1 0,1-1 0,-1 1 0,0-1 0,1 1 0,-1 0 0,1-1 0,-1 1 0,0 0 0,0 0 0,1-1 0,-1 1 0,0 0 0,0-1 0,0 1 0,0 0 0,1 4 0,-1 0 0,1 0 0,1 0 0,-1-1 0,1 1 0,-1-1 0,1 1 0,1 1 0,9 25 0,13 51 0,-16-57 0,-1 0 0,-1 0 0,-1 2 0,0 3 0,2 0 0,5 12 0,-4-15 0,-1 2 0,2 20 0,22 105 0,-4 35 0,-12-23 0,-8-68 0,-6-80 0,0 0 0,-1 0 0,-1 0 0,-2 17 0,0 12 0,2-46 0,-1 1 0,1 0 0,-1 0 0,0-1 0,0 1 0,1 0 0,-1-1 0,0 1 0,0-1 0,-1 1 0,1-1 0,0 1 0,0-1 0,-1 0 0,1 0 0,-1 1 0,1-1 0,-1 0 0,1 0 0,-1 0 0,-31 6 0,0-1 0,-25 0 0,-29 6 0,-351 62 0,247-40 0,-265 39 0,202-29 0,186-32 0,-281 49 0,-40 9 0</inkml:trace>
  <inkml:trace contextRef="#ctx0" brushRef="#br0" timeOffset="1">2460 1757 32767,'-83'16'0</inkml:trace>
  <inkml:trace contextRef="#ctx0" brushRef="#br0" timeOffset="-1">2376 1773 32767,'-493'95'0,"136"-21"0,128-18 0,-73 35 0,262-79 0,-102 27 0,-32 0 0,-89 22 0,108-25 0,149-35 0,0-1 0,0 1 0,0-1 0,0 0 0,0 0 0,0-1 0,-3 0 0,8 1 0,1 0 0,-1-1 0,0 1 0,0 0 0,0 0 0,1-1 0,-1 1 0,0 0 0,0-1 0,1 1 0,-1-1 0,0 1 0,1-1 0,-1 1 0,0-1 0,1 0 0,-1 1 0,1-1 0,-1 0 0,0 0 0,1 0 0,0 0 0,0 0 0,0 0 0,0 0 0,0 0 0,0 0 0,1 1 0,-1-1 0,0 0 0,0 0 0,1 0 0,-1 0 0,0 0 0,1 0 0,-1 1 0,1-1 0,-1 0 0,1 0 0,-1 0 0,1 1 0,0-1 0,-1 0 0,2 1 0,14-36 0,-7 25 0,0-1 0,-1 0 0,3-8 0,15-22 0,5-23 0,-26 55 0,0-1 0,-1 1 0,-1-1 0,0 0 0,0-3 0,4-11 0,1-33 0,-7 52 0,0-1 0,0 1 0,-1-1 0,1 0 0,-2 0 0,1 1 0,-1-1 0,0 1 0,0-1 0,-1 0 0,-1-3 0,-6-26 806,6 20-2769,-1 1-6389,3 3-1391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6:54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7 207 5545,'0'0'-144,"-7"0"2161,7 0 7169,24-2-122,-1-4-3906,4-6-2742,13-8-2977,9-5 647,-11 6-86,-28 13 0,0 1 0,1 0 0,0 0 0,3 0 0,2-1 0,1-1 0,-1-1 0,-1 0 0,13-9 0,5-3 0,4-2 0,-35 18 0,-4 0 0,-4 4 0,-1 0 0,5 2 0,-1-2 0,1 1 0,-1 0 0,1 0 0,0 1 0,-1-1 0,1 0 0,0 1 0,0-1 0,0 1 0,0 0 0,0 0 0,1-1 0,-1 2 0,2-2 0,0 0 0,-1 0 0,1 0 0,0 0 0,-1 0 0,1 1 0,-1-1 0,1 0 0,-1 0 0,1 0 0,-1 0 0,0 0 0,1-1 0,-1 1 0,0 0 0,-5 5 0,-5 19 0,10-23 0,0-1 0,0 1 0,0 0 0,0 0 0,1-1 0,-1 1 0,0 0 0,1 0 0,-1 0 0,1 0 0,0 0 0,0 0 0,-1 0 0,1 0 0,1 0 0,-1 0 0,1 48 0,0-30 0,14 42 0,-12-49 0,0 0 0,0 0 0,2-1 0,-1 1 0,2-1 0,-1 0 0,5 4 0,-10-14 0,47 93 0,-34-70 0,-5-11 0,-1 0 0,0 0 0,-1 1 0,1 9 0,22 42 0,-25-52 0,0 1 0,-1-1 0,0 1 0,-2 0 0,1 13 0,-2-25 0,0 1 0,-1-1 0,1 0 0,-1 0 0,0 0 0,0 0 0,0 0 0,0 0 0,0 0 0,-1 0 0,1 0 0,-1-1 0,0 1 0,0 0 0,0-1 0,0 1 0,-3 2 0,0-1 0,0 0 0,0 0 0,0 0 0,-1 0 0,0-1 0,0 0 0,-1 0 0,-5 2 0,-1 0 0,1-1 0,-1-1 0,0 0 0,0 0 0,-1-2 0,1 1 0,-2-2 0,4 0 0,-1-2 0,0 1 0,1-1 0,-1-1 0,1 0 0,-1-1 0,1 0 0,-9-5 0,-1-2 0,-1-1 0,2-1 0,-14-11 0,24 16 0,0-1 0,0 0 0,1-1 0,1 1 0,0-2 0,0 1 0,0-2 0,7 10 25,1 0 0,-1 1 1,0-1-1,0 0 0,1 0 0,-1 0 1,1 0-1,-1 0 0,1 0 0,0 0 1,0 0-26,2-12-2588,2 3-3290,2 0-4855,-5 3 4449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6:55.3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258 43 4697,'-1'-9'2232,"-6"-8"13851,8 10-8225,-3 1-5961,-1 6-1897,0-1 0,0 0 0,0 1 0,0 0 0,0 0 0,0 0 0,-1 0 0,1 0 0,0 0 0,0 1 0,-1 0 0,-5-1 0,-1 0 0,1 1 0,-1 1 0,1-1 0,-1 2 0,1-1 0,0 1 0,0 1 0,0-1 0,1 1 0,-1 1 0,1 0 0,-7 5 0,-4 4 0,16-12 0,-1 1 0,1-1 0,0 1 0,0-1 0,0 1 0,0 0 0,0 0 0,1 0 0,-1 1 0,1-1 0,0 1 0,-1 0 0,-3 7 0,5-10 0,0 0 0,0 0 0,1 0 0,-1 0 0,0 1 0,1-1 0,-1 0 0,1 0 0,-1 1 0,1-1 0,0 0 0,-1 0 0,1 1 0,0-1 0,0 0 0,-8 71 0,8-68 0,0 1 0,0-1 0,1 1 0,-1-1 0,1 1 0,0-1 0,0 0 0,1 1 0,-1-1 0,1 0 0,0 0 0,0 0 0,0 0 0,1 0 0,0 0 0,-1-1 0,1 1 0,0-1 0,1 0 0,1 2 0,1-1 0,0 0 0,-1-1 0,2 0 0,-1-1 0,0 1 0,0-1 0,1 0 0,-1-1 0,1 1 0,0-1 0,-1-1 0,1 1 0,0-1 0,0 0 0,1 0 0,0-1 0,0 0 0,0 0 0,0-1 0,-1 0 0,1 0 0,-1 0 0,1-1 0,-1 0 0,0-1 0,0 0 0,2-1 0,5-5 0,-1-1 0,0 1 0,-1-2 0,0 0 0,3-4 0,-10 7 0,0 0 0,-1 0 0,0 0 0,0 0 0,-1-1 0,2-6 0,-2 1 0,0-1 0,-1 0 0,-1 1 0,0-1 0,-1 0 0,-1-1 0,1-12 0,0 26 0,1 10 0,2-3 0,-1 1 0,0-1 0,0 0 0,0 1 0,-1 0 0,1-1 0,-1 1 0,0 3 0,7 19 0,1 8 0,-7-26 0,0 0 0,0 0 0,1-1 0,0 1 0,1-1 0,1 1 0,-3-3 0,1 0 0,-1-1 0,0 1 0,0 0 0,0 1 0,0 3 0,5 18 0,3 26 0,-5-42-50,9 14-2072,-7-19-2321,4 0-3368,-10-7 2273,-1 0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6:55.9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1 158 3897,'5'-19'3381,"-4"18"-2284,-1-1-1,1 0 1,0 0-1,0 1 0,0-1 1,0 1-1,0-1 1,0 1-1,0-1 1,0 1-1,1-1 1,-1 1-1,1 0 1,-1 0-1,1-1-1096,1 2 684,0-1 0,-1 1-1,1-1 1,0 1 0,0 0 0,-1 0-1,1 1 1,0-1 0,0 0-1,-1 1 1,3 0-684,1 1 289,0 1 1,0 0-1,0 0 0,0 0 0,-1 0 1,1 1-1,-1 0 0,2 2-289,4 4-132,-1 0 0,0 1 0,0 0-1,-1 1 1,0 0 0,1 4 132,29 53 0,-30-57 0,-6-9 0,-1 0 0,1 0 0,-1 1 0,0-1 0,1 1 0,-1-1 0,-1 1 0,1 0 0,0 2 0,-1-4 0,0 0 0,0-1 0,0 1 0,0 0 0,0 0 0,0-1 0,0 1 0,1-1 0,-1 1 0,1-1 0,-1 1 0,2 0 0,-3-2 0,1 0 0,-1 0 0,0 1 0,0-1 0,1 0 0,-1 0 0,0 0 0,1 0 0,-1 0 0,0 1 0,1-1 0,-1 0 0,1 0 0,-1 0 0,0 0 0,1 0 0,-1 0 0,0 0 0,1 0 0,-1 0 0,0 0 0,1-1 0,-1 1 0,0 0 0,1 0 0,-1 0 0,0 0 0,1 0 0,-1-1 0,0 1 0,1 0 0,-1 0 0,0-1 0,0 1 0,1 0 0,-1 0 0,0-1 0,0 1 0,0 0 0,1 0 0,-1-1 0,0 1 0,0 0 0,0-1 0,0 1 0,3-13 0,-3 13 0,2-5 0,0 0 0,0 0 0,0 1 0,0-2 0,-1 1 0,0 0 0,0 0 0,0 0 0,0-4 0,4-21 0,3 2 0,9-27 0,7-19 0,-16 60 0,-6 11 0,0 0 0,-1 0 0,1 0 0,0 0 0,-1-1 0,0 1 0,0 0 0,0-1 0,0 1 0,-1 0 0,1-2 0,-1 1 0,1 1 0,0-1 0,0 1 0,0 0 0,0-1 0,0 1 0,1 0 0,-1 0 0,1 0 0,0 0 0,0 0 0,0 0 0,0 1 0,1-2 0,1 0-360,-2 1-1271,0 2-3258,-1 0-3754,-1 1 1993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34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1534 2843 3889,'-2'-1'923,"1"1"1,-1-1-1,0 1 1,1-1-1,-1 0 1,0 0-1,1 0 1,-1 0-1,1 0 1,-1 0-1,1 0 1,0-1-1,0 1 1,-1 0-1,1-1 1,0 1-1,0-1 1,0 0-1,1 1 1,-1-1-1,0 1 1,0-2-924,-8-22 8135,5 2-7709,4 15-426,-1 0 0,-1 1 0,1-1 0,-1 0 0,-1 1 0,0-1 0,-7-30 0,0-5 0,-2 1 0,-2 0 0,-7-12 0,-13-42 0,-173-463 0,103 329 0,-52-76 0,75 151 0,-142-222 0,149 259 0,-182-293 0,253 405 0,0 1 0,-1 0 0,1 1 0,-1-1 0,0 1 0,0-1 0,-1 1 0,-2-2 0,6 6 0,1 0 0,-1 0 0,0 0 0,0 0 0,1 0 0,-1 0 0,0 0 0,0 0 0,1 0 0,-1 0 0,0 1 0,0-1 0,1 0 0,-1 0 0,0 1 0,1-1 0,-1 0 0,0 1 0,1-1 0,-1 1 0,1-1 0,-1 1 0,1-1 0,-1 1 0,1-1 0,-1 1 0,1 0 0,-1-1 0,1 1 0,0 0 0,-1-1 0,1 1 0,0 0 0,-1-1 0,1 1 0,0 0 0,0 0 0,0 0 0,0-1 0,-31 49 0,23-39 0,2 0 0,-1 0 0,-4 11 0,-46 82 0,24-47 0,25-43 0,0 0 0,0 0 0,2 0 0,-3 7 0,6-13 0,-1 1 0,0-1 0,0 0 0,-1 0 0,-1 1 0,14-18 0,0-1 0,0-1 0,-1 1 0,-1-1 0,0-1 0,1-3 0,30-88 0,-13 34 0,-2-18 0,3 5 0,-18 55 0,2 0 0,8-17 0,-16 41 0,1 0 0,1 1 0,-1-1 0,0 0 0,1 1 0,0 0 0,0 0 0,0 0 0,0 0 0,0 0 0,1 1 0,-1-1 0,1 1 0,-1 0 0,1 0 0,0 0 0,0 0 0,0 1 0,0 0 0,0 0 0,1 0 0,-1 0 0,0 1 0,0-1 0,1 1 0,-1 0 0,3 1 0,15 1 0,0 0 0,0 2 0,0 1 0,-1 1 0,2 1 0,17 4 0,44 9-328,38 2 328,-77-16-4978,1-3-5015,-11-2 2023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53.0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1034 68 2825,'5'0'1043,"1"0"1,-1-1-1,1 1 1,-1-1 0,0-1-1,3 0-1043,-7 2 455,1 0 0,-1-1 0,0 1 1,0-1-1,0 1 0,1-1 0,-1 0 0,0 1 0,0-1 0,0 0 0,0 0 0,0 0 0,0 1 0,-1-1 1,1 0-1,0 0 0,0-1 0,-1 1 0,1 0 0,0 0 0,-1 0 0,1 0 0,-1 0 0,1-1 0,-1 1 0,0 0 1,0 0-1,1-1-455,-1 0 421,0 1 1,0 0 0,-1-1 0,1 1 0,0 0-1,0 0 1,-1-1 0,1 1 0,0 0 0,-1 0-1,0-1 1,1 1 0,-1 0 0,1 0-1,-1 0 1,0 0 0,0 0 0,0 0 0,0 0-1,0 0 1,0 0 0,0 0 0,0 1-422,-1-2 175,-1 1 0,1 0 0,-1 0 0,1 0 0,-1 1 0,1-1 0,-1 1 0,0-1 1,1 1-1,-1 0 0,-1 0-175,-6 0-138,0 1 0,0 0 1,0 1-1,0 0 0,-9 3 138,-3 4 0,1 1 0,0 1 0,0 1 0,1 0 0,1 1 0,0 2 0,1 0 0,1 0 0,0 2 0,1 0 0,1 1 0,-11 18 0,21-30 0,2 1 0,-1-1 0,1 1 0,0 0 0,0 0 0,1 1 0,0-1 0,0 1 0,1-1 0,0 1 0,0-1 0,1 1 0,0-1 0,1 6 0,-1-7 0,1-1 0,0 0 0,1 0 0,-1 0 0,1 0 0,0 0 0,0 0 0,1 0 0,0-1 0,-1 1 0,1-1 0,1 0 0,-1 0 0,1 0 0,-1 0 0,1 0 0,0-1 0,1 0 0,-1 0 0,0 0 0,2 0 0,-2-1 0,0 0 0,0-1 0,0 0 0,0 1 0,0-1 0,0-1 0,0 1 0,0-1 0,1 0 0,-1 0 0,0 0 0,0 0 0,0-1 0,1 1 0,-1-1 0,0 0 0,0-1 0,0 1 0,0-1 0,0 0 0,-1 1 0,2-2 0,3-2 0,0 0 0,0 0 0,-1-1 0,0 0 0,0 0 0,0 0 0,-1-1 0,0 0 0,4-7 0,4-10-6,-2 0 0,0-1 1,-2 0-1,0-1 0,-2 0 0,-1-1 0,-1-1 6,-5 22 12,5-22 17,-8 24-29,-3 10 0,-3 8 0,4-1 0,0 1 0,1 0 0,1 0 0,0 0 0,1 0 0,1 0 0,0 0 0,1 0 0,1 10 0,0-13 0,0 0 0,0 0 0,1 0 0,1 0 0,-1 0 0,2-1 0,0 1 0,0-1 0,1 0 0,0-1 0,0 0 0,3 3 0,-6-9 0,1 0 0,-1-1 0,1 1 0,0-1 0,-1 1 0,1-1 0,0 0 0,0-1 0,1 1 0,-1-1 0,0 0 0,0 0 0,2 0 0,7 2 0,1-2 0,0 0 0,9 0 0,-14-2 0,0 1 0,1-2 0,-1 1 0,0-2 0,0 1 0,0-1 0,0 0 0,0-1 0,-1 0 0,1 0 0,-1-1 0,0 0 0,0-1 0,-1 0 0,6-6 0,2-2 0,-1 0 0,-1-2 0,0 0 0,-2 0 0,1-1 0,7-17 0,-13 22 0,0 1 0,-1-2 0,-1 1 0,0-1 0,0 1 0,-1-1 0,-1 0 0,1-8 0,-3 21 0,0 0 0,0 0 0,0-1 0,0 1 0,0 0 0,0 0 0,0-1 0,0 1 0,0 0 0,0 0 0,0-1 0,0 1 0,0 0 0,0 0 0,0 0 0,0-1 0,0 1 0,0 0 0,0 0 0,0-1 0,-1 1 0,1 0 0,0 0 0,0 0 0,0-1 0,0 1 0,0 0 0,-1 0 0,1 0 0,0 0 0,0-1 0,0 1 0,-1 0 0,1 0 0,0 0 0,0 0 0,0 0 0,-1 0 0,1 0 0,0-1 0,0 1 0,-1 0 0,1 0 0,0 0 0,0 0 0,-1 0 0,1 0 0,0 0 0,0 0 0,0 0 0,-1 1 0,1-1 0,0 0 0,0 0 0,-1 0 0,1 0 0,0 0 0,0 0 0,0 0 0,-1 0 0,1 1 0,0-1 0,0 0 0,0 0 0,-1 0 0,1 1 0,-12 10 0,12-11 0,-2 2 0,1 1 0,-1 0 0,1-1 0,-1 1 0,1 0 0,0 0 0,0 0 0,0 0 0,0 1 0,1-1 0,-1 0 0,1 0 0,0 0 0,-1 48 0,2-29 0,-1-16 0,0-1 0,1 1 0,0-1 0,0 1 0,0-1 0,0 1 0,1-1 0,0 0 0,0 0 0,0 0 0,1 0 0,0 0 0,0 0 0,0-1 0,1 1 0,1 1 0,1 0 0,0-1 0,0 0 0,0 0 0,1 0 0,-1-1 0,1 0 0,1-1 0,-1 1 0,0-1 0,1-1 0,0 1 0,3 0 0,-1 0 0,1-1 0,0 0 0,1-1 0,-1 0 0,0-1 0,0 0 0,0-1 0,1 0 0,-1-1 0,0 0 0,0-1 0,-1 0 0,1 0 0,-1-2 0,3 0 0,-5 0 0,0-1 0,0 1 0,-1-2 0,0 1 0,-1-1 0,1 1 0,-1-2 0,0 1 0,-1-1 0,0 0 0,4-7 0,5-15 0,-1 0 0,7-24 0,-12 31 0,12-56 0,-19 66 0,-17 37 0,7 2 0,-1 0 0,-1-1 0,-4 3 0,-24 56 0,12-5 0,4 0 0,-8 54 0,-18 165 0,44-269 0,-60 366 0,-13-31 0,50-248 0,-6 0 0,-18 32 0,36-104 0,-3 0 0,-2-2 0,-2 0 0,-1-1 0,-2-2 0,-18 20 0,20-30 0,-2-1 0,0-1 0,-2-2 0,-1 0 0,-1-2 0,-1-1 0,-1-2 0,-15 6 0,8-7 0,-1-1 0,0-3 0,-1-1 0,-1-2 0,0-2 0,-1-2 0,-12 0 0,22-4 0,0-2 0,-1-1 0,1-2 0,-1-1 0,1-2 0,0-1 0,0-1 0,0-2 0,-22-9 0,38 10 0,1 0 0,0 0 0,0-2 0,1 0 0,0 0 0,1-2 0,-1 0 0,2 0 0,-6-7 0,10 8 0,1 0 0,0 0 0,1-1 0,0 0 0,1 0 0,0-1 0,0 1 0,1-1 0,1-1 0,0 1 0,1-1 0,0 1 0,1-6 0,0-5 0,1-1 0,1 1 0,1-1 0,2 1 0,0 0 0,1 0 0,2 0 0,0 0 0,1 1 0,1 0 0,2 0 0,0 1 0,3-4 0,24-40 0,4 2 0,2 2 0,25-26 0,-7 15 201,3 3-1,3 3 1,3 3 0,2 3-1,56-34-200,-1 10-2995,68-29 2995,28-2-9641,-68 46-683,-83 37 5219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6:56.6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135 79 5921,'15'-12'3573,"-14"11"-2254,1 0-1,-1-1 0,1 1 0,-1-1 0,1 0 0,-1 1 0,0-1 0,0 0 0,0 0 0,0 0 0,0 0 0,0-1-1318,1-2 4491,-1 5-4362,0-1 0,-1 1-1,1-1 1,-1 0 0,0 1 0,1-1 0,-1 0 0,1 1 0,-1-1 0,0 0 0,0 1 0,1-1 0,-1 0 0,0 0 0,0 1 0,0-1-1,0 0 1,0 0 0,0 1 0,0-1 0,0 0 0,0 0 0,0 0-129,-2-3 0,-4 0 0,2 3 0,0 1 0,0 0 0,0 0 0,0 0 0,1 0 0,-1 0 0,0 1 0,0 0 0,0 0 0,0 0 0,1 0 0,-1 1 0,0-1 0,1 1 0,0 0 0,-1 0 0,0 0 0,2 0 0,-4 2 0,0 0 0,0 0 0,0 1 0,1 0 0,0 0 0,0 1 0,0-1 0,1 1 0,-1 0 0,2 0 0,-1 0 0,0 2 0,-10 25 0,12-28 0,-1 0 0,1 0 0,0 0 0,0 1 0,1-1 0,0 0 0,0 1 0,0-1 0,0 1 0,1 1 0,0-3 0,-1 1 0,1 1 0,0-1 0,0 1 0,0-1 0,1 1 0,-1-1 0,1 1 0,1-1 0,-1 0 0,1 1 0,0-1 0,0 0 0,1 0 0,-1 0 0,1-1 0,2 4 0,-1-4 0,-1-1 0,1 0 0,0 0 0,-1 0 0,1-1 0,1 1 0,-1-1 0,0 0 0,0 0 0,1 0 0,-1-1 0,1 1 0,0-1 0,-1 0 0,1-1 0,0 1 0,0-1 0,-1 0 0,1 0 0,0 0 0,0-1 0,-1 0 0,1 0 0,0 0 0,-1 0 0,1-1 0,-1 0 0,1 0 0,-1 0 0,0 0 0,0-1 0,0 1 0,0-1 0,0 0 0,-1 0 0,1-1 0,1-2 0,11-10 0,-12 13 0,-1-1 0,1 1 0,-1-1 0,0 0 0,0 0 0,-1 0 0,1 0 0,-1 0 0,0-1 0,2-2 0,-1-4 0,1 2 0,-1 0 0,0-1 0,0 1 0,-1-1 0,-1 0 0,1 0 0,-1-8 0,7-62 0,-8 75 0,0 3 0,0 0 0,0 1 0,0-1 0,0 0 0,0 0 0,0 0 0,-1 1 0,1-1 0,0 0 0,-1 1 0,0-1 0,1 0 0,-1 1 0,0-1 0,0 0 0,0 0 0,-2-10 0,3 12 0,0 0 0,0 0 0,-1 0 0,1 0 0,0 0 0,-1 0 0,1 0 0,0 0 0,0 0 0,-1 0 0,1 1 0,0-1 0,0 0 0,-1 0 0,1 0 0,0 0 0,0 1 0,-1-1 0,1 0 0,0 0 0,0 0 0,0 1 0,0-1 0,-1 0 0,1 0 0,0 1 0,0-1 0,0 0 0,0 0 0,0 1 0,0-1 0,0 0 0,0 1 0,-1-1 0,1 0 0,0 0 0,0 1 0,0-1 0,0 0 0,1 1 0,-1-1 0,0 0 0,0 0 0,0 1 0,0-1 0,0 12 0,8 24 0,-7-27 0,0-1 0,1 1 0,0-1 0,1 0 0,-1 0 0,4 5 0,7 25 0,-2-8 0,-9-25 0,0 0 0,0 0 0,0 0 0,0 1 0,-1-1 0,0 1 0,0-1 0,-1 1 0,1-4 0,-1 1 0,0 0 0,1-1 0,0 1 0,-1 0 0,1-1 0,0 1 0,0-1 0,1 2 0,0-2 0,-1 1 0,0-1 0,0 1 0,0-1 0,-1 1 0,1-1 0,-1 1 0,1 0 0,-1 1 0,8 32 36,-2-24-3282,-4-8-4861,-2 0-1084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6:57.4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305 237 7090,'10'-15'1347,"-5"-9"9824,-3 14-3829,0-2-3279,2-10-2309,-4 17-1754,-1 0 0,0-1 0,0 1 0,0 0 0,-1 0 0,0 0 0,0 0 0,0 1 0,-1-1 0,1 1 0,-1-1 0,0 1 0,-3-4 0,-5-5 0,-1 1 0,0 0 0,-10-7 0,19 16 0,0 0 0,0 0 0,-1 1 0,1 0 0,-1 0 0,1 0 0,-1 0 0,0 1 0,0-1 0,0 1 0,0 0 0,0 0 0,0 0 0,0 1 0,0-1 0,0 1 0,-1 0 0,1 0 0,0 1 0,0-1 0,0 1 0,0 0 0,0 0 0,0 0 0,0 0 0,0 1 0,0 0 0,1 0 0,-1 0 0,1 0 0,-1 0 0,0 1 0,-6 5 0,1 1 0,-1 0 0,2 0 0,-1 1 0,1 0 0,1 0 0,-1 1 0,2 0 0,-4 7 0,5-8 0,0 1 0,1-1 0,1 1 0,-1 0 0,1 0 0,1 0 0,0 1 0,1-1 0,0 0 0,1 1 0,0-1 0,1 0 0,1 7 0,-1-11 0,0-1 0,1 1 0,0 0 0,1-1 0,-1 0 0,1 1 0,1-1 0,-1 0 0,1-1 0,0 1 0,0 0 0,1-1 0,-1 0 0,1 0 0,0-1 0,1 1 0,-1-1 0,1 0 0,0 0 0,0-1 0,0 0 0,5 2 0,11 4 0,165 65 0,-171-67 0,-1 0 0,0 0 0,-1 2 0,0 0 0,6 4 0,-18-11 0,1 0 0,-1 0 0,0 0 0,0 0 0,0 1 0,0-1 0,0 0 0,0 1 0,-1 0 0,1-1 0,-1 1 0,0 0 0,0-1 0,0 1 0,0 0 0,0 0 0,-1 0 0,1 0 0,-1 0 0,0 0 0,0 0 0,0 0 0,0 0 0,0 0 0,-1 0 0,1 0 0,-1 0 0,0 0 0,0 0 0,0 0 0,0-1 0,-1 1 0,-2 7 0,-1-1 0,-1 0 0,0 0 0,0 0 0,0-1 0,-1 0 0,-1 0 0,-1 1 0,1-2 0,0 0 0,0 0 0,-1-1 0,1 0 0,-1-1 0,-1 0 0,1 0 0,-1-1 0,1 0 0,-6 1 0,7-3 37,1 0-1,-1-1 1,0 0 0,1 0-1,-1 0 1,0-1-1,-3-1-36,8 1-132,1 0-1,-1-1 1,1 1-1,-1-1 1,1 1-1,-1-1 1,1 0-1,0 0 1,-1 0 0,1 0-1,0-1 1,0 1-1,0-1 1,0 1-1,0-1 1,0 0-1,0 1 1,0-1-1,1 0 1,-1 0-1,1 0 1,-1-1-1,1 1 1,0 0 132,-2-17-14966,-3 7 7586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6:58.4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392 281 4041,'3'-2'-2265,"0"-1"3873,-1-16 24883,-2 8-23599,-1 9-2892,0 0 0,0 0 0,-1 0 0,1 0 0,0 0 0,-1 0 0,1 1 0,-1-1 0,0 0 0,1 1 0,-1 0 0,0-1 0,0 1 0,0 0 0,0 0 0,-1-2 0,-1 1 0,0 0 0,0 0 0,0 0 0,0 1 0,0 0 0,0-1 0,0 1 0,0 1 0,-1-1 0,1 1 0,0-1 0,-1 1 0,-9-1 0,0 1 0,0 0 0,-11 2 0,11-1 0,-1 1 0,0 1 0,0 1 0,1 0 0,-1 0 0,1 2 0,0 0 0,1 0 0,0 1 0,0 1 0,0 0 0,1 1 0,-2 2 0,8-4 0,1-1 0,-1 2 0,1-1 0,0 1 0,1 0 0,0 0 0,0 0 0,1 0 0,-1 1 0,2-1 0,0 1 0,0 0 0,0 0 0,1-1 0,0 1 0,1 0 0,0 0 0,0 1 0,1-6 0,-1 0 0,1 0 0,0 0 0,-1-1 0,2 1 0,-1 0 0,0-1 0,1 1 0,0-1 0,-1 1 0,1-1 0,1 0 0,-1 0 0,0 0 0,1 0 0,0 0 0,-1 0 0,1-1 0,0 0 0,0 1 0,1-1 0,-1 0 0,0 0 0,1-1 0,-1 1 0,1-1 0,0 0 0,-1 1 0,1-2 0,5 3 0,0-1 0,0 0 0,1 0 0,-1-1 0,0 0 0,1-1 0,-1 0 0,0-1 0,1 0 0,-1 0 0,7-2 0,4-3 0,0-1 0,0-1 0,0-1 0,-1 0 0,-1-2 0,0 0 0,0-1 0,-1 0 0,1-3 0,-13 10 0,0 0 0,0 0 0,-1 0 0,1-1 0,-1 1 0,0-1 0,0-1 0,-1 1 0,0 0 0,0-1 0,-1 1 0,1-1 0,-1 0 0,0-2 0,1-12 0,0-1 0,-1 1 0,-2-1 0,0-2 0,-16-77 0,16 95 0,0 1 0,-1-1 0,0 1 0,0-1 0,0 1 0,-1-1 0,1 1 0,-1 0 0,-1 0 0,0-3 0,-19-36 0,21 43 0,1 0 0,0 0 0,0 1 0,0-1 0,0 1 0,0-1 0,0 0 0,-1 1 0,1-1 0,0 1 0,0-1 0,-1 0 0,1 1 0,0-1 0,-1 1 0,1-1 0,0 1 0,-1-1 0,1 1 0,-1-1 0,1 1 0,-1 0 0,1-1 0,-1 1 0,1-1 0,-1 1 0,1 0 0,-1 0 0,0-1 0,1 1 0,-1 0 0,1 0 0,-1 0 0,0 0 0,1 0 0,-1 0 0,0 0 0,1 4 0,0 0 0,1 1 0,0-1 0,-1 0 0,1 1 0,1-1 0,-1 0 0,1 0 0,12 44 0,-10-39 0,0 0 0,-1 1 0,0 0 0,0 4 0,11 31 0,9 15 0,9 17 0,-8-14 0,-18-47 0,-1-1 0,2 1 0,6 10 0,-2-5-239,-2-6 1435,-3-5-3843,0-2-3606,0-1-5091,-5-2 4986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6:58.9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70 3593,'0'-5'-391,"0"-9"1679,0 11-428,0 1 0,1-1 1,-1 0-1,0 1 0,1-1 0,0 0 0,0 1 1,-1-1-1,2 1 0,-1-1-860,2-13 10348,-1 10-1649,8 10-8071,-7 0-628,0-1 0,-1 0 0,0 1 0,0 0 0,0-1 0,0 1 0,-1 0 0,1 0 0,-1 0 0,0 0 0,0 0 0,0 3 0,2 7 0,21 53 0,29 58 0,-45-106 0,16 51 0,-20-59 0,0 1 0,0-1 0,-1 1 0,0 0 0,-1 0 0,-1 0 0,1 11 0,6 57 0,-8-77 0,0-23 0,-1-7 0,1 12 0,0 0 0,0 1 0,2-1 0,0 0 0,1-4 0,5-47 0,-3 28 0,-5 31 0,1-1 0,0 1 0,0 0 0,1-1 0,0 1 0,0 0 0,1 0 0,10-20 0,1 1 0,1 0 0,2 1 0,0 1 0,2 1 0,2-2 0,-5 2 0,-14 20 0,0-1 0,1 1 0,-1 0 0,1-1 0,0 1 0,0 0 0,0 0 0,0 1 0,0-1 0,2 0 0,-5 3-42,0-1-1,1 1 1,-1 0-1,0 0 1,0 0-1,0 0 1,0 0-1,0-1 1,1 1-1,-1 0 1,0 0-1,0 0 1,0 0-1,1 0 1,-1 0-1,0 0 1,0 0-1,0 0 1,1 0-1,-1 0 1,0 0 0,0 0-1,1 0 1,-1 0-1,0 0 1,0 0-1,0 0 1,1 0-1,-1 0 1,0 0-1,0 0 1,0 0-1,1 0 1,-1 0-1,0 0 1,0 1-1,0-1 1,0 0-1,1 0 1,-1 0-1,0 0 1,0 0-1,0 1 1,0-1 0,0 0 42,0 8-7607,0-7 4173,0 7-4250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6:59.3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0 6657,'-11'3'201,"-4"7"10346,8 2 1662,8-6-9056,1-4-3153,1 3 0,1-1 0,0 0 0,0 0 0,0 0 0,0-1 0,1 0 0,0 1 0,-1-2 0,1 1 0,0 0 0,3 0 0,12 6 0,-1 1 0,-1 0 0,0 1 0,3 4 0,38 22 0,-25-15 0,-25-15 0,1 0 0,0-1 0,0-1 0,3 2 0,49 28 0,-29-15 0,-28-19-1131,-3-1-5120,-2 0-3515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4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5753,'0'0'24,"1"0"3404,3-1-5110,-3 1 3894,1 0 5374,-2 1 7860,-8 39-15446,-7 13 0,14-47 0,1-1 0,-1 1 0,0 0 0,-1 0 0,1-1 0,-2 2 0,-4 30 0,6-26 0,-1 1 0,0-1 0,0 0 0,-1 0 0,-1 0 0,-3 8 0,-10 32 0,-24 182 0,9-96 0,-7 77 0,33-181 0,3-24 0,1 0 0,1 0 0,0 0 0,0 7 0,0 9 0,-2 0 0,-1 0 0,-3 10 0,-3 21 0,-18 103 0,15-93 0,6-38 0,2 0 0,1 1 0,0 21 0,2-19 0,-2 0 0,0 0 0,-2 0 0,-4 7 0,-4 25 0,-23 109 0,22-98 0,7-17 0,-8 22 0,0 5 0,10-48 0,6-30 0,-1 1 0,0-1 0,-1 0 0,1 0 0,-3 6 0,-1 17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0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32 102 9434,'-4'-21'-3590,"0"-3"7749,-4-3 2306,7 24-4836,0 1 0,0-1 0,0 0 0,0 0 1,0 0-1,0 0 0,1 0 0,-1-3-1629,1 6 1282,0 0-129,-8 17-322,16 221-831,0-120 0,0 93 0,-8 127 0,8-192 0,0 13 0,-8-121 0,0-36 0,1-1 0,-1 0 0,1 0 0,0 0 0,0 0 0,0 1 0,-1-1 0,1 0 0,0-1 0,0 1 0,1 0 0,-1 0 0,0 0 0,0 0 0,0-1 0,1 1 0,3 1 0,-1 1 0,0-2 0,0 1 0,1 0 0,-1-1 0,1 0 0,-1 0 0,1 0 0,-1-1 0,1 0 0,0 1 0,-1-2 0,1 1 0,28-2 0,-1-1 0,0-2 0,18-5 0,-18 4 0,1 0 0,-1 2 0,20 1 0,129-6 0,-123 6 0,30-5 0,-28 2 0,31 1 0,103-8 0,-73 5 0,-55 2 0,343-30 0,112-15 0,-193 17 0,-110 10 0,-205 22 0,163-15 0,0-7 0,53-21 0,-189 35 87,1-2 1,29-14-88,-40 11-4083,1-1-4397,-16 8-1193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0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0 555 6601,'7'-16'5012,"-6"15"-4504,-1 0 0,1 0 1,0 0-1,0 1 0,-1-1 0,1 0 0,0 1 0,0-1 0,0 1 0,0-1 0,0 1 0,-1-1 1,1 1-1,0-1 0,0 1 0,0 0 0,0 0 0,0 0 0,1-1-508,45-6 9850,7-8-7854,-39 11-2342,283-64 346,-206 49 0,341-55 0,-372 64 0,368-48 0,120-7 0,-223 30 0,425-43 0,-378 41 0,252-11 0,-327 39 0,-296 9 0,1 0 0,-1 0 0,1 0 0,-1 0 0,0 0 0,1 1 0,-1-1 0,1 1 0,-1-1 0,0 1 0,1 0 0,-1 0 0,0 0 0,0 0 0,0 1 0,0-1 0,0 0 0,0 1 0,0 0 0,0-1 0,-1 1 0,1 0 0,-1 0 0,1 0 0,-1 0 0,0 0 0,0 0 0,0 0 0,0 1 0,0-1 0,0 0 0,0 1 0,-1-1 0,1 0 0,-1 1 0,0 1 0,8 71 0,0-27 0,0 10 0,-7-42 0,1 1 0,1-1 0,0 0 0,3 5 0,4 20 0,1 7 0,-6-30 0,0 0 0,-2 1 0,0-1 0,0 14 0,4 91 0,1 54 0,0 95 0,-16-188 0,0 7 0,1-21 0,6-64 0,-1 1 0,1-1 0,-1 0 0,0 0 0,0 1 0,-1-2 0,1 1 0,-1 0 0,-1 0 0,1-1 0,-1 0 0,0 0 0,0 0 0,-1 0 0,1 0 0,-1-1 0,0 0 0,0 0 0,-1 0 0,1-1 0,-3 1 0,-23 10 0,-1-1 0,0-1 0,-1-2 0,0-2 0,-25 4 0,-9 3 0,-229 44 0,-66-4 0,78-25 170,223-26-3572,0-1-3682,6 0-2948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07.9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45 3033,'0'-10'2492,"1"-12"8541,-1 21-10634,0 1-1,0-1 0,0 1 0,0-1 0,0 1 0,0-1 1,0 1-1,0-1 0,-1 1 0,1 0 0,0-1 1,0 1-1,0-1 0,0 1 0,-1-1 0,1 1 1,0 0-1,0-1 0,-1 1 0,1 0 0,0-1 0,-1 1 1,1 0-1,0-1 0,-1 1 0,1 0 0,0 0 1,-1-1-1,1 1 0,-1 0 0,1 0-398,-2 0 1391,2 0-111,0 0-282,8 144-802,0-90-196,0-3 0,-7-37 0,0 0 0,1 0 0,1 0 0,2 5 0,-2-6 0,0 0 0,-1 0 0,0 0 0,-1 5 0,15 111 0,-16-105-1040,0 33 2577,0-38-5895,0-1-5297,0-13 1470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08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60 331 6073,'-3'-15'-458,"-9"-10"4274,2 5 192,-19-38 5958,28 54-9581,0 0 1,0-1-1,0 1 1,0-1-1,0 0 1,1 1-1,0-1 1,0 0-1,1 1 0,-1-1 1,1 0-1,0-2-385,1 0 164,0 1-1,1 0 0,0 0 0,0 0 0,0 0 1,0 0-1,1 1 0,2-4-163,2 0 61,0 0 0,1 1 0,0 0 0,0 0 0,1 1-1,0 1 1,0-1 0,0 1 0,1 1 0,1 0-61,-7 2 94,0 1 0,1 0 0,-1 0 0,1 0 0,-1 1 0,1 0 1,-1 0-1,1 0 0,0 1 0,-1 0 0,1 0 0,0 0 0,0 1 0,-1 0 0,1 0 0,-1 0 0,1 1 0,-1 0 0,1 0 0,-1 0 0,0 1 0,0 0 1,0 0-1,0 0 0,-1 0 0,1 1 0,-1 0 0,0 0 0,0 0 0,2 2-94,-1 1 0,0 0 0,0 0 0,0 1 0,-1-1 0,0 1 0,-1 0 0,0 0 0,0 0 0,-1 1 0,1-1 0,-2 1 0,1-1 0,-2 1 0,1 0 0,-1-1 0,0 1 0,-1 0 0,-1 8 0,-1-1 0,0 0 0,-1-1 0,-1 1 0,0-1 0,-1 0 0,-1 0 0,-1 0 0,0-1 0,-8 11 0,-25 36 0,-20 27 0,7-22-2545,35-46-2631,0 0-3755,9-11 3250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4:15.3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5105,'-4'2'470,"0"0"0,0-1-1,0 0 1,0 1 0,0-1 0,-1 0-1,0-1-469,-24 9 8215,22-6-4641,-10 8 6391,21-5-7004,15 2-3302,16-1 341,-1-2 0,1-1 0,1-2 0,-1-1 0,12-3 0,0 2 0,405-4 0,313 3 0,293 2 0,-978-3 101,13-1-4632,-32-1-6985,-40 1 5169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09.5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304 147 5841,'3'-10'3062,"6"3"10803,-8 7-13444,-1 0 0,0 1 1,1-1-1,-1 0 0,1 0 0,-1 0 0,0 0 0,1 0 0,-1 0 1,1 1-1,-1-1 0,0 0 0,1 0 0,-1 0 0,0 1 0,1-1 1,-1 0-1,0 1 0,1-1 0,-1 0 0,0 1 0,0-1 1,1 0-1,-1 1 0,0-1 0,0 0 0,0 1-421,3 13-1372,5 75 1372,-8-84 0,0-1 0,1 1 0,0 0 0,0-1 0,1 1 0,-1 0 0,1-1 0,0 0 0,0 1 0,0-1 0,1 0 0,-1 0 0,1 0 0,0 0 0,0-1 0,1 1 0,-1-1 0,1 0 0,-1 0 0,1 0 0,0 0 0,1 0 0,-1 0 0,1-1 0,0 1 0,0-1 0,0 0 0,0 0 0,1 0 0,-1-1 0,0 0 0,1 0 0,-1 0 0,1-1 0,-1 0 0,1 0 0,-1 0 0,1-1 0,-1 1 0,1-1 0,-1-1 0,5-1 0,0-1 0,0 0 0,-1-2 0,1 1 0,-1-1 0,0 0 0,-1-1 0,1 0 0,-1 0 0,-1-1 0,1 0 0,-2-1 0,1 1 0,4-9 0,2-5 0,-2 0 0,0 0 0,-1-1 0,-2-1 0,3-11 0,-8 8 0,2-3 0,-2 15 0,-3 14 0,0 0 0,0 0 0,0 0 0,0 0 0,0 0 0,0 0 0,0 0 0,1 0 0,-1 0 0,0 1 0,1-1 0,-1 0 0,0 0 0,1 0 0,-1 1 0,1-1 0,0 0 0,-1 1 0,0 0 0,0 0 0,0 0 0,0 0 0,0 0 0,0 0 0,1 0 0,-1 0 0,0-1 0,0 1 0,0 0 0,0 0 0,0 0 0,0 0 0,0 0 0,0 0 0,0 0 0,1 0 0,-1-1 0,0 1 0,0 0 0,0 0 0,0 0 0,0 0 0,0 0 0,0 0 0,0-1 0,0 1 0,0 0 0,0 0 0,0 0 0,0 0 0,0 0 0,0 0 0,0-1 0,0 1 0,0 0 0,0 0 0,0 0 0,0 0 0,0 0 0,-1 0 0,1-1 0,0 1 0,0 0 0,0 0 0,0 0 0,0 0 0,0 0 0,0 0 0,0 0 0,0 0 0,-1 0 0,1 0 0,0-1 0,0 1 0,0 0 0,0 0 0,0 0 0,0 0 0,-1 0 0,1 0 0,0 0 0,0 0 0,0 0 0,0 0 0,-1 0 0,1 1 0,-1-1 0,1 0 0,0 0 0,-1 0 0,1 1 0,0-1 0,0 0 0,-1 1 0,1-1 0,0 0 0,0 0 0,-1 1 0,1-1 0,0 0 0,0 1 0,0-1 0,0 1 0,-1-1 0,1 0 0,0 1 0,0-1 0,0 0 0,0 1 0,0-1 0,0 1 0,0-1 0,0 0 0,0 1 0,0-1 0,0 40 0,-1-2 0,2 0 0,6 36 0,-4-40 0,-1-1 0,-2 1 0,-2 16 0,0 18 0,0 29 0,-13 87 0,8-146 0,-1-1 0,-9 22 0,3-12 0,4-14 0,-2 0 0,-2-2 0,-1 1 0,-1-2 0,-18 25 0,-12 5 0,22-30 0,12-17 0,0 0 0,-1-1 0,0 0 0,0-1 0,-1-1 0,-1 0 0,0-1 0,0 0 0,-1-1 0,0-1 0,0 0 0,-1-2 0,0 1 0,5-3 0,0-1 0,-1 1 0,0-2 0,1 0 0,-1 0 0,0-1 0,0-1 0,-5-1 0,11 1 0,-1 0 0,1-1 0,0 0 0,-1 0 0,1-1 0,0 0 0,1 0 0,-1-1 0,1 1 0,-1-1 0,1-1 0,0 1 0,0-1 0,1 0 0,-1-1 0,2 1 0,0 0 0,0 0 0,0 0 0,1-1 0,0 1 0,0-1 0,0 0 0,1 0 0,-1 0 0,2 0 0,-1 0 0,1 0 0,0-1 0,0 1 0,0-6 0,2 2 0,-1 1 0,2-1 0,-1 1 0,1 0 0,1 0 0,0 0 0,0 0 0,0 1 0,1-1 0,2-1 0,12-19 0,1 0 0,2 2 0,1 0 0,1 1 0,10-7 0,17-16 240,27-18-240,-20 20-3642,-20 17-2572,0 0-4233,-14 12 4280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10.0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1 131 3409,'0'-5'129,"1"0"1,0 0-1,0 1 1,0-1 0,1 0-1,0 1 1,0-1-1,0 1 1,0 0-1,3-4-129,-2 4 667,-1 0-1,1 0 1,-1-1-1,0 1 1,-1 0-1,1-1 1,-1 1-1,1-1 1,-2 0-1,2-4-666,5-11 5176,-1 16-56,-4 17 2001,2 87-2788,0 0-4685,4 19 352,0 53 0,-8 31 57,0-116-3369,-8-66-13159,8-20 11016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10.3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0 185 4281,'0'-2'400,"1"-1"0,-1 0 0,1 1 0,-1-1 0,1 1 0,0 0 0,0-1 1,0 1-1,0 0 0,0-1 0,1 1 0,-1 0 0,1 0 0,-1 0 0,1 0 0,0 0 0,0 0 0,0 1 0,0-1-400,46-29 7023,-19 14-4347,22-18-239,-14 15-3576,-6 6-2690,-1 3-3485,-14 3 2081,-8 4 2467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10.8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1 115 1992,'0'-57'6181,"0"0"5936,0 57-10846,7 13 3047,-4 22 1343,2-1-4200,3 38-1695,0 99 234,-8-145 0,0 16 0,-1 0 0,-5 19 0,-1 53 0,-1-44 0,5-24 0,5-28 0,-2-18 0,0 0 0,0 0 0,0 0 0,0 0 0,0 0 0,0 1 0,0-1 0,0 0 0,0 0 0,1 0 0,-1 0 0,0 0 0,0 0 0,0 0 0,0 1 0,0-1 0,0 0 0,0 0 0,0 0 0,0 0 0,1 0 0,-1 0 0,0 0 0,0 0 0,0 0 0,0 0 0,0 0 0,0 0 0,0 0 0,1 0 0,-1 0 0,0 0 0,0 0 0,0 0 0,0 0 0,0 0 0,1 0 0,-1 0 0,0 0 0,0 0 0,0 0 0,0 0 0,0 0 0,0 0 0,0 0 0,1 0 0,-1 0 0,0 0 0,0 0 0,0 0 0,0 0 0,0-1 0,0 1 0,0 0 0,0 0 0,1 0 0,-1 0 0,0 0 0,0 0 0,0 0 0,0 0 0,0-1 0,0 1 0,0 0 0,0 0 0,0 0 0,0 0 0,0 0 0,0-1 0,0 1 0,17-53 0,-13 44 0,0 0 0,0-1 0,-1 1 0,0-1 0,-1 0 0,1-5 0,-1 5 0,0 0 0,1 0 0,0 0 0,0 1 0,1-1 0,3-4 0,4-5 0,-7 10 0,0 1 0,1 0 0,1 1 0,-1-1 0,5-3 0,-8 9 0,1-1 0,0 1 0,-1 0 0,1 0 0,0 1 0,0-1 0,0 1 0,0-1 0,1 1 0,-1 0 0,0 0 0,0 0 0,1 1 0,-1-1 0,0 1 0,1-1 0,2 1 0,-1 1 0,-1-1 0,1 1 0,0 0 0,0 0 0,-1 0 0,1 1 0,0-1 0,-1 1 0,0 0 0,1 0 0,-1 1 0,0 0 0,0-1 0,0 1 0,0 0 0,-1 1 0,1-1 0,-1 1 0,0 0 0,0-1 0,0 1 0,0 1 0,5 9 0,0 0 0,-1 1 0,-1 0 0,0 0 0,-1 0 0,0 1 0,3 36 0,-7-44-40,0 0 0,0 0 1,-1 0-1,1 0 0,-2 4 40,0-1-3891,-1-3-3956,-5 1-868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11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1 124 6905,'3'-4'-540,"9"0"6117,-11 4-5277,-1 0 0,1-1 0,-1 1 0,1 0 0,-1 0-1,1 0 1,-1 0 0,1 0 0,-1 0 0,1 0 0,-1 0 0,1 0 0,-1 0 0,1 0 0,-1 0 0,1 1 0,-1-1 0,0 0 0,1 0 0,-1 0 0,1 1 0,-1-1 0,1 0 0,-1 0 0,0 1 0,1-1 0,-1 0-1,0 1 1,1-1 0,-1 1 0,0-1 0,1 0 0,-1 1 0,0-1 0,0 1 0,0-1 0,1 1 0,-1-1 0,0 0 0,0 1 0,0 0-300,1 20 6363,2-2-4217,1 24-2128,-3-34-18,0-1 0,0 0 0,1 0 0,0 0 0,0 0 0,1 0 0,0-1 0,2 4 0,7 20 0,-8-26 0,0 1 0,1-1 0,-1 0 0,1 0 0,0-1 0,0 1 0,0-1 0,1 0 0,-1-1 0,1 1 0,0-1 0,0 0 0,7 2 0,-8-4 0,0 1 0,0-1 0,0 0 0,0-1 0,0 1 0,1-1 0,-1 0 0,0 0 0,0-1 0,1 0 0,-1 1 0,0-2 0,0 1 0,0-1 0,0 1 0,0-1 0,-1-1 0,1 1 0,0-1 0,-1 0 0,0 0 0,1 0 0,-1 0 0,2-3 0,1-1 0,1-1 0,-1 0 0,-1 0 0,1 0 0,-1-1 0,-1 0 0,0 0 0,0-1 0,-1 1 0,0-1 0,0 0 0,-1-1 0,5-16 0,-6 19 0,1 1 0,-1-1 0,-1 1 0,1-1 0,-1 0 0,-1 0 0,1 1 0,-1-1 0,0 0 0,-1 0 0,0 0 0,-1-4 0,0 7 0,1 0 0,-1 0 0,0 0 0,0 0 0,0 0 0,-1 1 0,0-1 0,1 1 0,-2-1 0,1 1 0,0 0 0,-1 0 0,0 1 0,0-1 0,0 1 0,0 0 0,-1 0 0,1 0 0,-1 1 0,0-1 0,1 1 0,-1 0 0,-2 0 0,-1 0 0,0 0 0,0 1 0,0 0 0,0 1 0,0-1 0,0 1 0,0 1 0,0 0 0,-1 0 0,1 0 0,1 1 0,-1 1 0,0-1 0,0 1 0,-2 2 0,-16 8-1644,16-7 2331,-1 0 0,1 2 0,0-1 0,1 1 0,-2 3-686,-11 13-1468,6-1-4707,3 2-6690,12-16 6172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12.1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0 159 3921,'34'-33'4392,"-28"28"-2673,0 1 0,0 0 1,0 0-1,1 0 0,0 1 1,-1 0-1,1 0 0,2 0-1719,-6 3 547,-1 0-1,1 0 0,-1 0 1,1 0-1,0 0 0,-1 0 1,1 1-1,0-1 0,-1 1 1,1 0-1,-1-1 0,1 1 1,-1 1-1,0-1 0,1 0 1,1 2-547,38 28 2420,-29-21-2882,-7-4 462,0 0 0,0 1 0,-1 0 0,0 0 0,-1 0 0,1 0 0,-1 1 0,0 1 0,7 11 0,-8-15 0,-1 0 0,0-1 0,0 2 0,-1-1 0,0 0 0,0 0 0,0 0 0,0 1 0,-1-1 0,0 0 0,0 1 0,0-1 0,0 1 0,-1-1 0,0 0 0,-2 5 0,0 22 0,3-29 0,0 1 0,0-1 0,0 1 0,-1-1 0,1 1 0,-1-1 0,0 0 0,-1 3 0,-5 28 0,5-28 0,2-5 0,0-1 0,0 0 0,0 0 0,0 0 0,1 0 0,-1 0 0,0 1 0,0-1 0,0 0 0,0 0 0,-1 0 0,1 0 0,0 1 0,0-1 0,0 0 0,0 0 0,0 0 0,0 0 0,0 0 0,0 1 0,0-1 0,0 0 0,0 0 0,0 0 0,0 0 0,-1 0 0,1 0 0,0 0 0,0 1 0,0-1 0,0 0 0,0 0 0,0 0 0,-1 0 0,1 0 0,0 0 0,0 0 0,0 0 0,0 0 0,0 0 0,-1 0 0,1 0 0,0 0 0,0 0 0,0 0 0,0 0 0,-1 0 0,1 0 0,0 0 0,0 0 0,0 0 0,0 0 0,0 0 0,-1 0 0,1 0 0,0 0 0,0 0 0,0 0 0,0-1 0,0 1 0,0 0 0,-1 0 0,1 0 0,0 0 0,0 0 0,0 0 0,0 0 0,0-1 0,0 1 0,-1-1 0,1 0 0,0 1 0,-1-1 0,1 0 0,0 0 0,0 0 0,0 0 0,0 0 0,-1 0 0,1 0 0,1 0 0,-1 0 0,0 0 0,0 0 0,0 0 0,1-1 0,-1-30 0,1 0 0,2 0 0,1 0 0,4-11 0,-3 22 0,-1 0 0,2 1 0,1-1 0,1 1 0,0 0 0,2 1 0,0 0 0,1 1 0,1 0 0,8-9 0,-19 25 0,0 1 0,1-1 0,-1 1 0,0 0 0,1 0 0,-1-1 0,1 1 0,0 0 0,-1 0 0,1 0 0,0 1 0,0-1 0,-1 0 0,1 1 0,0-1 0,0 1 0,0 0 0,0-1 0,0 1 0,0 0 0,0 0 0,0 0 0,0 0 0,0 1 0,-1-1 0,1 1 0,0-1 0,0 1 0,0-1 0,0 1 0,-1 0 0,1 0 0,0 0 0,-1 0 0,1 0 0,-1 0 0,1 1 0,1 0 0,1 2 0,1 1 0,-1 0 0,0 0 0,0 0 0,0 0 0,-1 0 0,0 1 0,0 0 0,0-1 0,0 1 0,-1 2 0,7 17 0,-6-19 0,-1 1 0,0 0 0,0 0 0,0 1 0,-1-1 0,0 0 0,0 3 0,6 127 0,-14-10 0,3-98 710,1-10-3374,2-6-5598,1-4-1206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13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454 161 6785,'-1'-24'3145,"0"18"-1157,0 0 0,0 0 0,-1 0 0,0 1-1,0-1 1,0 1 0,-1-1-1988,-1-4 2387,-9-11 3082,9 16-5428,0 0 0,-1 0 0,0 0 0,0 1 0,0 0 0,0 0 0,-1 0 0,1 1 0,-1 0 0,0 0 0,0 0 0,0 1 0,-1 0 0,1 0 0,-1 0 0,1 1 0,-1 0 0,1 0 0,-1 1 0,1 0 0,-1 0 0,0 0 0,1 1 0,-1 0 0,1 0 0,-5 2-41,2 0 0,-1-1 0,1 2 0,0-1 0,0 1 0,0 1 0,0 0 0,1 0 0,0 0 0,0 1 0,0 1 0,1-1 0,0 1 0,-1 2 0,-6 6 0,11-11 0,-1 0 0,1 0 0,0 0 0,0 0 0,0 0 0,-2 5 0,-15 25 0,16-29 0,1 0 0,-1 1 0,1 0 0,0 0 0,1 0 0,-1 0 0,1 0 0,0 1 0,-1 10 0,0 1 0,1 0 0,1 0 0,0 0 0,2 6 0,0-15 0,0-1 0,0 0 0,1 0 0,0 0 0,1 0 0,0 0 0,0 0 0,1-1 0,-1 1 0,2-1 0,-1 0 0,2 1 0,15 19 0,1-1 0,1 0 0,1-2 0,5 2 0,-18-16 0,-1 1 0,0 1 0,0 0 0,-1 0 0,-1 1 0,0 0 0,3 8 0,5 6 0,-13-22 0,-1-1 0,0 1 0,0-1 0,0 1 0,0 0 0,-1 0 0,0-1 0,0 1 0,0 0 0,-1 0 0,0 0 0,0 0 0,0 0 0,0 0 0,-1 0 0,0 0 0,0 0 0,-2 5 0,1-3 0,-2 1 0,1-1 0,-1 0 0,0 0 0,-1 0 0,1-1 0,-1 1 0,-1-1 0,1 0 0,-1 0 0,-4 2 0,1-1 0,0 0 0,0-1 0,0 0 0,-1-1 0,0 0 0,0 0 0,0-1 0,-9 2 0,12-4 0,0 0 0,0-1 0,0 0 0,0 0 0,0-1 0,0 0 0,0 0 0,0-1 0,0 1 0,0-1 0,0-1 0,0 0 0,-1 0 0,5 1-11,0-1 0,0 1 1,1-1-1,-1 0 0,0 1 0,1-1 0,-1 0 0,1-1 0,-1 1 1,1 0-1,0-1 0,0 1 0,0-1 0,0 0 0,1 0 1,-1 0-1,0-1 11,-5-15-3185,2 1-4567,3 4 37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14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257 401 8346,'2'-2'802,"0"0"1,0-1-1,0 1 0,-1-1 1,1 1-1,-1-1 1,0 1-1,0-1 0,0 0 1,0 0-1,0 1 1,-1-1-1,1 0 1,-1 0-1,1 0 0,-1 0 1,0-2-803,-1 1 615,1 1 1,-1 0-1,0-1 1,0 1-1,0 0 1,0 0 0,-1 0-1,1 0 1,-1 0-1,0 0 1,0 0-1,0 0 1,0 1-1,0-1-615,-1 0 327,-1 0 0,1 0-1,0 0 1,-1 1 0,0-1-1,1 1 1,-1 0 0,0 0 0,0 0-1,0 0 1,-2 1-327,3-1-102,-1 2 0,0-1-1,1 0 1,-1 1 0,0 0 0,1 0-1,-1 0 1,0 0 0,1 0 0,-1 1 0,0 0-1,1 0 1,-1 0 0,0 0 102,-1 2 0,-1 0 0,0 0 0,1 0 0,-1 1 0,1 0 0,0 0 0,0 1 0,0 0 0,1-1 0,0 1 0,-1 2 0,-41 64 0,39-60 0,1 2 0,0 1 0,1-1 0,1 1 0,0 0 0,0 0 0,2 1 0,-1 2 0,-2 14 0,5-20 0,0-1 0,0 1 0,1-1 0,1 1 0,0-1 0,1 1 0,-2-5 0,1 0 0,0 0 0,0 0 0,0 0 0,1-1 0,0 1 0,0-1 0,1 0 0,-1 0 0,1 0 0,0 0 0,0-1 0,1 1 0,-1-1 0,1 0 0,0 0 0,0-1 0,0 0 0,1 0 0,-1 0 0,1 0 0,0-1 0,0 0 0,0 0 0,0-1 0,3 1 0,-3-1 0,1 0 0,-1 0 0,1-1 0,-1 0 0,1-1 0,-1 1 0,1-1 0,-1 0 0,1-1 0,-1 1 0,0-1 0,0-1 0,0 1 0,0-1 0,0 0 0,0 0 0,-1-1 0,1 0 0,-1 0 0,0 0 0,0-1 0,-1 1 0,1-1 0,-1 0 0,0 0 0,0-1 0,-1 1 0,0-1 0,0 0 0,0 0 0,-1 0 0,1-3 0,4-15 0,-1-1 0,-1 0 0,-1 0 0,-1 0 0,-2-1 0,0 1 0,-3-22 0,1-3 0,-15-164 0,8 113 0,1 51 0,7 618 0,-8-379 0,8-184-108,0 1 0,0-1 0,1 1 0,0-1 0,0 1 0,0-1 0,1 2 108,1 1-4511,2 1-4253,-4-1 1614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14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 6105,'2'-4'-614,"8"-12"3046,9-7 8396,-18 23-10345,-1-1-1,1 0 1,0 1-1,0-1 1,0 1 0,0-1-1,0 1 1,-1-1 0,1 1-1,0 0 1,0-1 0,0 1-1,0 0 1,0 0-1,0 0 1,0 0 0,0 0-1,1 0 1,-1 0 0,0 0-1,0 0 1,0 0-1,0 1-482,0-1 225,0 1-1,1 0 0,-1-1 1,0 1-1,1 0 0,-1 0 0,0 0 1,0 0-1,0 0 0,0 1 0,0-1 1,0 0-1,0 1-224,4 6 0,0 0 0,-1 1 0,0 0 0,0 0 0,-1 0 0,-1 0 0,1 1 0,-1-1 0,0 10 0,1 18 0,-1 35 0,-2-70 0,0 240 0,-8-120 0,0-8 0,1-78 0,8-32 0,0-5 0,0 1 0,0-1 0,0 0 0,0 0 0,0 1 0,0-1 0,0 0 0,0 0 0,0 0 0,-1 0 0,1 0 0,0 0 0,-1 0 0,1 0 0,-1 1 0,3-7 0,-1 1 0,0-1 0,0 1 0,0-1 0,-1 0 0,0 1 0,0-6 0,3-14 0,5-27 0,-3 21 0,0 0 0,2 1 0,1 0 0,-3 10 0,-1 1 0,-1-1 0,0 0 0,7-36 0,-5 25-143,3-5 151,2 12-6959,-6 18-817,-3 1-31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15.2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6689,'-1'1'489,"1"-1"0,-1 0 0,1 1 0,-1-1-1,1 0 1,0 1 0,-1-1 0,1 0-1,-1 1 1,1-1 0,0 1 0,-1-1 0,1 1-1,0-1 1,-1 1 0,1-1 0,0 1 0,0-1-1,0 1 1,0 0 0,-1-1 0,1 1-1,0-1 1,0 1-489,6 15 8243,20 15-1557,-19-24-7268,12 15 582,1 0 0,1-2 0,0-1 0,25 17 0,-19-18 0,1-1 0,1-2 0,1-1 0,0-1 0,13 3 0,-23-9 31,-1-2 0,1 0 0,1-1 0,17 1-31,16-6-7266,-32-3-2612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4.23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423.05713"/>
      <inkml:brushProperty name="anchorY" value="-11075.14844"/>
      <inkml:brushProperty name="scaleFactor" value="0.5"/>
    </inkml:brush>
  </inkml:definitions>
  <inkml:trace contextRef="#ctx0" brushRef="#br0">1130 36 2232,'0'0'0,"-1"0"753,-2-2 578,-1-1-35,-2 0 45,1 0 1,0-1-42,-1 0-54,0 1-91,1 1-83,-1-1-116,2 1-107,0 0-132,0 0-32,2 1-14,-1 0 69,0 2 109,0 1 131,0 2 160,1 1 128,0 3 141,0 2 88,0 2 66,0 2 51,1 3 22,0 2 29,1 2-238,0 2-1638,-2 2 455,1 1-244,-2 3 0,0 2 0,0 1 0,-2 2 0,0 2 0,-1 1 0,-1 2 0,-2 2 0,-1 1 0,-1 2 0,-2 0 0,-1 0 0,-1 0 0,-3 1 0,-1 0 0,-2 1 0,-3 0 0,-1 1 0,-3 1 0,-1-1 0,-4 2 0,-1 0 0,-4 0 0,0 0 0,-1 0 0,0 0 0,-1 0 0,1-1 0,2-1 0,1-2 0,2-2 0,2-2 0,3-1 0,1-3 0,2-1 0,2-1 0,1-3 0,1-2 0,2-2 0,2-2 0,1-3 0,1-2 0,2-2 0,1-1 0,2-3 0,2 0 0,0-3 0,2-1 0,0-2 0,0-1 0,1-1 0,1-3 0,1-1 0,0-1 0,0-2 0,2-2 0,0 0-429,0-2-672,0-1 288,1 0-74,0 0 61,0-2 40,1 0 79,-1-2 85,1 1 58,0-2 77,1 0 71,-1-1 82,0 1 59,0-1 67,0-1 54,0 1 40,0-1 42,0 0-16,0 0 37,0 0 0,0 0 21,0 0-5,0 0 22,0 0-15,0 0-4,0 0 20,0 0 2,0 0-18,0 0 7,0 1 25,0 1 11,0 0-2,0 2 22,0 0 13,0 2-3,0 0 40,0 1-1,0 1-34,0-1 30,0 2-2,0 1 48,0 1 34,0 0 59,0 2 99,0 0 81,0 2 117,0 1 80,0 1 64,1 2 69,1 1 63,-1 1 45,0 2 14,0 2 12,0 3-9,-1 0-137,0 2-820,0 1 226,0 1-123,0 1 0,0 1 0,0 0 0,-1 0 0,-1 0 0,1 0 0,-1 0 0,1 0 0,1 0 0,0-1 0,-1-2 0,1 1 0,1-2 0,-1-1 0,0-1 0,0-1 0,1-1 0,1-1 0,-1 0 0,2-2 0,0-1 0,2-1 0,1-2 0,2-2 0,1-1 0,1-1 0,1-1 0,2-3 0,1 0 0,2-3 0,1-1 0,0-1 0,1-1-47,1-2-4887,3 0 842,0-1-1653,0 0-508,-4 1-6358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4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2240 30713,'2'-3'215,"4"-2"215,-3 2-216</inkml:trace>
  <inkml:trace contextRef="#ctx0" brushRef="#br0" timeOffset="-1">58 2228 31644,'2'-2'143,"4"-3"287,1 0-1,5-3-429,19-16 121,20-18-121,-36 31 0,-1 0 0,-1-1 0,0 0 0,-1-1 0,0 0 0,1-4 0,-7 10 0,1-1 0,-1 1 0,1 1 0,1-1 0,5-3 0,25-24 0,110-124 0,-113 122 0,-21 22 0,0 0 0,-2-1 0,9-12 0,17-20 0,-27 36 0,-1-1 0,0-1 0,6-10 0,-1 2 0,0 0 0,1 1 0,8-7 0,-8 10 0,0-2 0,-1 0 0,-1 0 0,4-11 0,-9 15 0,1 1 0,0-1 0,5-2 0,27-41 0,13-20 0,-30 39 0,3 2 0,5-5 0,-11 15 0,111-135 0,-47 61 0,59-51 0,-125 132 0,188-178 0,-171 164 0,16-14 0,37-25 0,-14 17 0,-3-3 0,29-33 0,-84 74-1484,0-3-5228,0 0-3215,-9 7 2781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1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20 4649,'0'-3'163,"1"-8"7756,5 8-5051,-5 1 1689,-3 2 4050,1 1-8352,0 1 0,0-1-1,0 0 1,0 0 0,0 1-1,0-1 1,0 1 0,1-1-1,-1 1 1,0-1-1,1 1 1,-1-1 0,1 1-1,0 0 1,0-1 0,-1 2-255,-1 30-71,2-1 71,1-10 0,-1 0 0,-1 0 0,-1 0 0,-3 7 0,-2 76 0,-1-4 0,0-8 0,0 38 0,0 9 0,1 1 0,-1-14 0,0-34 0,5-37 0,3-45 0,0 0 0,-1-1 0,0 1 0,-2 8 0,-5 44 0,7-57-119,0 0 1,1 0-1,-1 1 0,1-1 1,1 0-1,-1 1 119,1 2-4156,-1-2-3652,0-2-1857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2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50 5377,'0'-1'561,"0"0"-1,1 0 1,-1 0-1,1-1 1,-1 1-1,1 0 1,-1 0-1,1 0 1,0 0-1,0 0 1,-1 0-1,1 0 1,0 0-1,0 1 1,0-1-1,0 0 1,0 0-1,0 1 1,0-1-1,0 0 1,0 1-1,0-1 1,0 1-1,1 0 1,-1-1-1,0 1 1,0 0-1,0 0 1,1 0-1,0-1-560,21-2 6637,-4 3-3308,231-9-2720,625-3-609,-452 10 0,-220 3 0,726 8 0,-328 1 0,-461-6 0,596 22 0,-534-21 0,299 15 0,-434-18 0,-44-2 0,-1 0 0,0 2 0,1 0 0,-1 2 0,0 0 0,11 5 0,2 8 0,-34-16 0,1-1 0,-1 1 0,0 0 0,1 0 0,-1 0 0,0 0 0,0 1 0,1-1 0,-1 0 0,0 0 0,0 1 0,0-1 0,-1 1 0,1-1 0,0 1 0,0-1 0,-1 1 0,1-1 0,-1 1 0,1 0 0,6 42 0,-6 6 0,0 0 0,-3 0 0,-4 28 0,3-45 0,1 1 0,2-1 0,2 14 0,0-7 0,-2-1 0,-2 8 0,-26 295 0,12-152 0,8-86 0,3-38 0,3-40 0,0 0 0,-2 0 0,-1-1 0,-2 5 0,-5 31 0,9-44 0,0-1 0,-1 1 0,-5 12 0,-8 26 0,13-37 0,-2 0 0,0 0 0,-3 5 0,6-18 0,1-1 0,-1 1 0,0 0 0,0-1 0,0 1 0,-1-1 0,0 0 0,1 0 0,-1 0 0,-1-1 0,1 0 0,-1 1 0,-1-1 0,-8 5 0,7-3 0,0-1 0,0 0 0,-1-1 0,0 1 0,0-1 0,1-1 0,-6 1 0,-64 7 0,-1-5 0,1-2 0,-1-4 0,-2-3 0,-82-1 0,-785 5 0,511-9 0,59-4 0,84 2 0,2 0 0,-147 3 0,-265 8 0,264-19 0,229-3 0,106 9 0,84 11 0,-1 0 0,1-1 0,0-2 0,0 0 0,1-1 0,-16-7 0,31 11 0,0-1 0,0 0 0,0 0 0,0-1 0,0 1 0,1-1 0,0 1 0,0-1 0,0 0 0,0-1 0,0 1 0,1 0 0,0-1 0,0 1 0,0-1 0,0 0 0,1 1 0,-1-5 0,-1-10 0,1 0 0,0-1 0,1 1 0,2-7 0,-1 16 0,-8-93 0,8-155 0,4 227-1055,-2 16-3176,0 0-3955,-2 1-1003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23.6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642 149 6857,'4'-5'-432,"10"-11"1898,2-8 6481,-15 22-7196,0 0 0,-1-1-1,1 1 1,-1 0 0,1-1-1,-1 1 1,0 0 0,1-1-1,-1 1 1,-1-1 0,1 1-1,0 0 1,0-1 0,-1 1-1,0-1 1,1 1 0,-1 0-1,0 0 1,0-1-751,-3-5 1490,3 5-1399,0 1-1,0 0 1,0 0-1,0 0 1,0 0-1,-1 0 0,1 0 1,-1 0-1,0 0 1,1 0-1,-1 1 1,0-1-1,-1 0-90,-2-1 0,-1 0 0,1 0 0,-1 1 0,1 0 0,-1 0 0,0 0 0,0 1 0,0 0 0,0 0 0,0 0 0,0 1 0,0 0 0,0 0 0,-1 1 0,-7 0 0,0 0 0,1 1 0,-1 0 0,1 1 0,-11 4 0,0 2 0,0 2 0,1 0 0,1 1 0,-1 2 0,2 0 0,0 1 0,1 1 0,1 1 0,0 1 0,1 0 0,1 2 0,-15 20 0,-9 18 0,-9 17 0,38-55 0,1 1 0,1 0 0,1 0 0,1 1 0,-6 21 0,5-4 0,3-18 0,1 0 0,1 1 0,1-1 0,1 1 0,0 4 0,2-18 0,0 1 0,0-1 0,1 0 0,0 1 0,1-1 0,-1 0 0,2 0 0,-1 0 0,1 0 0,0 0 0,1-1 0,-1 0 0,2 1 0,-1-1 0,1 0 0,0-1 0,0 1 0,1-1 0,0 0 0,0-1 0,0 1 0,1-1 0,1 0 0,0 1 0,0-2 0,-1 1 0,2-1 0,-1 0 0,0 0 0,1-1 0,0-1 0,0 1 0,0-1 0,0-1 0,0 0 0,0 0 0,0 0 0,0-2 0,1 1 0,-1-1 0,0 0 0,7-2 0,5-2 0,-11 4 0,0-1 0,-1-1 0,1 0 0,-1 0 0,1 0 0,-1-1 0,0-1 0,-1 0 0,3-2 0,-5 4 0,-1 0 0,-1-1 0,1 0 0,0 0 0,-1 0 0,0-1 0,0 1 0,0-1 0,0 0 0,-1 0 0,0 0 0,0-1 0,0 1 0,-1-1 0,0 0 0,1-2 0,6-25 0,-7 26 0,0 0 0,0 0 0,0 0 0,-1 0 0,0 0 0,0 0 0,-1-1 0,0 1 0,0 0 0,-1 0 0,0 0 0,-1-7 0,-2-2 0,3 12 0,0 1 0,0 0 0,0 0 0,0-1 0,0 1 0,-1 0 0,1 0 0,-1 0 0,0 0 0,0 1 0,0-1 0,-2-1 0,0-1 0,-1 1 0,1 0 0,-1 0 0,0 1 0,0 0 0,-1-1 0,1 2 0,-1-1 0,1 1 0,-1-1 0,0 2 0,0-1 0,0 1 0,0-1 0,0 2 0,0-1 0,-4 1 0,5 0 0,29 0 0,39-1 0,-1 4 0,21 4 0,-78-6 0,-1 0 0,1 0 0,0 1 0,-1-1 0,1 1 0,-1 0 0,0 0 0,0 1 0,0-1 0,0 1 0,0 0 0,0 0 0,-1 0 0,1 0 0,-1 1 0,0 0 0,0-1 0,0 1 0,0 0 0,-1 0 0,0 1 0,0-1 0,0 0 0,0 1 0,-1-1 0,1 1 0,-1 2 0,2 6 0,-1 1 0,0 0 0,-1 0 0,0 0 0,-1 0 0,-1 0 0,0 0 0,-3 10 0,-1 17 0,4-29 0,0-1 0,-1 1 0,0 0 0,-4 10 0,-5 15 0,-6 31 0,5-15 0,6-26 0,-9 29 0,13-48-1506,5 12 4624,1-14-4801,1-2-4625,1-2-6577,0-2 6408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24.1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35 146 4625,'1'-4'725,"-1"1"1,1 0-1,0-1 0,1 1 1,-1 0-1,1-1 0,-1 1 1,1 0-1,0 0 0,0 0-725,21-27 14110,-21 25-7580,-12 15-6281,-2 14-249,1 0 0,1 0 0,1 1 0,1 1 0,-2 12 0,9-34 0,0 0 0,0 0 0,0 0 0,1 0 0,-1 0 0,1 0 0,0 0 0,0 1 0,1-1 0,-1 0 0,1 0 0,0 0 0,0 0 0,0-1 0,1 1 0,-1 0 0,1 0 0,0-1 0,0 1 0,0-1 0,0 1 0,1-1 0,0 0 0,-1 0 0,1 0 0,0 0 0,0-1 0,1 1 0,-1-1 0,0 0 0,1 0 0,0 0 0,-1 0 0,1-1 0,0 1 0,0-1 0,0 0 0,0 0 0,0 0 0,0-1 0,0 1 0,0-1 0,0 0 0,0 0 0,0-1 0,0 1 0,0-1 0,0 0 0,1 0 0,13-4 0,0-1 0,0-1 0,-1 0 0,1-2 0,2-2 0,-13 7 0,1-1 0,-1-1 0,0 1 0,0-1 0,-1 0 0,0-1 0,0 0 0,0 0 0,-1 0 0,0 0 0,4-8 0,-6 8 0,0-1 0,0 0 0,-1 0 0,1 0 0,-2 0 0,1 0 0,-1 0 0,-1 0 0,1 0 0,-1-1 0,-1 1 0,1 0 0,-1 0 0,-1 0 0,0 0 0,0 0 0,0 0 0,-1 0 0,0 0 0,-1 1 0,0 0 0,0 0 0,-3-5 0,4 9 0,1-1 0,-1 1 0,0 0 0,0-1 0,0 1 0,0 1 0,-1-1 0,1 0 0,-1 1 0,0 0 0,0 0 0,0 0 0,0 0 0,0 0 0,0 1 0,0 0 0,0 0 0,-1 0 0,1 0 0,0 1 0,-1 0 0,1 0 0,-4 0 0,-1 0 0,-1 1 0,1 0 0,-1 1 0,1 0 0,-1 1 0,1 0 0,0 0 0,0 1 0,-8 4 0,9-4-144,1 0 0,0 1-1,0 0 1,1 0 0,-1 1 0,1-1 0,1 2-1,-5 3 145,9 0-13759,1-6 5939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24.8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383 181 5753,'0'-4'1873,"0"-1"-1,-1 0 1,0 1 0,0-1-1,-1 1 1,-1-4-1873,-4-26 13447,0 7-11075,4 21-2378,0-1 1,-1 1 0,0-1 0,0 1 0,0 0 0,-1 1 0,0-1 0,-3-2 5,8 8 0,-3-3 0,1 1 0,-1-1 0,1 1 0,-1 0 0,0 0 0,0 0 0,0 1 0,0-1 0,0 1 0,0-1 0,0 1 0,-1 0 0,1 0 0,0 0 0,-1 1 0,1-1 0,-1 1 0,1 0 0,-3 0 0,1 0 0,0 1 0,0 0 0,1 0 0,-1 1 0,0-1 0,1 1 0,-1 0 0,1 0 0,-1 0 0,1 1 0,0-1 0,0 1 0,0 0 0,0 1 0,-1 1 0,-3 3 0,1-1 0,-1 2 0,2-1 0,-1 1 0,2 0 0,-6 9 0,2-2 0,7-12 0,-1 0 0,1 1 0,0-1 0,0 1 0,0-1 0,1 1 0,0 0 0,-7 26 0,5-24 0,1 0 0,0 1 0,1-1 0,-1 0 0,2 1 0,-1-1 0,1 1 0,0-1 0,0 1 0,1-1 0,1 4 0,2 7 0,-3-11 0,0 0 0,1 0 0,0 0 0,1 0 0,-1 0 0,1 0 0,4 5 0,8 9 0,1 0 0,0-1 0,2 0 0,1-2 0,0 0 0,7 4 0,-4-4 0,-1 1 0,-1 1 0,0 1 0,-2 1 0,0 2 0,-15-21 0,-1 1 0,0 0 0,0 0 0,0 0 0,0 0 0,-1 0 0,1 0 0,-1 0 0,0 1 0,0-1 0,-1 0 0,0 1 0,1-1 0,-1 0 0,-1 1 0,1-1 0,-1 4 0,-1-2 0,0 1 0,0-1 0,-1 0 0,0 0 0,0 0 0,0 0 0,-1-1 0,0 1 0,0-1 0,0 0 0,-1 0 0,-12 12 0,0-2 0,-1 0 0,-1-1 0,-1-1 0,0-1 0,-1 0 0,8-5 0,0-2 0,0 1 0,-1-1 0,1-1 0,-10 1 0,15-3 0,1-1 0,-1 1 0,1-2 0,-1 1 0,1-1 0,-1 0 0,1-1 0,-1 0 0,1 0 0,-1 0 0,0-1 0,6 0 34,0 1 1,-1 0-1,1-1 1,0 1-1,0-1 0,0 1 1,1-1-1,-1 0 1,0 0-1,1 0 1,-1 0-1,1 0 0,0 0 1,-1 0-1,1-1 1,0 1-1,0 0 0,1-1 1,-1 1-1,0-1 1,1 1-1,0-1 1,-1-1-35,1-29-1558,8 5-7617,0 11 184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25.5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438 499 8962,'6'-3'870,"4"-3"3744,-10 6-4108,1-1 1,-1 1 0,1-1-1,-1 1 1,1 0 0,-1-1-1,1 1 1,-1-1 0,1 1-1,-1-1 1,0 0 0,1 1-1,-1-1 1,0 1 0,0-1-1,1 0 1,-1 1 0,0-1-1,0 1 1,0-1-1,0 0 1,0 0-507,1-6 5453,2 0-3348,-2 6-2127,0-1 1,-1 1 0,1-1 0,-1 1-1,1-1 1,-1 1 0,0-1 0,1 1-1,-1-1 1,0 0 0,0 1 0,0-1-1,0 1 1,0-1 0,-1 1-1,1-1 1,0 0 0,-1 0 21,-1-2 0,1 0 0,-1 0 0,0 0 0,0 1 0,-1-1 0,1 1 0,-1-1 0,0 1 0,0 0 0,0 0 0,0 0 0,0 0 0,0 1 0,-1 0 0,0-1 0,1 1 0,-1 0 0,0 1 0,0-1 0,0 1 0,-3-2 0,-1 1 0,0 0 0,-1 0 0,1 0 0,0 1 0,-1 1 0,1-1 0,-1 1 0,1 1 0,0-1 0,-1 1 0,1 1 0,0 0 0,0 0 0,0 0 0,0 1 0,-5 3 0,-8 3 0,0 1 0,1 1 0,1 1 0,-1 1 0,-6 7 0,16-12 0,0 1 0,1 0 0,0 0 0,1 1 0,0 0 0,1 1 0,0 0 0,0 0 0,-2 7 0,-1 6 0,1 0 0,1 0 0,1 0 0,0 8 0,6-28 0,1-1 0,-1 1 0,1 0 0,0 0 0,1 0 0,-1 0 0,1-1 0,-1 1 0,1 0 0,1 0 0,-1-1 0,0 1 0,1-1 0,1 4 0,3 3 0,0-1 0,0 0 0,0 0 0,6 5 0,-7-10 0,0-1 0,-1 1 0,1 0 0,1-1 0,-1 0 0,0 0 0,1-1 0,-1 0 0,1 0 0,0 0 0,0 0 0,0-1 0,0 0 0,0 0 0,0-1 0,0 0 0,0 0 0,0 0 0,0-1 0,0 1 0,1-2 0,13-1 0,-1-1 0,0-1 0,0-1 0,-1 0 0,1-1 0,-1-2 0,-4 2 0,-1-1 0,0 0 0,-1-1 0,0-1 0,0 0 0,-1 0 0,0-1 0,-1-1 0,0 1 0,-1-2 0,0 1 0,-1-1 0,0-1 0,2-7 0,2-6 0,-1-1 0,-1 0 0,-1 0 0,-2-1 0,-1-1 0,-1 1 0,-2-1 0,5-76 0,-4 55 0,-3-1 0,-3-15 0,0-8 0,2 71 0,0 0 0,-1 0 0,0 0 0,0 1 0,0-1 0,0 0 0,0 0 0,-2-1 0,3 5 0,0-1 0,0 1 0,0 0 0,0-1 0,0 1 0,0 0 0,-1 0 0,1-1 0,0 1 0,0 0 0,0-1 0,-1 1 0,1 0 0,0 0 0,0-1 0,-1 1 0,1 0 0,0 0 0,-1 0 0,1-1 0,0 1 0,0 0 0,-1 0 0,1 0 0,0 0 0,-1 0 0,1 0 0,-1 0 0,1 0 0,0 0 0,-1 0 0,1 0 0,0 0 0,-1 0 0,1 0 0,0 0 0,-1 0 0,1 0 0,0 0 0,-1 0 0,1 0 0,0 1 0,-1-1 0,1 0 0,0 0 0,0 0 0,-1 0 0,1 1 0,0-1 0,0 0 0,-1 0 0,1 1 0,0-1 0,0 0 0,0 1 0,-1-1 0,1 0 0,0 1 0,0-1 0,0 0 0,0 0 0,0 1 0,-4 8 0,1 0 0,0 1 0,0-1 0,1 1 0,1-1 0,-1 10 0,-1 3 0,-5 100 0,4-51 0,2-1 0,5 12 0,-1 20 0,-18 113 0,22-171 516,-1-26-3183,-2-4-3740,-1 3-3031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26.0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32 103 9234,'6'-43'2844,"-6"39"-1412,0-1-1,1 1 1,-1-1 0,1 1 0,0 0 0,0-1 0,0 1 0,0 0 0,1 0 0,0 0 0,0 0 0,2-3-1432,-4 7 67,0 0 1,0-1-1,0 1 0,0 0 0,0 0 1,0 0-1,1 0 0,-1 0 1,0 0-1,0 0 0,0 0 1,0 0-1,0 0 0,1-1 1,-1 1-1,0 0 0,0 0 1,0 0-1,0 0 0,0 0 0,1 0 1,-1 0-1,0 0 0,0 0 1,0 0-1,0 0 0,1 0 1,-1 1-1,0-1 0,0 0 1,0 0-1,0 0 0,0 0 0,0 0 1,1 0-1,-1 0 0,0 0 1,0 0-1,0 0 0,0 1 1,0-1-1,0 0 0,0 0 1,1 0-1,-1 0 0,0 0 1,0 0-1,0 1-67,5 11 602,2 14-1082,-7-25 633,7 53-153,-2 1 0,-2 0 0,-3 34 0,-1-35 0,0-7 0,-7 38 0,-23 86 0,24-137 0,-11 29 0,14-50 0,-13 35 0,19-55 0,-1 1 0,1-1 0,0 1 0,1 0 0,-1 0 0,1 0 0,1-1 0,9-21 0,33-82 0,-13 37 0,-9 22 0,3 1 0,2 1 0,20-24 0,-30 44 0,-4 11 0,1 1 0,0 1 0,1 0 0,1 1 0,0 1 0,1 1 0,21-12 0,-3 1 0,47-24 0,-77 46-850,-8 5-2597,-5 5-5699,-1 0-248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57:26.4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1 5385,'-7'3'-756,"2"0"3530,-3 3 16758,11-2-12130,3 4-7788,-4-6-798,20 21 1184,-13-14 0,0 0 0,-1 0 0,0 1 0,-1 0 0,0 1 0,3 5 0,44 93 0,-46-90 0,0 0 0,1 0 0,1-1 0,0-1 0,1 0 0,1 0 0,1-1 0,9 9 0,-18-22 0,0 0 0,0 0 0,0-1 0,0 1 0,1-1 0,-1 0 0,1 0 0,-1-1 0,1 1 0,0-1 0,-1 0 0,1 0 0,0-1 0,0 0 0,0 1 0,0-1 0,0-1 0,-1 1 0,1-1 0,0 0 0,0 0 0,-1 0 0,1-1 0,0 0 0,2-1 0,3-1 0,0-1 0,-1 0 0,1 0 0,-1-1 0,-1 0 0,1-1 0,-1 0 0,0 0 0,0-1 0,5-7 0,-5 4-88,4-4 147,-1 0 0,0-1 0,-1 0 1,3-9-60,-10 19-123,-1 0 1,0 0-1,0 0 1,-1 0 0,0-1-1,0 1 1,0-1 0,-1 1-1,0 0 1,0-1 0,0 1-1,-1-1 1,0 1 0,-2-6 122,2-2-7822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1:06.7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455 394 32767,'4'-12'0</inkml:trace>
  <inkml:trace contextRef="#ctx0" brushRef="#br0" timeOffset="1">607 562 28205,'-28'14'-7004,"-3"3"-2755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5.9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535.11621"/>
      <inkml:brushProperty name="anchorY" value="-12158.74707"/>
      <inkml:brushProperty name="scaleFactor" value="0.5"/>
    </inkml:brush>
  </inkml:definitions>
  <inkml:trace contextRef="#ctx0" brushRef="#br0">93 53 6417,'0'0'0,"-1"-1"-1368,-3 0 2054,2 0 215,-2 0 326,-1-1 105,-1 0 29,-1-1-22,1 1 9,0-2-13,0 1-26,2 0-48,-1 0-73,0-1-87,1 2-56,1-1-60,0 0-47,0 1-59,1-1-9,0 1-49,0 0-9,0 0-67,1 0-49,0 1-46,0 1-69,-1 0-60,0 0-84,1 0-49,0 0-51,0 0-2,0 1-15,1 0 67,0 2 64,0 1 116,0 1 2,2 1-670,-1 2 198,2 2-97,0 2 0,1 2 0,0 0 0,2 3 0,0 2 0,2 1 0,1 3 0,-1 2 0,2 1 0,0 2 0,0 0 0,1 1 0,0 1 0,-1 0 0,1 1 0,-1-1 0,2 1 0,-2-1 0,1-1 0,-1 0 0,0 0 0,-1 0 0,-1 0 0,-1-1 0,1 1 0,-1-2 0,0 0 0,0-2 0,0 0 0,0-1 0,-2 0 0,1-3 0,0-1 0,-2-2 0,1-2 0,0-1 0,0-2-7898,2-2 1137,-2-3-622,-1-1-3862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3:5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1180 154 5177,'12'-11'-3973,"-11"9"4038,0 1 1,1-1 0,-1 0-1,0 1 1,0-1-1,0 0 1,0 0 0,-1 0-1,1 0 1,-1 0-1,1 0 1,-1 0-66,0 1 82,1 0-1,-1 0 1,0 0-1,0 1 1,0-1 0,1 0-1,-1 1 1,0-1-1,1 0 1,-1 0 0,1 1-1,-1-1 1,1 1-1,-1-1 1,1 0 0,-1 1-1,1-1 1,-1 1-1,1-1 1,0 1 0,-1-1-1,1 1 1,0 0-1,-1-1 1,1 1-82,11-10 3012,-10 7-1019,1 0 0,-1 0 0,1 0 0,0 1 0,0-1 0,0 1 0,0 0 0,0 0 0,2-1-1993,-4 3 831,22-19 2610,0-2 74,-20 17-3515,-2 4 0,-1-1 0,1 1 0,-1-1 0,1 1 0,-1-1 0,0 1 0,1-1 0,-1 1 0,0-1 0,1 1 0,-1-1 0,0 0 0,0 1 0,0-1 0,1 1 0,-1-1 0,0 0 0,0 1 0,0-1 0,0 1 0,0-1 0,0 0 0,0 0 0,-1 0 0,2 1 0,5-4 0,-4 1 0,-34 42 0,29-36 0,0-1 0,0 1 0,0 0 0,0 0 0,1 0 0,-1 1 0,-1 1 0,-19 23 0,-10 8 0,-3 2 0,31-33 0,-1 1 0,1 0 0,-1 0 0,2 0 0,-2 2 0,-8 12 0,-97 99 0,69-72 0,27-30 0,0-1 0,-15 13 0,11-11 0,1 0 0,-14 19 0,7-9 0,-60 70 0,-120 138 0,152-177 0,29-34 0,2 1 0,-3 5 0,1 0 0,-2-1 0,-13 11 0,-11 11 0,33-32 0,10-11 0,-1 0 0,0 0 0,0-1 0,-1 0 0,0 0 0,-3 1 0,-10 14 0,3-2 0,-17 15 0,30-29-12,0 0-1,-1 0 0,0-1 0,0 0 0,0 0 1,-1 0-1,0-1 0,0-1 0,-1 1 13,0-1-778,0 1-3659,2-1-1790,-7 1-3981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3:5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43 6553,'0'-6'-168,"0"5"574,0 0 0,1 0 0,-1 0 0,0 0 0,0-1 0,0 1 0,0 0 0,0 0 0,-1 0 1,1 0-1,0 0 0,0 0 0,-1 0 0,1 0 0,-1 0 0,1 0 0,-1 0 0,1 0 0,-1 1 0,1-1 1,-1 0-1,0 0 0,0 0-406,-1-9 9595,1 7-3759,-4 10-4225,-2 34-1611,5-34 0,2 0 0,-1 0 0,1 0 0,0 0 0,1 3 0,-2 28 0,-4 34 0,4-48 0,-1 0 0,-4 19 0,-18 119 0,1-3 0,12-109 0,-1-1 0,-3 0 0,-9 38 532,13-46-1472,-1-2-4496,11-29-4707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3:5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72 440 8570,'-13'-1'-2683,"-8"-5"6783,-7 0 5833,28 6-9696,0 0 1,-1 0-1,1 0 0,0 0 0,-1 0 0,1 0 0,0 0 1,-1 0-1,1 0 0,0 0 0,-1 0 0,1 0 0,0-1 1,-1 1-1,1 0 0,0 0 0,-1 0 0,1-1 0,0 1 1,0 0-1,-1 0 0,1-1 0,0 1 0,0 0 0,0 0 1,-1-1-1,1 1 0,0 0 0,0-1 0,0 1 0,0 0 1,0-1-1,-1 1 0,1 0 0,0-1 0,0 1 0,0-1 1,0 1-1,0 0 0,0-1 0,0 1 0,0 0 0,0-1 1,1 1-1,-1 0 0,0-1 0,0 1 0,0 0 0,0-1-237,1 0 62,-1 0-1,0 0 0,1 0 0,-1 0 1,1 1-1,0-1 0,-1 0 1,1 0-1,-1 0 0,1 1 0,0-1 1,0 0-1,-1 1 0,1-1 1,0 0-1,0 1 0,0-1 0,0 1 1,0 0-1,0-1-61,140-43 0,-12 14 0,2 6 0,22 3 0,20-4 0,180-16 0,-228 30 0,351-26 0,23-2 0,251-35 0,-390 36 0,-233 27 0,67 7 0,-190 4 0,-1 0 0,0 0 0,1 0 0,-1 1 0,0 0 0,1-1 0,-1 1 0,0 0 0,0 1 0,0-1 0,0 1 0,10 8 0,-11-9 0,-1 0 0,1 0 0,-1 0 0,1 0 0,-1 0 0,0 1 0,1-1 0,-1 1 0,0-1 0,0 1 0,0-1 0,0 1 0,0-1 0,0 1 0,3 7 0,-1 0 0,1 0 0,-2 1 0,1-1 0,-1 0 0,-1 1 0,1 0 0,-2-1 0,1 9 0,0 13 0,3-1 0,4 23 0,1 4 0,0 26 0,-1 81 0,0 42 0,-8-172 0,0 0 0,-3 0 0,0 0 0,-2 0 0,-2-1 0,-1 0 0,-5 11 0,-1-7 0,-11 27 0,16-47 0,6-9 0,-1-1 0,0 0 0,0 0 0,-1 0 0,0 0 0,-1 0 0,-4 6 0,7-10 0,1 1 0,-1-1 0,0 0 0,0 0 0,0 0 0,0 0 0,-1-1 0,1 1 0,-1-1 0,0 0 0,1 0 0,-2 0 0,-11 4 0,-1-2 0,0 0 0,0-1 0,0 0 0,-11-1 0,-90-1 0,65-2 0,-368 16 0,170-3 0,-858 37 0,622-23 0,178-8 0,-28 4 0,298-19 0,7 0 0,0-1 0,0-2 0,0-1 0,-4-2 0,8 0 0,19 3 0,0-1 0,1 0 0,-1-1 0,0 0 0,1 0 0,0-1 0,-1 0 0,-4-3 0,-11-4 0,21 10 0,0-1 0,0 0 0,0-1 0,0 1 0,0 0 0,0-1 0,1 0 0,-1 1 0,1-1 0,-2-1 0,4 2 0,-1 1 0,1-1 0,0 1 0,-1-1 0,0 1 0,1-1 0,-1 1 0,1-1 0,-1 1 0,1-1 0,-1 1 0,0 0 0,1-1 0,-1 1 0,0 0 0,0 0 0,1 0 0,-1-1 0,0 1 0,1 0 0,-1 0 0,-1 0 0,-2-2 0,4 2 0,-1 0 0,0-1 0,1 1 0,-1 0 0,0-1 0,1 1 0,-1-1 0,1 1 0,-1-1 0,0 1 0,1-1 0,-1 0 0,1 1 0,0-1 0,-1 0 0,1 1 0,-1-1 0,1 0 0,0 1 0,0-1 0,-1 0 0,1 0 0,0 1 0,0-1 0,0 0 0,0 0 0,0 1 0,0-1 0,0 0 0,0 0 0,0 0 0,0 0 0,8-78 0,-7 75-81,0 0 1,0 1-1,0-1 1,0 0-1,0 0 0,1 1 1,0-1-1,0 1 1,1-2 80,13-20-9139,-14 22 6187,12-14-7085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00.1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353 123 4913,'-4'-2'341,"1"-1"1,0 1-1,0-1 1,0 0-1,0 0 0,1 0 1,-1 0-1,-1-4-341,2 4 1123,0 0 1,-1 0-1,1 0 0,-1 0 0,0 0 1,0 0-1,0 1 0,-3-3-1123,-27-27 15842,3 16-15547,-1 8-295,24 6 0,3 0 0,1 1 0,-1 0 0,0 0 0,-1 0 0,1 1 0,0-1 0,0 1 0,0 0 0,0 0 0,0 0 0,0 1 0,-1 0 0,1-1 0,0 1 0,0 1 0,-2 0 0,1 0 0,0-1 0,1 1 0,-1 1 0,1-1 0,0 1 0,-1-1 0,1 1 0,0 0 0,1 1 0,-1-1 0,0 1 0,0 0 0,-5 8 0,-1 1 0,2 0 0,-4 6 0,7-9 0,1 1 0,0-1 0,0 1 0,1 0 0,0 3 0,-4 11 0,7-19 0,-1-1 0,1 1 0,0-1 0,0 0 0,1 1 0,-1-1 0,1 1 0,1-1 0,-1 0 0,1 0 0,0 0 0,0 0 0,0 0 0,1 0 0,0 1 0,3 6 0,-5-9 0,1-1 0,0 0 0,0 0 0,0 0 0,0 0 0,0 0 0,0 0 0,0 0 0,1-1 0,-1 1 0,1-1 0,1 2 0,39 15 0,-31-13 0,53 20 0,-30-12 0,0 2 0,18 11 0,-44-20 0,-1 0 0,0 1 0,0 0 0,-1 1 0,0 0 0,0 0 0,0 0 0,-1 1 0,0 1 0,-1-3 0,-3-4 0,0 0 0,0 1 0,0-1 0,0 1 0,-1-1 0,1 1 0,-1 0 0,0-1 0,0 1 0,0 0 0,-1 0 0,1 0 0,-1 0 0,0 0 0,0-1 0,0 1 0,-2 4 0,1-2 0,-1 0 0,0 0 0,0 0 0,-1 0 0,0 0 0,0 0 0,0-1 0,-1 0 0,1 1 0,-4 2 0,-2 2 0,-1 0 0,0-1 0,-1 0 0,0 0 0,0-1 0,-1 0 0,0-1 0,0-1 0,-12 5 0,18-9 0,0 0 0,-1 0 0,1-1 0,0 1 0,0-2 0,-1 1 0,1-1 0,0 0 0,-1 0 0,1 0 0,0-1 0,-1 0 0,1-1 0,0 1 0,0-1 0,0 0 0,0-1 0,0 0 0,1 1 0,-1-2 0,1 1 0,-1-1 0,1 0 0,0 0 0,1 0 0,-1 0 0,1-1 0,0 0 0,-3-3 0,3 0 0,0 2 0,1 1 0,-1 0 0,1-1 0,1 0 0,-1 0 0,1 0 0,0 0 0,1 0 0,-2-6 0,1-4 0,2 14 0,-1 0 0,1 1 0,0-1 0,0 0 0,-1 0 0,1 0 0,1 0 0,-1 1 0,0-1 0,0 0 0,1 0 0,-1 0 0,1 0 0,1-4-106,1 0 0,0 0 0,0 0 0,1 1 0,0-1 0,0 1 0,4-4 106,0 0-4210,1 1-3946,-1 3-453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00.6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117 105 6025,'15'-13'2885,"0"-13"10209,-7 9-3024,0-6-9377,-7 1-693,-2 18 0,-4 4 0,4 1 0,0 0 0,0 0 0,0-1 0,0 1 0,1 0 0,-1 0 0,0 0 0,1 0 0,-1 0 0,1 0 0,-1 0 0,1 0 0,-1 1 0,1-1 0,0 0 0,-1 0 0,1 0 0,0 0 0,0 1 0,0 0 0,1 26 0,0-19 0,-1 28 0,0 12 0,-1-1 0,-5 16 0,-2 69 0,3-56 0,3-39 0,-2-1 0,-2 5 0,-17 155 0,-8-8 0,25-163 0,4-11 0,-2 0 0,0 0 0,-2 5 0,-8 36 685,5-14-2634,-2-16-7823,4-21-365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01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1 346 5977,'1'-19'-353,"2"2"3608,1-22 6222,-3 31-8393,0 0-1,0 0 1,1 0-1,1 0 1,-1 0 0,1 1-1,3-6-1083,5-12 1581,-7 15-998,1 0 0,0 0 1,1 1-1,0 0 0,8-8-583,2-5 723,15-8 203,-26 24-869,1 0-1,0 1 1,1 0 0,-1 1-1,1-1 1,0 1 0,0 0-1,0 1 1,0 0 0,1 0-1,-1 1 1,7-2-57,-7 2 0,1 1 0,0-1 0,-1 1 0,1 1 0,0 0 0,0 0 0,0 0 0,0 1 0,-1 0 0,1 1 0,0-1 0,-1 2 0,1-1 0,-1 1 0,7 3 0,-9-3 0,-1-1 0,1 1 0,-1 0 0,0 0 0,0 0 0,-1 0 0,1 1 0,0-1 0,-1 1 0,0 0 0,0 0 0,0 1 0,-1-1 0,1 0 0,-1 1 0,0 0 0,-1-1 0,1 1 0,-1 0 0,0 0 0,0 0 0,0 0 0,0 0 0,-1 4 0,-1 2 0,0-1 0,-1 1 0,0-1 0,-1 1 0,0-1 0,-1 0 0,0 0 0,0-1 0,-1 1 0,-1-1 0,1 0 0,-1 0 0,-1 0 0,0-1 0,0 0 0,0-1 0,-1 0 0,0 0 0,-2 1 0,-5 3 0,1 0 0,-2-1 0,1-1 0,-1 0 0,0-1 0,-1-1 0,0-1 0,0 0 0,-1-1 0,1-1 0,-2 0 0,2-3-764,0-1-3702,5-1-1572,3 1-1962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02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348 97 7682,'0'-2'766,"-1"0"1,1 0 0,-1 1 0,0-1-1,1 0 1,-1 0 0,0 1-1,0-1 1,0 0 0,-1 1 0,1-1-1,0 1 1,-1 0 0,1-1-1,-1 1 1,1 0 0,-1 0 0,1 0-1,-1 0 1,0 0 0,0 0-1,1 0 1,-1 1 0,0-1 0,0 0-1,0 1 1,0 0 0,-1-1-767,-30-5 5673,5 4-7729,19 2 2056,1 1 0,-1 0 0,1 0 0,-1 1 0,1 0 0,0 0 0,0 1 0,0 0 0,0 1 0,0 0 0,1 0 0,-1 0 0,1 1 0,-5 4 0,0 2 0,0 1 0,0 0 0,1 0 0,1 1 0,0 0 0,1 1 0,-1 4 0,4-6 0,1 1 0,0 0 0,1 0 0,1 0 0,-1 1 0,1 1 0,2-12 0,0 1 0,0 0 0,0-1 0,0 1 0,1 0 0,0 0 0,0 0 0,0 0 0,0-1 0,0 1 0,1 0 0,0 0 0,0 0 0,0-1 0,0 1 0,0-1 0,1 1 0,0-1 0,0 1 0,0-1 0,0 0 0,0 0 0,0 0 0,1 0 0,0 0 0,-1 0 0,1-1 0,0 1 0,1-1 0,-1 0 0,0 0 0,0 0 0,1-1 0,-1 1 0,1-1 0,0 1 0,-1-1 0,1 0 0,0-1 0,0 1 0,-1-1 0,1 1 0,2-1 0,7-2 0,0 0 0,0 0 0,0-1 0,0-1 0,0 0 0,-1-1 0,1-1 0,-1 1 0,0-2 0,-1 0 0,0 0 0,0-1 0,0 0 0,-1-1 0,-1 0 0,1-1 0,7-10 0,14-25 0,-26 39 0,-1-1 0,0 0 0,0 0 0,-1 0 0,0 0 0,0-1 0,-1 1 0,0-1 0,1-6 0,3-9 0,-3 14 0,-1 0 0,0 1 0,-1-1 0,0 0 0,-1-8 0,8-28 0,-8 45 0,0 1 0,0-1 0,0 0 0,0 0 0,0 0 0,0 0 0,-1 0 0,1 0 0,0 0 0,0 0 0,0 0 0,0 0 0,0 0 0,0 0 0,0 0 0,-1 0 0,1 0 0,0 0 0,0 0 0,0 0 0,0 0 0,0 0 0,0 0 0,0 0 0,-1 0 0,1 0 0,0 0 0,0-1 0,0 1 0,0 0 0,0 0 0,0 0 0,0 0 0,0 0 0,0 0 0,0 0 0,-1 0 0,1 0 0,0 0 0,0-1 0,0 1 0,0 0 0,0 0 0,0 0 0,0 0 0,0 0 0,0 0 0,0 0 0,0-1 0,0 1 0,0 0 0,0 0 0,0 0 0,0 0 0,0 0 0,0 0 0,0 0 0,0-1 0,0 1 0,0 0 0,0 0 0,0 0 0,-4 8 0,-3 48 0,-1-3 0,3-9 0,3-37 0,1 1 0,0 0 0,0 0 0,1 0 0,0 1 0,1-1 0,-1 0 0,2 4 0,3 24 0,-5-32 0,0 1 0,0 0 0,1 0 0,0 0 0,0 0 0,0 0 0,0 0 0,1 0 0,-1-1 0,1 1 0,1-1 0,-1 1 0,0-1 0,1 0 0,2 3 0,-2-5 0,-1 1 0,1-1 0,0 0 0,-1 0 0,1 0 0,0 0 0,0 0 0,1-1 0,-1 1 0,0-1 0,0 0 0,1 0 0,-1 0 0,1 0 0,-1-1 0,1 1 0,-1-1 0,1 0 0,-1 0 0,1 0 0,-1-1 0,1 1 0,-1-1 0,0 0 0,1 0 0,-1 0 0,0 0 0,2-2 0,7-3 0,-1-1 0,0 0 0,0-1 0,-1 0 0,0 0 0,-1-1 0,0-1 0,7-9 0,-10 12 0,6-8 0,0-1 0,-2 0 0,0-1 0,4-9 0,-3 6 0,-9 17 0,0 0 0,0 0 0,0 0 0,-1 0 0,1 0 0,-1 0 0,0-1 0,0 1 0,8-25 0,-6 22 0,-1 0 0,0 0 0,0-1 0,-1 1 0,1-1 0,-1-3 0,7-21 0,-7 27 0,1 0 0,-1 0 0,0 0 0,0 0 0,0-1 0,-1 1 0,1-1 0,-4 1 0,-1 9 0,-4 7 0,8-9 0,-1-1 0,0 1 0,1-1 0,-1 1 0,1 0 0,0-1 0,0 1 0,0 0 0,1-1 0,-1 3 0,0 22 0,-13 68 0,9-56 0,5-34 0,-1 0 0,-1 0 0,1 0 0,-1 1 0,0-2 0,0 1 0,0 0 0,-2 20 0,3-23 0,0 0 0,0 0 0,0-1 0,-1 1 0,1 0 0,0 0 0,-1 0 0,1 0 0,-1 0 0,0 0 0,0 1 0,1 5 0,0-8 0,0 1 0,0 0 0,0-1 0,0 1 0,0-1 0,0 1 0,0 0 0,0-1 0,0 1 0,0-1 0,0 1 0,0 0 0,0-1 0,-1 1 0,1-1 0,0 1 0,0-1 0,-1 1 0,1 0 0,0-1 0,-1 1 0,1-1 0,0 1 0,-1-1 0,1 0 0,-1 1 0,1-1 0,-1 1 0,1-1 0,-1 0 0,1 1 0,-1-1 0,1 0 0,-1 0 0,-7-11 0,8 3 0,0 1 0,-1-1 0,1 1 0,1 0 0,-1 0 0,1 0 0,1-1 0,-1 1 0,1 0 0,0 1 0,1-1 0,2-4 0,34-86 0,-32 86 21,1-1 0,1 1 0,0 0 0,0 1 0,1 0 0,0 1 0,1 0 0,0 1 0,0 0 0,1 0 0,7-2-21,15-7-4379,2 2-4742,-21 10 745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03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42 7066,'3'-11'3372,"-2"9"-2401,-1 0 0,1 1 0,-1-1-1,1 1 1,0-1 0,0 1 0,0-1 0,0 1 0,0 0-1,0-1 1,0 1 0,0 0 0,0 0 0,1 0-1,-1 0 1,0 0 0,1 0 0,-1 0 0,1 0 0,-1 1-1,1-1 1,-1 1 0,2-1-971,-2 1 0,0 1 0,0-1 0,0 0 0,0 1 0,0 0 0,0-1 0,0 1 0,-1-1 0,1 1 0,0 0 0,0 0 0,-1-1 0,1 1 0,-1 0 0,1 0 0,-1 0 0,1 0 0,-1 0 0,1 0 0,-1 0 0,0 0 0,1 0 0,-1 0 0,0 0 0,0 0 0,0 1 0,3 52 0,-1-39 0,-1-1 0,-1 1 0,0-1 0,-1 1 0,0-1 0,-2 3 0,-12 74 0,7-3 0,0-25 0,0-11 0,6-30 0,3-8 0,-1-11 0,0-12 0,8-17 0,-7 19 0,1-1 0,-1 1 0,2-1 0,-1 1 0,1 0 0,1-3 0,5-11 0,-3 3 0,2-1 0,1 1 0,0 0 0,1 1 0,1 0 0,0 0 0,1 2 0,12-13 0,17-8 0,1 2 0,2 2 0,27-15 0,-50 34 0,82-56 0,-87 63 111,-16 6-159,0 0 1,1-1 0,-1 1-1,1 0 1,-1 0 0,1 0-1,-1-1 1,1 1 0,-1 0-1,1 0 1,-1 0 0,1 0 0,-1 0-1,1 0 1,-1 0 0,0 0-1,1 0 1,-1 0 0,1 0-1,-1 0 1,1 1 0,-1-1-1,1 0 1,-1 0 0,1 0-1,-1 1 1,0-1 0,1 0-1,-1 1 48,-1 4-6682,-5 3-2762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03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32 9250,'-12'5'2482,"9"-1"3734,2 1 7863,23 12-13339,42 40-740,-56-50 0,1 0 0,0-1 0,0 0 0,1 0 0,-1-1 0,1 0 0,5 1 0,-2-2 0,0-1 0,0-1 0,0 0 0,1-1 0,-1 0 0,0-1 0,1 0 0,-1-1 0,13-3 0,-17 2 0,0-1 0,-1 0 0,1-1 0,-1 0 0,1 0 0,-1-1 0,0 0 0,3-4 0,-3 3 9,-2 0 0,1 0 0,0-1 0,-1 0 0,-1 0 0,1-1 0,-1 0 0,0 0 0,-1 0 0,2-4-9,10-29-5263,-9 29-5335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0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 7001,'0'-5'-3050,"0"5"3159,0 0-1,0 0 1,0 0-1,0-1 1,0 1 0,-1 0-1,1 0 1,0 0-1,0-1 1,0 1-1,0 0 1,0 0-1,0 0 1,0 0-1,-1 0 1,1-1 0,0 1-1,0 0 1,0 0-1,0 0 1,-1 0-1,1 0 1,0 0-1,0 0 1,0 0-1,-1-1 1,1 1-1,0 0 1,0 0 0,0 0-1,-1 0 1,1 0-1,0 0 1,0 0-1,0 0 1,-1 0-1,1 0 1,0 0-1,0 1-108,-2-1 899,2 0 49,0 0 41,-7-3 6080,7 1 7609,1 2-14678,0 0 0,1 0 0,-1 0 0,0 0 0,1 0 0,-1 0 0,1 1 0,-1-1 0,0 0 0,1 1 0,-1-1 0,0 1 0,0-1 0,1 1 0,-1 0 0,0-1 0,0 1 0,0 0 0,0 0 0,0 0 0,0 0 0,0 0 0,0-1 0,-1 1 0,1 0 0,0-1 0,0 1 0,-1-1 0,1 1 0,0-1 0,0 1 0,0-1 0,0 1 0,0-1 0,0 0 0,-1 0 0,1 1 0,0-1 0,0 0 0,0 0 0,0 0 0,0 0 0,0 0 0,8 2 0,0 1 0,0 0 0,0 1 0,-1 0 0,3 2 0,19 12 0,-25-15 0,1 1 0,0-1 0,0 0 0,0 0 0,0-1 0,0 0 0,1 0 0,1 2 0,0 1 0,-1 0 0,1 1 0,-2-1 0,8 8 0,-2-3 0,113 94 0,-74-50 0,-40-41 0,1 0 0,0-1 0,10 7 0,33 33 0,-15-11 0,-32-35 0,-1 1 0,0-1 0,0 2 0,-1-1 0,1 1 0,23 25 0,22 20 0,0 5 0,-42-47 0,45 59 0,-20-21 0,-29-38 0,1-1 0,1 0 0,-1-1 0,8 7 0,24 33 0,-32-42 0,-1 0 0,0 1 0,-1 0 0,1 0 0,1 4 0,19 26 0,2 1 0,7 6 0,67 64 0,-49-51 0,-28-23-134,10 12 11,-33-45-856,0 0 0,0 0 0,0 0 0,0-1 0,1 1 0,-1 0 0,1-1 0,-1 0 0,1 0 0,2 1 979,2-1-11062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6.33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767.05225"/>
      <inkml:brushProperty name="anchorY" value="-14080.57031"/>
      <inkml:brushProperty name="scaleFactor" value="0.5"/>
    </inkml:brush>
  </inkml:definitions>
  <inkml:trace contextRef="#ctx0" brushRef="#br0">19 275 5585,'0'0'0,"-1"0"-1072,-1-1 2268,1-1 286,-2 0 374,1-1 99,0 0-8,-1 0-74,1 0-91,0 0-141,2-2-119,0 1-176,2-2-162,1 0-168,1 0-168,0 0-121,2-1-107,0-1-126,1-1-100,0 1-87,0-1-82,1-1-71,0 1-46,1-1-62,0 0-72,-1 1-98,0 0-167,0-1-205,-1 1-303,0 0-337,1 0-336,0 1-326,1 0-247,-1 0-174,2 0-115,-1 0-1,0 0 68,0 0 77,-1 0 86,-1 0 106,-1 0 242,-1 2-94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0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174 588 6625,'-86'6'5800,"43"-1"1254,-1-3 4248,90-5-10676,0-3-1,0-1 1,19-7-626,8-1 109,332-80-109,-404 94 0,382-103 0,-28 13 0,196-18 0,144 17 0,-281 39 0,-377 49 0,-17 1 0,0 1 0,-1 1 0,9 0 0,-22 2 0,0-1 0,-1 1 0,1 0 0,-1 0 0,1 0 0,-1 1 0,0 0 0,1 0 0,-1 1 0,0-1 0,0 1 0,-1 0 0,1 0 0,0 1 0,1 2 0,-1 0 0,0 0 0,0 1 0,0-1 0,0 1 0,-1 0 0,-1 1 0,1-1 0,-1 1 0,0-1 0,-1 1 0,1 4 0,5 23 0,-1 1 0,-1 12 0,-1-11 0,4 51 0,-4 1 0,-4 37 0,-1-90 0,7 206 0,-6-181 0,0 15 0,-9 67 0,0 11 0,5-96 0,-2 7 0,-2 10 0,-4 0 0,9-68 0,-1 0 0,0 0 0,0 0 0,-1-1 0,0 1 0,0-1 0,0 0 0,-1 0 0,0-1 0,0 1 0,0-1 0,-1 0 0,0 0 0,0-1 0,0 0 0,-6 3 0,-12 5 0,-1-1 0,0-1 0,-1-1 0,-2 0 0,5-2 0,-71 19 0,-1-5 0,-56 4 0,0 0 0,-286 36 0,41-21 0,-92 12 0,170-29 0,182-15 0,-25-7 0,90-1 0,45 0 0,-1 0 0,1-2 0,0-1 0,0-1 0,1-1 0,-25-8 0,41 9 0,1-1 0,-1 1 0,1-2 0,0 1 0,1-1 0,-1 0 0,1-1 0,0 0 0,1 0 0,0-1 0,0 1 0,0-1 0,1 0 0,0-1 0,-1-2 0,0 0 0,1-1 0,0 1 0,0-1 0,2 0 0,-1 0 0,1-1 0,1 1 0,1-1 0,-1-9 0,-14-105 0,15 71 0,0 30 0,0 0 0,2 0 0,1-1 0,1 1 0,1 0 0,5-16 0,2-20 0,-9 47 0,0 0 0,1 1 0,2-8 0,3-6 0,-2-1 0,-1-1 0,0-18 0,4-23 0,12-60 0,-13 64 0,-7 55 0,1 0 0,-1-1 0,-1 1 0,0 0 0,-2-8 0,1-22 0,2 38 0,0 1 0,0-1 0,1 1 0,-1 0 0,1-1 0,0 1 0,0 0 0,0 0 0,1 0 0,-1 1 0,1-1 0,-1 0 0,1 1 0,0-1 0,-1 1 0,21-20 405,-5 5-1557,-5 3-3976,-5 6-5489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10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243 299 6449,'1'-6'2401,"0"0"0,1 0 0,-1 0 0,1 0 0,0 1 0,1-1 0,1-2-2401,5-14 7719,5-13-6097,-11 30-1613,0 0 1,0-1-1,-1 0 1,0 0-1,0 1 0,-1-1 1,1 0-1,-1-1 1,0 1-1,-1 0 1,0 0-1,0 0 1,0 0-1,0 0 1,-1-1-1,0 1 1,-1 0-1,1 0-9,-2-2 0,0 1 0,0 0 0,-1 0 0,1 0 0,-1 0 0,-1 0 0,-2-2 0,6 7 0,-1 0 0,0 1 0,1-1 0,-1 1 0,0-1 0,0 1 0,0 0 0,0-1 0,0 1 0,0 0 0,0 0 0,0 1 0,0-1 0,0 0 0,-1 1 0,1-1 0,0 1 0,0 0 0,-1-1 0,1 1 0,0 1 0,-1-1 0,1 0 0,0 0 0,0 1 0,-1-1 0,1 1 0,-2 1 0,-3 1 0,1 0 0,0 0 0,0 1 0,0 0 0,0 0 0,0 1 0,1 0 0,0 0 0,0 0 0,0 1 0,1-1 0,0 1 0,0 0 0,0 0 0,-1 4 0,-7 16 0,0 0 0,2 1 0,-1 9 0,8-29 0,-6 29 0,2 0 0,1 1 0,0 16 0,4-35 0,-5 127 0,3-84 0,4 0 0,5 36 0,0 35 0,3 102 0,-8-206 0,-2 54 0,2-74 0,-2 0 0,1-1 0,-1 1 0,0 0 0,0-1 0,-1 1 0,0-1 0,-4 6 0,1-2-83,-2 4-1943,0-6-8152,7-4 820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11.0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1 234 8074,'6'-11'15774,"8"2"-8305,20-6-5942,-32 15-1604,74-28-314,92-37 957,-124 46-6049,19-14 5483,6-8-17813,-53 29 13128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11.8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55 175 2745,'8'-44'4705,"-1"-9"3383,1-13 8833,-8 66-16912,0 0 0,0 0-1,0-1 1,-1 1 0,1 0 0,0 0 0,0-1-1,0 1 1,0 0 0,0 0 0,0-1 0,0 1-1,0 0 1,0-1 0,0 1 0,0 0 0,0 0-1,0-1 1,0 1 0,0 0 0,0 0 0,0-1-1,0 1 1,1 0 0,-1 0 0,0-1 0,0 1-1,0 0 1,0 0 0,0-1 0,1 1 0,-1 0-1,0 0 1,0 0 0,0-1-9,6-1 0,-5 18 0,-3 15 0,-1-2 0,-2 1 0,-1 0 0,-5 12 0,-10 56 0,11-56 0,7-29 0,0 0 0,0 0 0,2 0 0,-1 11 0,-14 142 0,16-150 0,1 1 0,1-1 0,0 1 0,1-1 0,1 0 0,1 1 0,-4-15 0,0 1 0,0-1 0,0 0 0,0 0 0,0 0 0,0 0 0,1 0 0,-1 0 0,1 0 0,0 0 0,-1-1 0,1 1 0,0-1 0,0 1 0,0-1 0,0 0 0,0 1 0,1-1 0,-1 0 0,4 1 0,-1 0 0,0-1 0,1 1 0,0-1 0,-1 0 0,1-1 0,-1 1 0,1-1 0,0-1 0,2 1 0,-1 0 0,1-1 0,-1 0 0,1-1 0,-1 1 0,1-2 0,-1 1 0,0-1 0,0 0 0,0 0 0,0-1 0,-1 0 0,1 0 0,-1-1 0,12-11 0,-9 9 0,-1-1 0,1 0 0,-1-1 0,-1 0 0,1 0 0,-2-1 0,1 1 0,-1-1 0,1-4 0,4-15 0,-1-1 0,-1-1 0,-1-3 0,-1 3 0,1-21 0,0 8 0,-6 23 0,-3 7 0,0 11 0,1 3 0,-1 0 0,1 0 0,-1 0 0,1 0 0,0 0 0,-1 0 0,1 1 0,-1-1 0,1 0 0,0 0 0,-1 0 0,1 1 0,0-1 0,-1 0 0,1 1 0,0-1 0,0 0 0,-1 1 0,1-1 0,0 0 0,0 1 0,0-1 0,-1 0 0,1 1 0,0-1 0,0 1 0,0-1 0,0 0 0,0 1 0,0-1 0,0 1 0,0-1 0,0 1 0,0-1 0,0 0 0,0 1 0,0-1 0,0 1 0,0-1 0,0 1 0,-3 7 0,0 1 0,1 0 0,0 0 0,0 0 0,1 1 0,0-1 0,1 2 0,-8 76 0,0 19 0,8-98 0,1 1 0,-1-1 0,2 0 0,-1 1 0,1-1 0,0 0 0,1 0 0,0 0 0,2 5 0,-4-11 0,1 0 0,-1 0 0,0 1 0,1-1 0,-1-1 0,1 1 0,-1 0 0,1 0 0,0-1 0,0 1 0,0-1 0,0 1 0,0-1 0,0 0 0,0 0 0,0 1 0,1-2 0,-1 1 0,0 0 0,1 0 0,-1-1 0,0 1 0,1-1 0,-1 0 0,1 0 0,-1 0 0,1 0 0,-1 0 0,0-1 0,1 1 0,-1-1 0,1 1 0,-1-1 0,0 0 0,2-1 0,9-2 0,-8 2 0,0 1 0,0-1 0,0 0 0,0-1 0,-1 1 0,1-1 0,-1 0 0,0 0 0,4-3 0,11-9-3058,6-5-10264,-16 7 5377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12.1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5 4497,'-11'0'1971,"-7"-2"6890,-8 0 7842,38 13-19052,-2 0-4293,-2-2-2665,-6-5 3623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12.8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1 192 4257,'14'-12'2833,"3"-2"3968,38-30 11876,-51 40-18484,23-9-187,-22 11-6,0 0 0,0 0 0,0 0 0,0 1 0,1 0 0,-1 0 0,1 0 0,-1 1 0,1-1 0,-1 1 0,1 0 0,-1 1 0,1 0 0,-1 0 0,0 0 0,1 0 0,-1 1 0,0 0 0,0 0 0,0 0 0,0 1 0,0-1 0,-1 1 0,4 2 0,-5 0 0,1-1 0,-1 0 0,0 1 0,0-1 0,0 1 0,-1 0 0,0 0 0,2 3 0,8 17 0,-9-17 0,0 1 0,-1 0 0,0-1 0,0 1 0,0 0 0,-1 0 0,-1 0 0,0 0 0,-8 40 0,-7 11 0,14-57 0,1 0 0,-1 0 0,0 0 0,0 0 0,0 0 0,-1-1 0,1 1 0,-1 0 0,1 0 0,-1-1 0,0 1 0,0-1 0,-5 2 0,7-4 0,0 0 0,-1 0 0,1 0 0,0 0 0,-1 0 0,1 0 0,0 0 0,-1 0 0,1 0 0,0 0 0,0-1 0,-1 1 0,1 0 0,0 0 0,-1 0 0,1 0 0,0 0 0,0-1 0,-1 1 0,1 0 0,0 0 0,0-1 0,-1 1 0,1 0 0,0 0 0,0-1 0,0 1 0,0 0 0,-1-1 0,1 1 0,0 0 0,0 0 0,0-1 0,0 1 0,0 0 0,0-1 0,0 1 0,0 0 0,0-1 0,0 1 0,0 0 0,0-1 0,0 1 0,0-1 0,1-10 0,-1 1 0,-1-1 0,1 0 0,0 0 0,1 0 0,0 0 0,1 0 0,0 0 0,1 1 0,0-1 0,1 0 0,10-23 0,-10 22 0,1 0 0,1 1 0,0-1 0,0 1 0,7-8 0,11-16 0,-17 25 0,0 0 0,1 0 0,-1 0 0,2 1 0,-1 0 0,2 1 0,5-5 0,0-1 0,-13 11 0,0 1 0,1 0 0,-1-1 0,0 1 0,1 0 0,0 1 0,-1-1 0,3-1 0,-2 2 0,4-2 0,0 0 0,0 1 0,0-1 0,0 1 0,8-1 0,-13 3 0,1 0 0,0 0 0,0 0 0,-1 1 0,1-1 0,0 1 0,0-1 0,-1 1 0,1 0 0,-1 0 0,1 0 0,-1 1 0,1-1 0,-1 0 0,1 1 0,-1-1 0,0 1 0,0 0 0,2 4 0,-1-1 0,0 1 0,0 0 0,0 0 0,-1 0 0,0 0 0,0 0 0,-1 0 0,1 2 0,-2-7 0,3 11 0,-1 1 0,-1 0 0,0-1 0,-1 1 0,0 0 0,0-1 0,-2 1 0,-2 10 0,-5 18 0,-2-1 0,-2 2 0,-2 5 0,14-44-85,-1 3-136,1 0-1,-1 0 1,1 0-1,0 0 1,0 1-1,1 0 222,0-6-7169,0-1-1820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13.3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28 9242,'-1'-6'-1997,"1"0"3403,0-7 12100,3 11-5564,1 3-5665,-3 3-2231,0 0-1,-1 0 0,1 1 1,-1-1-1,0 0 1,0 0-1,0 0 0,-1 3-45,0 2 28,2 38-28,0 2 0,-3 1 0,-4 27 0,3-48 0,1-1 0,2 12 0,0-13 0,-1 0 0,-4 19 0,-1-13 0,-3 0 0,-6 17 0,1-7 0,11-29 0,2-11 0,1 0 0,-1-1 0,1 1 0,-1-1 0,0 1 0,0-1 0,0 0 0,-1 1 0,1-1 0,0 0 0,-1 1 0,7-43 0,-2 29 0,8-27 0,1 2 0,16-33 0,-14 40 0,1 1 0,2 0 0,0 2 0,2 0 0,1 1 0,11-11 0,11-11 0,-28 31 0,0 1 0,0 0 0,2 1 0,2-1 0,4 3-472,-22 12 506,1 0-1,-1 0 1,0 0-1,1-1 1,-1 1-1,0 1 1,1-1-1,-1 0 1,0 0-1,1 0 1,-1 0-1,0 0 1,0 0-1,1 0 1,-1 0-1,0 0 1,1 0-1,-1 1 1,0-1-1,0 0 1,1 0-1,-1 0 1,0 1-1,0-1 1,0 0-1,1 0 1,-1 1-1,0-1 1,0 0-1,0 0 1,0 1-1,0-1 1,1 0-1,-1 1 1,0-1-34,-1 14-1804,-3 1-7599,2-7 97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13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6761,'0'0'-166,"0"0"2206,0 0 1458,0 0 646,10 4 10287,-2-2-11622,-4 1-3559,37 32 750,-33-26 0,2-1 0,-1 0 0,1 0 0,0-1 0,0-1 0,1 0 0,0 0 0,3 1 0,10 2 0,-1 0 0,1-1 0,16 2 0,-25-7 0,0-2 0,0 0 0,0 0 0,-1-1 0,1-1 0,0-1 0,0 0 0,-1-1 0,1 0 0,-1-2 0,0 1 0,0-2 0,0 1 0,6-6 0,-12 5-55,0-1 0,-1 0 0,0 0 0,0-1 0,-1 1 0,0-2 0,1-1 55,0-3-3529,-6 0-6792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20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401 233 6537,'1'-31'-521,"0"-11"4866,-1 35-2796,-1 0 1,1 1-1,-1-1 0,-1 0 0,1 1 1,-1-1-1,-2-5-1549,-5-14 5735,-4-7 167,-3 13-5978,14 18 76,-1 0 0,0 0 0,0 0 0,0 0 0,0 0 0,0 1 0,0-1 0,-1 1 0,1 0 0,0 0 0,-1 0 0,1 0 0,-1 0 0,1 1 0,-1 0 0,1 0 0,-1 0 0,1 0 0,-1 0 0,1 1 0,-1-1 0,1 1 0,0 0 0,-2 1 0,-4 1 0,0 2 0,1-1 0,0 1 0,0 1 0,0 0 0,0 0 0,1 0 0,-2 3 0,-1 2 0,0 1 0,1 0 0,1 0 0,0 1 0,1-1 0,0 2 0,0 2 0,-4 7 0,-5 33 0,14-49 0,0 0 0,0 0 0,0 0 0,1 0 0,0 7 0,-3 13 0,4-19 0,0 1 0,1-1 0,0 1 0,0-1 0,1 1 0,0-1 0,0 0 0,1 1 0,0-1 0,1-1 0,3 7 0,-3-6 0,1 1 0,0 0 0,1-1 0,0 1 0,0-1 0,1-1 0,0 1 0,1-1 0,0 0 0,3 2 0,21 19 0,-16-14 0,0-1 0,1 0 0,6 2 0,-12-8 0,-1-1 0,1 1 0,-2 1 0,1 0 0,-1 0 0,0 1 0,-1 0 0,0 1 0,0 0 0,-1 0 0,1 3 0,-6-10 0,0 1 0,-1 0 0,1-1 0,-1 1 0,0 0 0,0 0 0,0 0 0,0-1 0,-1 1 0,0 0 0,0 0 0,0 0 0,0 0 0,0 1 0,-2 0 0,1 1 0,-1-1 0,0 0 0,-1 1 0,1-1 0,-1 0 0,0 0 0,0 0 0,-1-1 0,0 1 0,-7 7 0,0-1 0,-1 0 0,-1-1 0,1 0 0,-2-1 0,1-1 0,-1 0 0,-1 0 0,1-2 0,-1 0 0,-13 4 0,18-7 0,0-1 0,-1 0 0,1 0 0,-1-1 0,0 0 0,1-1 0,-1 0 0,0-1 0,-6-1 0,10 1 0,1 0 0,0 0 0,1-1 0,-1 1 0,0-1 0,0-1 0,1 1 0,-1-1 0,1 0 0,0 0 0,0-1 0,0 0 0,0 1 0,1-2 0,-1 1 0,-3-5 0,3-9-2443,7-4-4021,-1 8-798,-1-3 274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21.2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229 110 4977,'5'-27'3800,"-5"25"-2921,1 0-1,0-1 1,0 1 0,-1-1-1,1 1 1,-1-1-1,0 1 1,0-1-1,0 1 1,0-1-1,0 1 1,0-1-1,-1 1 1,1-1-1,-1 1 1,0-1-1,0 1 1,0 0-1,0-1 1,0 1-1,0 0 1,-1-1-879,-2-1 2073,3 2-1980,0 1-1,0-1 1,0 0-1,0 1 1,-1-1-1,1 1 0,-1 0 1,1-1-1,-1 1 1,0 0-1,1 0 1,-1 0-1,0 0 1,0 1-1,0-1 1,0 0-1,1 1 0,-1-1 1,0 1-1,0-1 1,0 1-1,0 0 1,0 0-1,0 0 1,0 0-1,0 0 1,0 1-1,-1-1-92,-5 4 0,-1 1 0,0 0 0,1 0 0,0 0 0,0 1 0,0 1 0,1-1 0,0 1 0,1 0 0,-1 1 0,-1 2 0,1-2 0,2-1 0,0 0 0,0 0 0,1 1 0,0-1 0,-3 8 0,-10 18 0,13-24 0,0 1 0,0-1 0,1 1 0,0 0 0,1 1 0,0-1 0,1 0 0,0 1 0,1 4 0,-1 4 0,0-14 0,1-1 0,-1 1 0,1 0 0,0 0 0,0-1 0,1 1 0,0 0 0,0 0 0,0-1 0,0 1 0,1-1 0,-1 1 0,1-1 0,7 9 0,-8-10 0,0-1 0,1 0 0,-1 1 0,1-1 0,0 0 0,-1 0 0,1 0 0,0 0 0,0 0 0,0-1 0,0 1 0,1 0 0,-1-1 0,0 0 0,1 1 0,-1-1 0,1 0 0,-1 0 0,1-1 0,2 2 0,-1-2 0,1 1 0,0-1 0,0 0 0,0 0 0,-1 0 0,1-1 0,0 0 0,-1 0 0,1 0 0,0 0 0,-1-1 0,0 0 0,1 1 0,-1-2 0,0 1 0,0 0 0,0-1 0,0 0 0,1-1 0,0-1 0,1 0 0,-1 0 0,0-1 0,-1 1 0,1-1 0,-1 0 0,-1-1 0,1 1 0,-1-1 0,0 1 0,0-1 0,0-3 0,9-21 0,-9 25 0,0 0 0,0-1 0,-1 1 0,0-1 0,0 1 0,-1-1 0,0 0 0,0-3 0,7-38 0,0-5 0,-9 43 0,1 7 0,0 0 0,-1 1 0,1-1 0,0 0 0,1 0 0,-1 0 0,0 0 0,1 1 0,0-1 0,0 0 0,-1 0 0,2 1 0,-1-1 0,0 0 0,-1 3 0,0 0 0,0 0 0,0-1 0,1 1 0,-1 0 0,0 0 0,0-1 0,0 1 0,0 0 0,0 0 0,0 0 0,1-1 0,-1 1 0,0 0 0,0 0 0,0 0 0,1 0 0,-1 0 0,0-1 0,0 1 0,1 0 0,-1 0 0,0 0 0,0 0 0,0 0 0,1 0 0,-1 0 0,0 0 0,0 0 0,1 0 0,-1 0 0,0 0 0,0 0 0,1 0 0,-1 0 0,0 0 0,0 0 0,1 0 0,-1 0 0,0 0 0,0 0 0,1 1 0,-1-1 0,0 0 0,0 0 0,4 13 0,-1 0 0,5 51 0,-1 12 0,-5-64 0,0 0 0,-1 0 0,-1 0 0,0 0 0,0 0 0,-2 3 0,1 21 0,5 1-363,-2-22-3933,-1-2-6660,-1-8 4342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6.78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978.53271"/>
      <inkml:brushProperty name="anchorY" value="-14821.98438"/>
      <inkml:brushProperty name="scaleFactor" value="0.5"/>
    </inkml:brush>
  </inkml:definitions>
  <inkml:trace contextRef="#ctx0" brushRef="#br0">115 200 1120,'0'0'0,"-1"-2"168,-3-3 411,0-4-5,-1-1 35,0-1 32,-1-1 6,0 0 37,2 0 1,-2 1 20,1 1 25,1 0 40,-1 1 39,0 1 29,1 0 53,-1 1 17,1 0 38,0 0 12,1 0 8,0 1-8,0 0-34,0 0-9,0 1-75,0 1-74,1 1-78,-1 0-89,1 0-97,0 1-94,0 0-77,1 0-36,-1 1 9,1 2 56,-1 0 104,1 2 152,0 2 135,1 1 173,0 2 137,1 2 119,1 2 124,1 1 102,-1 2 125,2 2-135,1 2-1619,0 1 462,2 1-239,-1 1 0,3 1 0,-1 1 0,1 1 0,0 0 0,0 1 0,0-1 0,2 2 0,-1-1 0,1-1 0,-1 0 0,1 0 0,-1-1 0,1-1 0,0 1 0,0-2 0,-1 0 0,1 0 0,-1-1 0,1 0 0,0 0 0,-2-2 0,0-1 0,1 1 0,-1-2 0,0 0 0,-1 0 0,0-1 0,-1 0 0,0-1 0,1-1 0,-1 0 0,0-1 0,-2-2 0,1 1 0,-1-2 0,0 0 0,0-2 0,-2-1 0,1-1-579,1-1-5631,-1-2 1264,1-1-1093,-2-2-19,0 0-3351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22.1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1 123 6585,'0'-2'579,"-1"1"0,1-1 0,0 1 0,0-1 0,0 1 0,1 0-1,-1-1 1,0 1 0,1-1 0,-1 1 0,0 0 0,1-1 0,0 1 0,-1 0-1,1-1 1,0 1 0,0 0 0,-1 0 0,1 0 0,0 0 0,0-1-1,0 1 1,1 1 0,-1-1-579,0 0 500,1 1 0,-1-1 0,1 1 0,-1 0 1,0-1-1,1 1 0,-1 0 0,1 0 0,-1 0 0,1 0 0,-1 1 0,1-1 0,-1 0 0,1 1 0,-1-1 0,1 0 0,-1 1 0,0 0 1,2 0-501,1 1 621,0 0 0,0 1 1,0 0-1,-1-1 0,1 1 1,0 1-1,1 1-621,-3-3-173,1 1-1,-1 0 0,0 0 1,0 0-1,0 0 1,0 1-1,0-1 1,-1 1-1,1 0 174,4 9 0,-5-11 0,0-1 0,0 1 0,0-1 0,0 1 0,-1-1 0,1 1 0,0 0 0,-1-1 0,0 1 0,1 0 0,-1-1 0,0 1 0,0 0 0,8 40 0,-5-8 0,-2-28 0,0 0 0,-1 0 0,0-1 0,0 1 0,0 0 0,0 0 0,-1-1 0,0 1 0,-1 1 0,-6 42 0,-7-2 0,6-35 0,4-11 0,2-23 0,9-33 0,2-12 0,-2 39 0,2 0 0,0 1 0,11-22 0,-9 27 0,1-1 0,9-10 0,-16 26 0,1 1 0,-1-1 0,1 1 0,1 0 0,-1 0 0,1 1 0,0-1 0,1 1 0,4-2 0,-8 5 0,-1 0 0,1 1 0,0-1 0,0 1 0,0 0 0,0 0 0,0 0 0,0 0 0,0 0 0,1 1 0,-1 0 0,0-1 0,0 1 0,0 0 0,1 1 0,-1-1 0,0 0 0,0 1 0,0 0 0,0 0 0,0 0 0,0 0 0,0 0 0,0 1 0,0-1 0,0 1 0,-1 0 0,1 0 0,-1 0 0,1 0 0,-1 0 0,0 0 0,1 1 0,-1-1 0,-1 1 0,1-1 0,0 1 0,0 0 0,3 7 0,0-1 0,-1 1 0,0-1 0,0 1 0,-1 0 0,-1 1 0,1-1 0,-2 0 0,1 1 0,-2-1 0,1 2 0,-1 12 0,1-10 0,-1-1 0,-1 0 0,0 1 0,0-1 0,-4 11 0,-2 19 0,4-37 0,1 1 0,1 0 0,-1 0 0,1 0 0,1 0 0,-1 0 0,1 3 0,1-8 0,-8 9 0,6-8 0,1-4 0,1 1 0,0-1 0,-1 1 0,1-1 0,0 0 0,-1 1 0,1-1 0,-1 0 0,1 1 0,-1-1 0,1 0 0,-1 0 0,0 0 0,1 1 0,-1-1 0,0 0 0,0 0 0,0 0 0,1 0 0,-1 1 0,0-1 0,0 0 0,0 0 0,0 0 0,0 0 0,-1 0 0,1 0 0,0 1 0,1-8 0,18-49 0,-8 21 0,1 1 0,15-26 0,-16 38 0,-3 6 0,1 0 0,0 1 0,6-7 0,-12 19 0,0-1 0,1 1 0,0 0 0,-1 1 0,1-1 0,1 1 0,-1-1 0,0 1 0,1 1 0,0-1 0,-1 1 0,1-1 0,0 1 0,2 0 0,-4 2 0,-1-1 0,1 1 0,0 0 0,0 0 0,0 0 0,-1 0 0,1 1 0,0-1 0,0 1 0,-1 0 0,1-1 0,0 1 0,-1 1 0,1-1 0,-1 0 0,1 0 0,-1 1 0,0 0 0,1-1 0,-1 1 0,0 0 0,0 0 0,0 0 0,0 0 0,-1 1 0,1-1 0,0 2 0,4 4 0,-1 0 0,0 1 0,-1 0 0,0-1 0,0 1 0,-1 1 0,1 3 0,17 95 0,-19-94 0,0 1 0,-2-1 0,1 1 0,-1-1 0,-2 11 0,0 14 0,2-36 87,1 1 0,-1-1 0,1 0 0,-1 0 0,1 0 0,0 0 0,0 0 0,1 0 0,0 1-87,3 7-2964,-3-1-7899,-2-5 1310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22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8 202 5417,'0'-8'2389,"0"0"-1,1 0 1,0 0 0,0 0-1,1 0 1,0 0-1,0 0 1,1 0 0,3-6-2389,10-11 4576,6 1-3300,-10 16-1276,0 0 0,1 0 0,0 2 0,1 0 0,-1 0 0,1 1 0,0 1 0,14-3 0,-17 4 0,1 1 0,-1 1 0,1-1 0,0 2 0,0 0 0,0 0 0,4 2 0,-12-2 0,-1 0 0,1 1 0,-1 0 0,0 0 0,1 0 0,-1 0 0,0 1 0,0-1 0,0 1 0,0-1 0,0 1 0,0 0 0,0 1 0,-1-1 0,1 0 0,-1 1 0,0-1 0,1 1 0,-1 0 0,0 0 0,-1 0 0,1 0 0,0 0 0,-1 0 0,0 0 0,0 0 0,1 3 0,0 3 0,-1 1 0,0 0 0,-1 0 0,0-1 0,0 1 0,-1 0 0,-1 0 0,1 0 0,-2-1 0,1 1 0,-1-1 0,-1 0 0,0 2 0,-13 26 0,-1-1 0,-16 22 0,26-45 0,-9 10 0,14-20 0,0 0 0,0 0 0,0 1 0,0-1 0,1 1 0,-1 0 0,1 0 0,0 0 0,0 0 0,1 0 0,-1 3 0,2-5 0,-1-1 0,1 0 0,0 0 0,0 1 0,-1-1 0,1 0 0,0 0 0,-1 0 0,1 0 0,-1 0 0,1 0 0,-1 0 0,0 1 0,0-2 0,0 2 0,1-2 0,-1 1 0,1-1 0,0 1 0,-1-1 0,1 1 0,-1-1 0,1 1 0,0-1 0,0 1 0,-1 0 0,1-1 0,0 1 0,0 0 0,0-1 0,-1 1 0,1 0 0,0-1 0,0 1 0,0 0 0,0-1 0,0 1 0,1 0 0,-1-1 0,0 1 0,0-1 0,0 1 0,0 0 0,1-1 0,-1 1 0,0 0 0,1-1 0,-1 1 0,0-1 0,5 10 0,7 4 0,65 41 0,-53-39 0,-1 1 0,0 0 0,11 14 0,-12-12 0,-14-11 0,0-1 0,0 1 0,-1 0 0,2 3 0,3 4 0,-1 2 0,0-1 0,-1 2 0,-1-1 0,-1 1 0,0 1 0,1 6 0,-6-13 0,-1 1 0,0-1 0,0 1 0,-2 0 0,1-1 0,-2 1 0,1 0 0,-2 0 0,0-1 0,0 1 0,-1-1 0,-1 0 0,0 0 0,-6 12 0,-5 8 0,-2-1 0,-1 0 0,-2-1 0,-17 20 0,7-15 0,-1-1 0,-35 28 0,36-34 0,11-11 0,0 0 0,-2-1 0,-12 7 0,26-19 0,1 0 0,-1 0 0,0-1 0,0 0 0,0 0 0,0-1 0,0 1 0,0-2 0,-1 1 0,1-1 0,-1 0 0,1-1 0,-1 1 0,-3-2 0,8 1 0,0-1 0,-1 0 0,1 0 0,0 0 0,-1-1 0,1 1 0,0-1 0,0 0 0,0 0 0,1 0 0,-1 0 0,0 0 0,1-1 0,-1 1 0,1-1 0,0 0 0,0 1 0,0-1 0,0 0 0,1 0 0,-1 0 0,1-1 0,-1 1 0,1 0 0,0 0 0,0-1 0,0-1 0,0-4 0,-1 0 0,1 1 0,1-1 0,-1 0 0,1 0 0,1 0 0,0 1 0,0-1 0,1 0 0,1-3 0,6-19 0,-3 6 0,2 0 0,0 0 0,2 1 0,1 1 0,7-12 0,50-79 0,-24 39 0,47-62 0,-54 84 0,23-45 0,-41 65 0,2-10 635,-12 22-2026,2 1-6084,-4 7-2058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23.5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231 179 8538,'8'-11'-1630,"-3"-1"3487,-4 4 2068,1 0 0,-1 0 1,-1 0-1,1 0 1,-1 0-1,-2-7-3925,2-9 450,0 21-450,0 0 0,0 0 0,-1 1 0,1-1 0,-1 0 0,1 0 0,-1 1 0,0-1 0,0 1 0,0-1 0,0 0 0,-1 1 0,1 0 0,-1-1 0,1 1 0,-1 0 0,0 0 0,0 0 0,0 0 0,0 0 0,0 0 0,0 0 0,-1 1 0,1-1 0,0 1 0,-1 0 0,1 0 0,-1 0 0,0 0 0,1 0 0,-4 0 0,2 0 0,0 0 0,-1 1 0,1 0 0,0-1 0,-1 2 0,1-1 0,0 0 0,0 1 0,-1 0 0,1 0 0,0 0 0,0 1 0,0-1 0,0 1 0,0 0 0,0 0 0,1 0 0,-1 1 0,1-1 0,-3 3 0,-5 7 0,0 1 0,0 1 0,1 0 0,1 1 0,-6 10 0,4-6 0,9-15 0,0 0 0,1 0 0,-1 0 0,1 0 0,0 0 0,0 1 0,0-1 0,1 1 0,-6 20 0,3-14 0,0 1 0,1 0 0,1 0 0,0 0 0,0 0 0,1 0 0,0 0 0,1 1 0,3 10 0,-3-18 0,1-1 0,0 1 0,0-1 0,0 1 0,0-1 0,1 0 0,-1 0 0,1 0 0,0 0 0,1 0 0,-1-1 0,1 0 0,-1 1 0,1-1 0,0 0 0,0-1 0,2 2 0,-2-2 0,-1 0 0,0-1 0,1 0 0,-1 1 0,1-1 0,0 0 0,0 0 0,-1-1 0,1 1 0,0-1 0,0 0 0,-1 0 0,1 0 0,0-1 0,0 1 0,0-1 0,-1 0 0,1 0 0,-1 0 0,1 0 0,0-1 0,1-1 0,11-5 0,-11 6 0,-1 0 0,0 0 0,0 0 0,0-1 0,0 0 0,0 0 0,-1 0 0,1 0 0,-1 0 0,9-10 0,-1 0 0,0-1 0,-1 0 0,-1-1 0,0 0 0,-1 0 0,0-1 0,-1-1 0,4-8 0,3-12 0,14-51 0,-27 86 0,1-4 0,0 0 0,-1 0 0,0-1 0,0 1 0,0 0 0,-1-3 0,0 7 0,0 1 0,1-1 0,-1 0 0,0 0 0,1 1 0,-1-1 0,1 1 0,0-1 0,-1 0 0,1 1 0,0-1 0,0 1 0,0-1 0,0 1 0,0 0 0,0-1 0,0 1 0,2-1 0,-1 14 0,6 10 0,-1 0 0,-1 0 0,-1 0 0,0 7 0,9 35 0,-7-24 0,-7-34-2,1 1 1,0-1 0,0 1 0,1-1 0,0 0 0,0 0 0,0 1 0,1-1 0,0-1 0,0 1 0,0 0-1,1-1 1,2 3 1,-2-3-150,2 1-3671,0 0-3992,1-1-2793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4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189 103 32767,'19'8'0,"12"4"0,6 1 0,15 5 0,152 65 0,-49-17 0,23-1 0,12 6 0,1-6 0,-60-24 0,60 17 0,124 17 0,-110-28 0,725 200 0,-683-172 0,-212-61-339,13 2 633,-12-11-9803,-28-5-205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1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220 348 7370,'-44'11'319,"2"-1"7545,30-8-4648,4 0 4011,28-1-456,49-4-6771,1-4 0,51-11 0,-22 2 0,401-63 0,633-53 0,-767 88 0,67-5 0,-328 39 0,-26 1 0,48 3 0,-124 5 0,-1 1 0,1 1 0,0-1 0,0 0 0,-1 1 0,1-1 0,0 1 0,-1 0 0,1-1 0,0 2 0,-1-1 0,1 0 0,-1 0 0,0 1 0,1-1 0,-1 1 0,0 0 0,0 0 0,0 0 0,0 0 0,0 0 0,0 0 0,11 18 0,-10-17 0,-1 1 0,1-1 0,-1 1 0,0 0 0,0 0 0,0 0 0,0 0 0,0 0 0,-1 0 0,0 1 0,0-1 0,0 0 0,0 4 0,14 81 0,-13-58 0,1 1 0,2-1 0,2 6 0,6 39 0,37 241 0,-19-151 0,-19-99 0,-6-35 0,-1 1 0,-1-1 0,-1 14 0,-3-24 0,-1 0 0,0-1 0,-4 14 0,4-30 0,0 1 0,-1-1 0,1 1 0,-1-1 0,0 0 0,-1 1 0,1-1 0,-1 0 0,0-1 0,-1 1 0,1 0 0,-1-1 0,1 0 0,-1 0 0,-5 3 0,-13 9 0,-1-2 0,-1 0 0,0-2 0,-1-1 0,-1-1 0,1-1 0,-2 0 0,-58 13 0,-45 4 0,49-11 0,-157 25 0,-39-8 0,56-7 0,-243 20 0,271-29 0,186-15 0,-673 48 0,579-44 0,12 0 0,-1-3 0,-11-5 0,66 0 0,0-2 0,-19-5 0,41 7 0,1 0 0,0-2 0,-1 1 0,2-1 0,-1-1 0,0 0 0,1-1 0,-4-3 0,-102-78 0,107 79 0,1 0 0,0-1 0,1 0 0,0 0 0,0-1 0,1 0 0,0-1 0,1 0 0,1 1 0,-1-2 0,2 1 0,0-1 0,-1-7 0,-4-13 0,6 24 0,0-1 0,1 0 0,0 0 0,0 0 0,1-9 0,-7-135 0,9 115 0,1 0 0,3 1 0,1-4 0,10-90 0,-1-4 0,4 39 0,2 23 0,-14 39 0,-5 30 0,0 1 0,0 0 0,0 0 0,0 1 0,1-1 0,-1 0 0,1 1 0,0 0 0,0-1 0,0 1 0,0 0 0,1 0 0,0 1 0,-1-1 0,1 1 0,0 0 0,0 0 0,0 0 0,0 1 0,0-1 0,1 1 0,-1 0 0,2 0 0,151-37 5,-92 25-142,0-4 0,-1-2-1,15-9 138,-48 16-3499,0 2-6270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 18182,'61'13'9639,"39"-1"-4642,-84-10-5048,94 17 51,-62-9 0,43 2 0,228 19 0,-249-25 0,39 10 0,-29-3 0,188 23 0,371 58 0,-375-49 0,106 20 0,-231-42 0,486 87 0,140 21 0,-603-105 0,201 37 0,358 69 0,-256-50 0,-415-72 0,111 17 0,-144-24-1573,5 2 4237,-6 0-2407,-4-3-3629,-2-1-2829,0 0-3975,-10-1 3844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2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399 797 5569,'-55'13'5335,"1"0"5844,35-9-3570,33-9-4723,37-11-2697,84-32-189,189-50 0,124-11 0,-341 86 0,451-86 0,-158 43 0,746-106 0,-372 76 0,-585 77 0,-51 6 0,33-11 0,-124 17 0,28 0 0,16-1 0,-87 7 0,63-4 0,-63 5 0,1 0 0,-1 0 0,0 1 0,1-1 0,-1 1 0,0 0 0,0 1 0,0-1 0,0 1 0,0-1 0,0 1 0,0 1 0,-1-1 0,2 1 0,-2 1 0,1 1 0,-1-1 0,0 1 0,0 0 0,-1 0 0,1 0 0,-1 0 0,0 0 0,0 1 0,-1-1 0,0 1 0,0-1 0,0 1 0,-1-1 0,1 1 0,-1 0 0,5 33 0,11 62 0,0 30 0,7 103 0,-15-116 0,-6 90 0,-3-113 0,0-75 0,-1 0 0,-1 0 0,-1-1 0,-3 8 0,-1 4 0,5-20 0,0 0 0,-1 0 0,0 0 0,-1 0 0,-1-1 0,1 0 0,-2 0 0,1 0 0,-1-1 0,-1 0 0,0 0 0,0-1 0,-4 2 0,1-2 0,0-1 0,-1 0 0,0-1 0,-1-1 0,1 0 0,-13 3 0,-83 17 0,72-17 0,-222 31 0,181-30 0,-258 27 0,198-24 0,-628 45 0,608-48 0,-301 17 0,-214 14 0,625-36 0,-736 63 0,213-6 0,181-21 0,373-40 0,0 0 0,1-1 0,-1-1 0,-6-1 0,4 0 0,15 2 0,-1 1 0,1-1 0,0 0 0,0 0 0,0 0 0,0-1 0,0 1 0,0-1 0,1 0 0,-1 1 0,0-1 0,1 0 0,-1-1 0,1 1 0,0 0 0,0-1 0,0 1 0,0-1 0,0 0 0,0 0 0,1 1 0,0-1 0,-1 0 0,1 0 0,0-1 0,0 1 0,0-2 0,-7-83 0,12 2 0,3 1 0,6-12 0,-4 31 0,22-123 0,-24 154 0,1-22 0,-7 35 0,1 0 0,1 1 0,2-7 0,0 7 0,-2 0 0,-1 0 0,0-7 0,6-96 0,-9 119-141,1-9-3162,2 7-8387,5 2 3099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1.6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274 75 4697,'0'-13'-196,"1"12"1013,-1-1-1,0 0 1,0 0 0,1 0-1,-1 0 1,-1 0 0,1 0-1,0 0 1,0 0 0,-1 1-1,1-1 1,-1 0 0,1 0-1,-1 0 1,0 0 0,0 1-1,1-1 1,-1 0 0,-1 0-817,-8-18 10609,7 19-10476,1 0 1,-1 1 0,0-1 0,1 1-1,-1-1 1,0 1 0,1 0 0,-1 0 0,0 0-1,0 0 1,1 1 0,-1-1 0,0 1-1,1 0 1,-1-1 0,0 2-134,-4 3 0,0 1 0,0 1 0,0-1 0,1 1 0,0 0 0,0 1 0,1-1 0,0 1 0,0 0 0,1 0 0,0 1 0,-1 3 0,-22 38 0,10-18 0,1-1 0,2 2 0,1 0 0,2 1 0,-4 23 0,8-32 0,1 0 0,2 1 0,1 0 0,0 4 0,2-17 0,2-1 0,-1 1 0,1 0 0,1-1 0,0 1 0,1-1 0,1 0 0,-1 1 0,5 5 0,-6-13 0,1 1 0,1-1 0,-1-1 0,1 1 0,0 0 0,0-1 0,0 0 0,0 0 0,1 0 0,0 0 0,0-1 0,0 0 0,0 0 0,0 0 0,1-1 0,-1 0 0,1 0 0,0 0 0,-1 0 0,1-1 0,0 0 0,0 0 0,0-1 0,0 0 0,0 0 0,0 0 0,0-1 0,0 1 0,0-1 0,-1-1 0,1 1 0,0-1 0,-1 0 0,1-1 0,4-2 0,0 0 0,0-1 0,-1 0 0,0 0 0,0-1 0,-1 0 0,0 0 0,0-1 0,-1 0 0,0-1 0,0 0 0,-1 0 0,0 0 0,0-1 0,-1 1 0,-1-1 0,1-1 0,-2 1 0,3-11 0,-1 0 0,-1-1 0,-1 1 0,-1-1 0,-1-16 0,-9-6 0,8 44 0,0 0 0,0 0 0,-1-1 0,1 1 0,0 0 0,0 0 0,0 0 0,0 0 0,-1-1 0,1 1 0,0 0 0,0 0 0,0 0 0,0 0 0,-1 0 0,1 0 0,0 0 0,0 0 0,0 0 0,-1-1 0,1 1 0,0 0 0,0 0 0,-1 0 0,1 0 0,0 0 0,0 0 0,0 0 0,-1 0 0,1 1 0,0-1 0,0 0 0,-1 0 0,1 0 0,0 0 0,0 0 0,0 0 0,-1 0 0,1 0 0,0 0 0,0 1 0,0-1 0,0 0 0,-1 0 0,1 0 0,0 0 0,0 1 0,0-1 0,0 0 0,0 0 0,-2 3 0,1 0 0,0 1 0,0-1 0,0 0 0,0 0 0,1 1 0,-1-1 0,1 0 0,0 1 0,0-1 0,0 0 0,0 1 0,1-1 0,-1 0 0,1 0 0,0 1 0,1 1 0,2 28 0,-3 50 0,-1 29 0,-7 52 0,-1 26 0,0-7 0,0-86 0,1-39 0,-9 64 0,13-96 0,-2 6 0,4-27-1345,0 7 3940,1-3-5796,0-5-3432,1 1-5045,-1-5 6391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2.1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32 142 4369,'4'-37'1948,"-2"20"2956,0-3 6580,-2 20-8873,0 0 139,-1 2 1818,-5 10-4435,-1 16-133,4-9 0,-3 2 0,1 0 0,1 0 0,0 1 0,2-1 0,0 18 0,3-36 0,-1 0 0,1 0 0,-1 0 0,1 0 0,0 0 0,0-1 0,0 1 0,0 0 0,1-1 0,-1 1 0,1-1 0,-1 1 0,1-1 0,0 0 0,0 1 0,1-1 0,-2-1 0,0 1 0,0-1 0,1 0 0,-1 0 0,1 0 0,-1 0 0,1 0 0,-1-1 0,1 1 0,-1 0 0,1-1 0,0 1 0,-1-1 0,1 1 0,0-1 0,-1 0 0,1 0 0,0 0 0,0 0 0,-1 0 0,1 0 0,0 0 0,-1-1 0,1 1 0,0-1 0,-1 1 0,1-1 0,0 1 0,-1-1 0,1 0 0,9-6 0,-1 0 0,1-1 0,-1-1 0,-1 1 0,0-2 0,0 1 0,-1-1 0,0 0 0,0-1 0,-1 0 0,-1 0 0,0-1 0,0 0 0,-1 1 0,-1-2 0,0 0 0,-2 2 0,-1 1 0,0-1 0,-1 1 0,0-1 0,-1-2 0,0-11 0,0 21 0,1 0 0,-1 0 0,1 1 0,-1-1 0,0 1 0,0-1 0,0 0 0,0 1 0,-1-1 0,1 1 0,-1 0 0,1 0 0,-1-1 0,0 1 0,0 0 0,0 0 0,0 1 0,0-1 0,0 0 0,-1 1 0,1-1 0,-2 0 0,2 1 0,-1-1 0,0 1 0,0-1 0,0 1 0,0 0 0,0 0 0,0 0 0,-1 0 0,1 1 0,0-1 0,0 1 0,-1 0 0,1 0 0,0 0 0,0 0 0,-1 1 0,1-1 0,0 1 0,-3 2 0,1-1 0,-1 1 0,1 0 0,0 1 0,0-1 0,1 1 0,-1 0 0,1 0 0,0 1 0,0-1 0,0 1 0,-2 3 0,0 6-66,-1 4-1080,6-2-7135,1-7 1645,0-1 136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2.6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40 5577,'0'-1'518,"0"1"-1,0 0 0,0-1 1,0 1-1,0-1 0,0 1 1,0 0-1,0-1 1,0 1-1,0 0 0,0-1 1,0 1-1,0-1 0,0 1 1,0 0-1,0-1 1,0 1-1,0 0 0,-1-1 1,1 1-1,0 0 0,0-1 1,0 1-1,-1 0 1,1 0-1,0-1 0,0 1 1,-1 0-1,1 0 0,0-1 1,-1 1-1,1 0 1,0 0-1,-1 0-517,-10 7 7928,-15 29-6462,21-28-1261,2-3-205,0 0 0,1 0 0,-1 0 0,1 1 0,0-1 0,1 1 0,-1-1 0,1 1 0,0-1 0,0 1 0,-1 59 0,2-62 0,0 0 0,0 0 0,0 0 0,1 1 0,0-1 0,0 0 0,0 0 0,0 0 0,0 0 0,1 0 0,-1 0 0,1 0 0,0 0 0,-1-1 0,1 1 0,1-1 0,-1 1 0,0-1 0,1 1 0,-1-2 0,0 1 0,-1-1 0,1 0 0,0 0 0,0 0 0,0 0 0,0 0 0,0 0 0,0 0 0,0-1 0,0 1 0,0-1 0,1 1 0,-1-1 0,0 0 0,0 0 0,0 0 0,1 0 0,-1 0 0,0-1 0,0 1 0,0-1 0,0 1 0,0-1 0,0 0 0,0 0 0,0 0 0,1 0 0,1-1 0,1-1 0,0-1 0,0 1 0,-1 0 0,0-1 0,1 0 0,-2 0 0,1 0 0,0-1 0,-1 1 0,0-1 0,0 0 0,0 0 0,0 0 0,-1 0 0,0-1 0,0 0 0,0-1 0,-1 1 0,0-1 0,0 0 0,-1 0 0,0 0 0,0 0 0,-1 1 0,1-1 0,-2 0 0,1 0 0,-1 1 0,0-3 0,-1 2 0,0 0 0,0 0 0,0 1 0,-1-1 0,0 1 0,-1 0 0,1 0 0,-1 0 0,-2-2 0,4 5 0,0 0 0,-1 0 0,1 0 0,0 0 0,-1 0 0,0 1 0,1 0 0,-1 0 0,0 0 0,0 0 0,0 1 0,0-1 0,-1 1 0,1 0 0,0 0 0,-3 0 0,-5 5-1171,9-2-2367,1 1-3872,-5 1-787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7.17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268.70508"/>
      <inkml:brushProperty name="anchorY" value="-16555.83398"/>
      <inkml:brushProperty name="scaleFactor" value="0.5"/>
    </inkml:brush>
  </inkml:definitions>
  <inkml:trace contextRef="#ctx0" brushRef="#br0">8 23 5073,'0'0'0,"0"-1"-1096,0-1 1391,0 0 115,-2-1 193,1-1 52,-1 1 5,1 0 62,0 0 103,1 2 114,1 1 145,0 1 178,1 1 217,0 2 256,2 2 184,0 2 144,0 1 60,1 3 22,1 0-33,0 2-42,1 1-130,0 1-154,0 2-154,0 0-1522,1 1 60,-1 0-119,0 0-51,0 0 0,0-2 0,1 1 0,-1-2 0,0 1 0,0-2 0,0 0 0,-1-1 0,-1 0 0,1-1 0,0-1 0,-1 0 0,0-2 0,-1 0 0,-1-2-1652,0 0-1125,-1-2-228,0-1-529,0-1-529,-2-1-613,1-2-364,-1 0-3482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3.4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475 78 8018,'0'-2'672,"-1"0"-1,1 0 1,-1 1 0,1-1 0,-1 0 0,1 1 0,-1-1 0,0 0-1,0 1 1,0-1 0,0 1 0,0-1 0,0 1 0,-1 0 0,1-1-1,0 1 1,-1 0 0,1 0 0,0 0 0,-1 0 0,0 0 0,1 0-1,-1 0 1,0 1 0,1-1 0,-1 1 0,0-1 0,1 1 0,-2-1-672,-28-5 6174,3 5-7083,22 1 909,0 1 0,0 0 0,0 1 0,0 0 0,0-1 0,1 2 0,-1-1 0,1 1 0,-1 0 0,1 0 0,0 0 0,0 1 0,0-1 0,1 1 0,-1 0 0,1 1 0,0-1 0,0 1 0,0 0 0,-1 2 0,0 0 0,0 0 0,1 0 0,0 0 0,0 1 0,1 0 0,0-1 0,0 1 0,1 0 0,0 1 0,0-1 0,1 0 0,0 6 0,1-10 0,0-1 0,0 0 0,1 0 0,0 1 0,-1-1 0,1 0 0,0 0 0,1 0 0,-1 0 0,0 0 0,1 0 0,0 0 0,0 0 0,0 0 0,0-1 0,0 1 0,0-1 0,1 0 0,-1 1 0,1-1 0,0 0 0,-1-1 0,1 1 0,0 0 0,0-1 0,0 1 0,0-1 0,0 0 0,1 0 0,0 0 0,2 0 0,-1 0 0,0 0 0,1 0 0,-1-1 0,0 0 0,1 0 0,-1 0 0,1-1 0,-1 1 0,0-1 0,1-1 0,-1 1 0,0-1 0,0 0 0,0 0 0,0 0 0,0-1 0,-1 0 0,1 0 0,5-4 0,-4 3 0,0 0 0,-1 0 0,1 0 0,-1-1 0,0 1 0,-1-1 0,1-1 0,-1 1 0,0 0 0,0-1 0,-1 0 0,1 0 0,-1 0 0,1-5 0,-1 2 0,0 0 0,0 0 0,-1 0 0,-1-1 0,0 1 0,0 0 0,0-10 0,-1-69 0,0 88 0,0 0 0,0-1 0,0 1 0,0 0 0,0 0 0,0 0 0,0 0 0,1-1 0,-1 1 0,0 0 0,0 0 0,0 0 0,0 0 0,1 0 0,-1 0 0,0 0 0,0-1 0,0 1 0,1 0 0,-1 0 0,0 0 0,0 0 0,0 0 0,1 0 0,-1 0 0,0 0 0,0 0 0,0 0 0,1 0 0,-1 0 0,0 0 0,0 0 0,0 0 0,1 0 0,-1 1 0,0-1 0,0 0 0,0 0 0,1 0 0,-1 0 0,0 0 0,0 0 0,0 0 0,0 1 0,1-1 0,-1 0 0,0 0 0,0 0 0,0 0 0,0 1 0,0-1 0,0 0 0,0 0 0,1 0 0,-1 1 0,4 9 0,1 0 0,-1 0 0,-1 0 0,0 0 0,0 1 0,0 5 0,9 34 0,8 37 0,-8-29 0,-7-28 0,-1 0 0,0 21 0,6 40 0,6 46 0,-10-85 0,-2 31 0,0-12 0,-1 19 0,-4 9 0,0-17 0,-1-25 0,-2 0 0,-3 0 0,-3-1 0,-1 0 0,-4-1 0,-6 13 0,0-16 0,-2 0 0,-3-2 0,-22 32 0,36-65 0,-1-1 0,-1 0 0,0-1 0,0 0 0,-7 3 0,8-6 0,6-5 0,-1 0 0,0-1 0,-1 0 0,0-1 0,1 0 0,-2 0 0,1-1 0,0 0 0,-1-1 0,0 0 0,0 0 0,0-1 0,0 0 0,0-1 0,0 0 0,-3-1 0,7 0 0,0 0 0,-1-1 0,1 0 0,0 0 0,0 0 0,0-1 0,0 0 0,0 0 0,0-1 0,0 1 0,1-1 0,-1 0 0,1-1 0,0 0 0,0 1 0,0-1 0,0-1 0,1 1 0,0-1 0,0 0 0,0 0 0,0 0 0,1 0 0,0-1 0,0 0 0,0-1 0,-5-12 0,1 0 0,1-1 0,1 0 0,1 0 0,0-1 0,2 1 0,0-1 0,2 0 0,0 1 0,1-4 0,3-10 0,1-1 0,1 2 0,2-1 0,2 1 0,8-20 0,5-6 0,2 1 0,3 2 0,2 1 0,35-48 0,-19 34 32,5-7-478,-16 28-4110,-10 13-5061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3.8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52 11026,'3'-21'625,"-2"19"457,-1-1 0,1 1 0,0 0 0,0 0 1,0 0-1,0 0 0,1 0 0,-1 0 0,0 0 0,1 0 1,0 0-1083,-2 1 403,1 1 1,0-1 0,-1 1 0,1-1 0,-1 1 0,1 0 0,0-1 0,-1 1 0,1 0-1,0-1 1,-1 1 0,1 0 0,0 0 0,0 0 0,-1 0 0,1 0 0,0-1 0,0 1-1,-1 1 1,1-1 0,0 0 0,0 0 0,-1 0 0,1 0-404,9 7 1615,1 7-3711,6 21 2096,-1 2 0,-1 0 0,-2 1 0,-2 1 0,-2-1 0,-1 5 0,4 10 0,-3-2 0,-3 2 0,-2-1 0,-2 0 0,-5 46 0,1 0 0,2-67-1102,0-17-7946,0-6 674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4.2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110 168 8290,'3'-1'-4187,"3"-4"13180,3 0 8187,-5 2-14689,2 0-2491,22-16 0,-11-5 0,-14 20 0,0 1 0,0-1 0,0 0 0,-1-1 0,1 1 0,-1 0 0,0-1 0,-1 1 0,1-1 0,-1 0 0,0 1 0,0-1 0,0 0 0,0 0 0,-1-1 0,0 5 0,0 0 0,0-1 0,0 1 0,0-1 0,0 1 0,0 0 0,0-1 0,-1 1 0,1 0 0,0 0 0,-1-1 0,1 1 0,-1 0 0,1 0 0,-1-1 0,0 1 0,0 0 0,1 0 0,-1 0 0,0 0 0,0 0 0,0 0 0,0 0 0,0 0 0,0 1 0,-1-1 0,1 0 0,0 1 0,0-1 0,0 0 0,-1 1 0,1 0 0,0-1 0,-1 1 0,1 0 0,0-1 0,-1 1 0,1 0 0,0 0 0,-1 0 0,1 0 0,0 1 0,-1-1 0,1 0 0,0 0 0,-2 1 0,-2 0 0,0 1 0,0 0 0,0-1 0,0 2 0,1-1 0,-1 0 0,0 1 0,1 0 0,0 0 0,0 0 0,0 1 0,-2 1 0,-9 12 0,0 1 0,2 0 0,0 1 0,-7 16 0,14-25 0,1 1 0,1 0 0,0 0 0,1 1 0,0-1 0,0 1 0,1-1 0,1 1 0,0 0 0,1 1 0,0-7 46,1-1 1,-1 1-1,1 0 1,0-1-1,1 1 0,-1-1 1,1 0-1,0 0 1,1 1-1,-1-1 0,1-1 1,0 1-1,0 0 1,1-1-1,-1 1 0,1-1 1,0 0-1,0 0 0,0-1 1,2 2-47,0-1-339,1 1 1,0-1 0,0 0-1,0-1 1,0 1-1,0-1 1,1-1 0,0 0 338,39 5-8801,-31-7 81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39 7714,'-1'-17'109,"-2"-3"12401,3 20-12288,0 0-1,0 0 1,0 0 0,0 0-1,0 0 1,0 0 0,0 0 0,0 0-1,-1 0 1,1 0 0,0 0-1,0 0 1,0 0 0,0 0-1,0 0 1,0 0 0,0 0-1,0 0 1,0 0 0,0 0-1,0 0 1,-1 0 0,1 0 0,0 0-1,0 0 1,0 0 0,0 0-1,0 0 1,0 0 0,0 0-1,0 0 1,0 0 0,0 0-1,0 0 1,0-1 0,0 1-1,0 0 1,0 0 0,0 0 0,0 0-1,0 0 1,0 0 0,0 0-1,0 0 1,0 0 0,0 0-1,0 0 1,0-1 0,0 1-1,0 0-221,-1 8 2498,0 6-3646,-7 113 1148,1 13 0,-1-3 0,0 29 0,8-157 681,0 14-4667,2-14-2776,4-5-4565,-6-4 6988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4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101 243 3513,'-5'-17'4,"-16"-52"8113,-8 2 9047,16 39-13119,10 19-4057,-1 1-1,0 0 0,0 0 0,-1 1 1,0-1-1,-2-1 13,8 9 0,1-1 0,-1 0 0,0 1 0,1-1 0,-1 1 0,1 0 0,0-1 0,-1 1 0,1 0 0,-1 0 0,1 0 0,-1 0 0,2 0 0,6 1 0,0 0 0,0 1 0,0 0 0,0 1 0,0 0 0,4 2 0,31 9 0,-26-10 0,0 1 0,-1 0 0,1 2 0,-1 0 0,0 1 0,-1 0 0,0 2 0,0 0 0,-1 1 0,3 2 0,-10-4 0,-1 0 0,1 0 0,-2 0 0,1 1 0,-1 0 0,-1 0 0,0 1 0,0 0 0,-1-1 0,-1 1 0,0 1 0,2 10 0,-3-8 0,0 1 0,-1-1 0,0 0 0,-2 1 0,1-1 0,-2 1 0,0-1 0,-1 0 0,0 0 0,-2 2 0,-2 6 0,-2 0 0,-1-1 0,-1-1 0,0 1 0,-2-2 0,-4 5 0,-23 28 0,-27 24 0,35-40 0,28-32 110,0 0-1,0 0 1,0-1 0,-1 1-1,1-1 1,-3 1-110,-7 4-3381,5-3-1880,8-4-3679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5.7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142 246 9642,'3'-12'-563,"7"-7"4555,-1 2 238,-7 10-2521,-1 6-1180,0 0-1,-1-1 0,1 1 1,-1 0-1,1 0 0,-1 0 1,0-1-1,1 1 0,-1 0 1,0-1-1,0 1 0,0 0 1,0 0-1,0-1 0,0 1 1,0 0-1,-1-1 1,1 1-1,0 0 0,-1 0 1,1-1-1,-1 1 0,1 0 1,-1 0-1,0 0-528,0-1 54,0 0 0,0 0 0,0 0 1,0 0-1,-1 0 0,1 0 0,-1 0 0,1 1 1,-1-1-1,0 1 0,-1-2-54,1 3-4,0-1 0,-1 1 0,1 0 0,0-1 0,-1 1 0,1 0 0,0 0 0,0 1 0,-1-1 0,1 0 0,0 1 0,-2 0 4,0 0 0,1 0 0,-1 1 0,0 0 0,1-1 0,0 1 0,-1 0 0,1 1 0,0-1 0,0 1 0,0-1 0,1 1 0,-1 0 0,1 0 0,-1 0 0,1 0 0,-1 2 0,-5 7 0,1 1 0,1 0 0,0 0 0,0 0 0,0 3 0,0 0 0,1 0 0,1 0 0,1 1 0,0-1 0,1 1 0,0 8 0,2-18 0,0-1 0,1 1 0,-1 0 0,1-1 0,1 1 0,-1 0 0,1-1 0,1 0 0,-1 1 0,1-1 0,0 0 0,0 0 0,1-1 0,-1 1 0,1-1 0,1 1 0,-1-1 0,1 0 0,4 3 0,-8-7 0,1 0 0,0 0 0,0 0 0,-1 0 0,1 0 0,0 0 0,0 0 0,0-1 0,0 1 0,0 0 0,0-1 0,0 0 0,0 0 0,0 1 0,1-1 0,-1 0 0,0-1 0,0 1 0,0 0 0,0-1 0,0 1 0,0-1 0,0 1 0,0-1 0,0 0 0,0 0 0,-1 0 0,1 0 0,0 0 0,0 0 0,1-2 0,0 0 0,1 0 0,0-1 0,-1 1 0,1-1 0,-1 0 0,0 0 0,0 0 0,-1 0 0,1 0 0,-1-1 0,0 1 0,2-5 0,6-13 0,-9 20 0,1-1 0,-1 0 0,1 1 0,-1-1 0,0 0 0,0 0 0,0 0 0,-1 1 0,1-1 0,-1 0 0,1-2 0,14-135 0,-14 132 0,-1 5 0,1 0 0,-1 1 0,0-1 0,0 0 0,0 0 0,-1 0 0,1 1 0,0-1 0,-1 0 0,0 0 0,0 3 0,0 1 0,0 0 0,0 0 0,0 0 0,0 0 0,0 0 0,0 0 0,0 0 0,1 0 0,-1 0 0,0 0 0,1 0 0,-1 1 0,1-1 0,-1 0 0,-2 7 0,1 1 0,0-1 0,0 0 0,1 1 0,0-1 0,0 7 0,-3 23 0,2-20 0,1 0 0,1 0 0,1 0 0,0 0 0,2 7 0,2 48 0,-4-55 0,0 1 0,1 0 0,1-1 0,1 0 0,1 1 0,1-2 0,4 13 0,-9-29 39,0 1-1,0-1 1,0 1-1,1-1 1,-1 0-1,0 1 1,0-1-1,1 0 1,-1 0 0,1 0-1,-1 0 1,1 0-1,-1 0 1,1-1-1,0 1-38,12 1-1278,-3-10-5846,-4-2 3362,5-12-1389,1-15 1854,-5-3 1520,-4 19 1050,0 0 0,-1 0 0,0-17 727,12-181-1433,-15 150 2469,0 0 1017,0 23 2232,0 8 2261,0 1 3575,0 462-8737,-15-202-1384,15-207-218,0-4 992,0-4-3783,0-2-3573,0 1-5098,0-6 6109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6.3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1 444 3281,'2'-5'705,"-1"-1"0,1 0 0,-1 0 0,0 0 0,0 0 0,0-3-705,4-26 7221,2 0 711,-7 30-7256,1 0-1,-1 0 1,1 0 0,0 1-1,1-1 1,-1 0-1,1 1 1,0-1 0,0 1-1,1 0 1,0-1-676,6-11 937,-7 14-936,-1-1 0,1 0 0,0 0-1,0 1 1,0-1 0,0 1-1,0 0 1,1 0 0,0-1-1,61-62-7283,-36 47 945,1 1 1,3 1 6337,-5 2-3569,0-2 1,18-14 3568,-30 21 30,-13 8 63,1 0-1,-1-1 0,0 0 0,1 1 0,-1-1 0,0 0 1,0 0-1,0 0 0,0 0 0,0-2-92,9-5 1091,-10 8-953,0 1 1,-1 0-1,1-1 1,0 1-1,-1-1 1,1 1-1,0-1 1,-1 1 0,1-1-1,-1 1 1,1-1-1,-1 0 1,1 1-1,-1-1 1,0 0-1,1 1 1,-1-1 0,0 0-1,1 0 1,-1 1-1,0-1 1,0 0-1,0 0 1,0 0-1,1 0-138,-3 1 684,0 0-1,1 0 1,-1 0-1,0 0 0,1 0 1,-1 0-1,1 0 1,-1 0-1,0 1 1,1-1-1,-1 1 0,1-1 1,-2 2-684,-22 13 9413,1 3-4720,15-11-4661,0 1 1,1 0-1,-1 0 1,2 1-1,-1 1 1,1-1-1,1 1 1,-1 0 0,2 0-1,-4 8-32,-11 25 0,14-31 0,1 0 0,0 0 0,0 0 0,-2 12 0,6-19 0,-2 7 0,0 1 0,1 0 0,1 0 0,0 0 0,1 13 0,0-24 0,0 0 0,0 0 0,0 0 0,0 0 0,1 0 0,-1 0 0,1 0 0,-1-1 0,1 1 0,0 0 0,0 0 0,0 0 0,0-1 0,0 1 0,0 0 0,0-1 0,0 1 0,1-1 0,-1 0 0,1 1 0,-1-1 0,1 0 0,-1 0 0,1 0 0,0 0 0,0 0 0,-1 0 0,1 0 0,0-1 0,0 1 0,0-1 0,0 1 0,0-1 0,0 0 0,0 0 0,0 0 0,0 0 0,0 0 0,0 0 0,0 0 0,0-1 0,-1 1 0,1-1 0,1 1 0,3-2 0,0 1 0,-1-1 0,1-1 0,0 1 0,-1-1 0,1 0 0,-1 0 0,0 0 0,0-1 0,0 0 0,0 0 0,-1 0 0,1 0 0,-1-1 0,0 0 0,-1 0 0,2-2 0,2-4 0,-1 0 0,0 0 0,-1-1 0,0 0 0,-1 0 0,0 0 0,-1 0 0,-1-1 0,12-37 0,-10 38 0,-1 0 0,0 0 0,-1 0 0,0-1 0,0 1 0,-2-2 0,-1 12 0,-2 9 0,0 15 0,-5 52 0,3-26 0,3-40 0,1 0 0,0-1 0,0 1 0,1 0 0,0-1 0,0 1 0,1 0 0,0 0 0,0-1 0,1 1 0,1 4 0,-2-11 48,4 10-2257,6 2-8267,-3-7 2925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6.7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96 237 6521,'-1'-36'254,"0"10"11647,-2 0-1,-4-18-11900,-3 5 2191,6 20-2191,4 16 0,0 1 0,0-1 0,-1 0 0,1 1 0,-1-1 0,0 1 0,0-1 0,0 1 0,0-1 0,0 1 0,0 0 0,0-1 0,-1 1 0,1 0 0,-1 0 0,0 0 0,0 0 0,0 0 0,0 0 0,1 2 0,0 0 0,1 0 0,-1 1 0,0-1 0,0 0 0,0 0 0,0 0 0,1 1 0,-1-1 0,0 0 0,0 1 0,1-1 0,-1 0 0,0 1 0,1-1 0,-1 1 0,0-1 0,1 1 0,-1 0 0,0-1 0,1 1 0,-1 0 0,1-1 0,0 1 0,-1 0 0,1 0 0,-1-1 0,1 1 0,0 0 0,0 0 0,-1 0 0,1-1 0,0 1 0,0 1 0,-11 32 0,2 36 0,5-31 0,1-5 0,3 1 0,0-1 0,2 1 0,3 7 0,-1-6 0,32 245 0,-28-212 0,5 7 0,-1-5 0,-3 4 0,5 23 0,-8-61 0,-1-1 0,0 33 0,-5-43 0,1-14 0,-1 0 0,0 0 0,-1 0 0,-1 1 0,0-1 0,-2 8 0,0-9 0,1 1 0,0 0 0,1 0 0,0 0 0,0 8 0,1-8-1631,-6-1-6884,0-3-1343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7.0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8 308 9026,'-4'-24'11042,"0"-3"2762,12 8-14909,18-15 1105,3 1 0,24-21 0,10-13 0,-46 50-1765,-2 2-4548,0-3-2901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7.4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 9730,'2'8'14800,"2"12"-6867,-2 2-7629,6 122-304,-16 137 0,0-227-116,-1 2 871,12-30-4450,10-4-5072,-12-18 258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7.37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62.8623"/>
      <inkml:brushProperty name="anchorY" value="-17980.40039"/>
      <inkml:brushProperty name="scaleFactor" value="0.5"/>
    </inkml:brush>
  </inkml:definitions>
  <inkml:trace contextRef="#ctx0" brushRef="#br0">34 68 4521,'0'0'0,"-2"-2"-1056,-1-1 1166,-1-2 50,0 0 114,-1-2-9,1 1-81,1-1-52,-1 1-68,1 0-82,1 1-78,2 1-127,1 0-216,1 1-426,1 0-488,-1 2-374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7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52 6625,'-1'0'3340,"-11"16"13770,10-6-12512,-3 10-3401,5-19-1204,-1 1-1,0 0 1,1 0 0,0 0-1,-1 0 1,1 0-1,0 0 1,0 0 0,0 0-1,0 0 1,0 0 0,0-1-1,0 1 1,1 1 7,5 24 0,-5-22 0,-1 0 0,1 0 0,1 0 0,-1 0 0,1 0 0,0-1 0,0 1 0,0 0 0,0-1 0,1 0 0,0 0 0,0 1 0,5 4 0,-7-7 0,0-1 0,0 1 0,0-1 0,0 1 0,0-1 0,0 0 0,1 0 0,-1 1 0,0-1 0,1 0 0,-1 0 0,1 0 0,0 0 0,-1-1 0,1 1 0,0 0 0,-1-1 0,1 1 0,0-1 0,0 1 0,-1-1 0,1 0 0,0 0 0,0 0 0,0 0 0,0 0 0,-1 0 0,1 0 0,0-1 0,0 1 0,2-1 0,-1 0 0,1 0 0,0 0 0,-1-1 0,1 1 0,-1-1 0,0 0 0,1 0 0,-1 0 0,0 0 0,0-1 0,-1 1 0,1-1 0,0 0 0,-1 0 0,1 0 0,0-2 0,0 0 0,0-1 0,0 1 0,0-1 0,-1 0 0,0 1 0,-1-1 0,1 0 0,-1 0 0,0 0 0,0 0 0,-1-1 0,1 1 0,-1 0 0,0 0 0,0 0 0,-1 0 0,0 0 0,0 0 0,0 0 0,0 1 0,-1-1 0,0 0 0,0 1 0,-1-1 0,0 1 0,0 0 0,0-1 0,0 1 0,-1 1 0,0-1 0,0 1 0,0-1 0,0 1 0,-1 0 0,-2-1 0,4 4 0,0-1 0,0 1 0,0 0 0,-1 0 0,1 1 0,0-1 0,-1 1 0,1-1 0,0 1 0,-1 0 0,1 0 0,0 1 0,-1-1 0,1 1 0,0-1 0,0 1 0,-1 0 0,1 0 0,0 1 0,0-1 0,0 1 0,0-1 0,0 1 0,2 1-573,1-2-3192,1-1-4073,6 0-534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8.0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88 7962,'-8'14'12137,"8"7"-1082,0 3-8208,0-17-3052,0 0-1,0 0 0,1-1 0,0 1 1,1 0-1,1 4 206,1 8 0,-4-17 0,0 0 0,0 0 0,0 0 0,1 0 0,-1 0 0,1 0 0,-1-1 0,1 1 0,0 0 0,0 0 0,0 0 0,0-1 0,0 1 0,0 0 0,0-1 0,0 1 0,1-1 0,5 8 0,-6-8 0,-1 0 0,1 0 0,0 0 0,0 0 0,0 1 0,0-1 0,0 0 0,0-1 0,0 1 0,0 0 0,0 0 0,0 0 0,0-1 0,0 1 0,1 0 0,-1-1 0,0 0 0,1 1 0,-1-1 0,0 1 0,1-1 0,-1 0 0,0 0 0,1 0 0,-1 0 0,1 0 0,-1 0 0,0 0 0,1-1 0,-1 1 0,0 0 0,2-1 0,0 0 0,1 0 0,-1-1 0,1 1 0,-1-1 0,0 1 0,1-1 0,-1 0 0,0-1 0,0 1 0,-1 0 0,1-1 0,0 1 0,-1-1 0,0 0 0,1 0 0,-1 0 0,0 0 0,-1 0 0,1-1 0,1-1 0,3-6 0,17-25 0,-22 36 0,1-1 0,-1 1 0,1 0 0,-1-1 0,1 1 0,-1 0 0,1 0 0,-1 0 0,1 0 0,-1 0 0,0 0 0,1 1 0,-1-1 0,1 0 0,-1 1 0,1-1 0,-1 1 0,0 0 0,18 5 0,-17-5 0,1 0 0,0 0 0,0 0 0,-1-1 0,1 1 0,0-1 0,0 0 0,0 0 0,0 0 0,0 0 0,0 0 0,-1-1 0,1 1 0,0-1 0,0 0 0,-1 0 0,1 0 0,0 0 0,-1 0 0,1-1 0,-1 1 0,1-2 0,13-9 0,-14 10 0,0 1 0,0 0 0,-1-1 0,1 1 0,0-1 0,0 0 0,-1 1 0,1-1 0,-1 0 0,0 0 0,0 0 0,1-1 0,14-45 0,-16 46 0,0-1 0,0 1 0,0 0 0,0 0 0,-1 0 0,1-1 0,-1 1 0,1 0 0,-1 0 0,0 0 0,0 0 0,0 0 0,0 0 0,0-1 0,-6-17 0,3 1 1136,2 11-3720,1 4-2162,0-1-3292,1 2-1239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8.4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1 159 6929,'0'4'3161,"0"-4"2504,0 0 625,8 4-401,-8-4-1056,0 0-4833,0 0 0,7 0 0,1-4 0,-8 4 0,8-4 0,8-1-912,-9 1-3681,9-1-792,-8 1-641,7 0-271</inkml:trace>
  <inkml:trace contextRef="#ctx0" brushRef="#br0" timeOffset="1">298 27 5953,'0'0'336,"0"0"1721,0 0 543,7 0 33,-7 0-177,0 0-279,0 0-345,8 0-367,-8 0-345,8 0-360,0 0-392,-8-5-440,8 5-488,7-4-552,-7 0-585,0-1-919,8 1-1161,-9-1-920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4:38.7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75 4809,'8'0'-40,"-8"0"2264,8 0 769,0 0 56,-1-4-241,-7 4-343,8-5-409,8 5-399,-8-4-457,7-5-512,1 9-584,-8-8-616,7 3-608,1-4-593,0 1-687,-1 3-1057,1-4-1080,0 1-344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4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5177,'4'-9'-343,"16"-22"7300,-17 28-5910,-1-1 1,1 1 0,-1-1-1,1 1 1,-1-1 0,0 0-1,0 0 1,0-3-1048,14-22 7503,-6 10-2519,-10 19-4981,0 0-1,0 0 1,0 0-1,0 0 1,0 0-1,1 0 1,-1-1-1,0 1 1,0 0 0,0 0-1,1 0 1,-1 0-1,0 0 1,0 0-1,0 0 1,1 0-1,-1 0 1,0 0 0,0 0-1,0 0 1,1 0-1,-1 0 1,0 0-1,0 0 1,0 0-1,0 0 1,1 0 0,-1 0-1,0 0 1,0 1-1,0-1 1,1 0-1,-1 0 1,0 0-1,0 0 1,0 0 0,0 0-1,0 1 1,1-1-1,-1 0 1,0 0-1,0 0 1,0 0-1,0 1 1,0-1-1,0 0-2,9 9-9,-7-7 9,2 5 0,0 0 0,0 0 0,0 0 0,-1 1 0,0 0 0,0-1 0,-1 1 0,1 5 0,20 127 0,-6 47 0,-5-39 0,-4 41 0,-1-53 0,-4-71 0,-3-46 0,1 0 0,3 18 0,4 28 0,-6-54 300,3 13-2995,-3-1-9120,-2-14 4076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7 686 6049,'-6'0'-1907,"5"0"5852,2 0 4006,42 1-457,3 2-3482,51 2 859,-48-8-4710,1-1 0,11-5-161,-26 3 30,106-7-30,-89 5 0,0 3 0,4 2 0,-3 0 0,-1-1 0,3-4 0,6-1 0,34 1 0,37-6 0,-71 7 0,0 3 0,7 2 0,34-2 0,647-45 0,942-101 0,-1563 137 0,483-49 0,242-15 0,-425 43 0,300-30 0,-274 21 0,43-6 0,-423 42 0,-39 5 0,0-2 0,19-5 0,-18 2 0,0 2 0,0 2 0,19 0 0,7 3 0,-55 1 0,-5 0 0,-1 0 0,1 1 0,-1-1 0,1 0 0,-1 1 0,1-1 0,-1 1 0,0 0 0,1-1 0,-1 1 0,0 0 0,0 0 0,0-1 0,-1 1 0,2 2 0,9 17 0,8 14 0,-6-9 0,-9-18 0,0 0 0,-1 1 0,0-1 0,2 7 0,7 21 0,-7-24 0,-1 1 0,-1-1 0,0 1 0,0 2 0,10 38 0,26 106 0,-33-140 0,-1 1 0,-1 1 0,1 8 0,-3-8 0,2-1 0,1 1 0,3 8 0,-1-6 0,-1 1 0,-1-1 0,-1 8 0,4 16 0,0 11 0,-5-40 0,0 0 0,-1 0 0,-1 0 0,-1 3 0,8 71 0,-8-89 0,-1 0 0,1 1 0,-1-1 0,0 0 0,0 0 0,0 0 0,0 0 0,0 0 0,-1 0 0,1 0 0,-1 0 0,0 0 0,0-1 0,0 1 0,0-1 0,0 1 0,-1-1 0,1 0 0,-1 0 0,0 0 0,1 0 0,-1 0 0,0-1 0,-3 2 0,-25 13 0,-2-1 0,0-1 0,-30 7 0,-109 24 0,35-11 0,27-8 0,-30 1 0,-17 3 0,-523 97 0,501-96 0,-1199 153 0,1366-183 0,-351 34 0,-39 5 0,-43-1 0,209-22 0,-881 67 0,930-69 0,-470 45 0,-130 11 0,647-62 0,-27-5 0,123-5 0,1-2 0,-1-1 0,1-2 0,0-3 0,1-1 0,0-2 0,-8-5 0,48 16 0,-51-21 0,49 20 0,0 0 0,1 0 0,-1-1 0,0 0 0,1 1 0,-1-1 0,1 0 0,0-1 0,0 1 0,0-1 0,0 0 0,-3-2 0,5 5 0,1 1 0,-1-1 0,0 1 0,1-1 0,-1 0 0,1 1 0,-1-1 0,1 1 0,-1-1 0,1 0 0,0 0 0,-1 1 0,1-1 0,0 0 0,-1 0 0,1 0 0,0 1 0,0-1 0,0 0 0,0 0 0,-4-15 0,3 14 0,0 1 0,1-1 0,-1 1 0,1-1 0,-1 1 0,1-1 0,0 1 0,0-1 0,-1 1 0,1-1 0,0 1 0,0-1 0,1 1 0,-1-1 0,0 1 0,0-1 0,1 0 0,8-29 0,-1-1 0,1-15 0,2-5 0,-9 37 5,-1-1 0,0 1 0,-1 0 0,0 0 1,-1-1-6,-1-25-856,-5-10-11410,6 28 4125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3.7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19 5161,'1'-6'943,"-1"5"-74,0 0 0,1 0 0,-1 1 0,0-1 0,1 0 0,-1 0 0,1 1 1,-1-1-1,1 0 0,-1 1 0,1-1 0,0 1 0,-1-1 0,1 1 0,0-1 0,-1 1 0,1-1 0,0 1-869,5 0 2777,-5 1-2225,0 0 0,0 0 1,0 0-1,-1 0 0,1 0 0,0 0 1,0 0-1,-1 0 0,1 0 1,0 1-1,-1-1 0,1 0 0,-1 1 1,1-1-553,8 43 215,-6-25 81,2 16-296,-1 0 0,-2 0 0,-2 1 0,-2 22 0,0 21 0,2 215 0,3-269 256,0 3-5209,-8-11-6764,4-9 4974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4.5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16 321 6177,'-8'-20'1687,"7"19"-1533,1 0 0,-1 0 0,0 0 0,1 0 0,-1 0 0,0 0 0,1 0 0,-1 0 1,1 0-1,0 0 0,-1 0 0,1 0 0,0 0 0,0 0 0,0 0 0,-1-1 0,1 1 0,0 0 0,0 0 0,1 0 0,-1 0 0,0 0 0,0 0 0,1-1 1,-1 1-1,0 0 0,1 0 0,-1 0 0,1 0 0,-1 0 0,1 0 0,0 0 0,-1 1 0,1-1 0,0 0-154,40-49 3784,-18 30-2194,2 0 1,0 2-1,1 1 1,1 1 0,4-1-1591,43-19 2865,28-7-2865,-86 37 166,0 1 0,0 1 0,1 0 0,-1 2 1,1 0-1,4 0-166,-12 1 276,1 1 0,-1 0 0,1 1 0,-1 0 0,1 0 0,-1 1 1,1 0-1,-1 0 0,0 1 0,0 1 0,2 1-276,-7-3 34,-1 0 0,0 0 0,0 1 0,0-1 0,0 1 0,0 0 0,-1 0 0,1 0 0,-1 0 0,0 1 0,0-1 0,0 0 0,0 1 0,0 0 0,-1-1 0,0 1 0,0 0 0,0 0 0,0-1 0,0 1 0,-1 0 0,0 0 0,0 0 0,0 0 0,0 0 0,0 0 0,-1 0 0,-1 3-34,-1 11-16,-2 0 1,-1-1 0,0 0-1,-1 0 1,-7 11 15,-3 3 0,-2 0 0,-1-1 0,-5 4 0,-25 36 0,28-40 0,-2 0 0,0-2 0,-9 6 0,-14 16 0,3-6 0,43-41 0,8-10 0,2 2 0,20-11 0,0 1 0,2 1 0,-21 10 0,1 0 0,0 1 0,0 0 0,0 1 0,0 0 0,0 1 0,11 0 0,5 1 0,1 1 0,-1 1 0,11 3 0,-30-4 0,0 1 0,0 0 0,-1 0 0,1 1 0,-1 0 0,1 0 0,-1 1 0,0 0 0,0 0 0,-1 1 0,1-1 0,-1 2 0,5 4 0,-7-5 0,-1 0 0,0 0 0,0 0 0,-1 0 0,1 0 0,-1 1 0,0-1 0,-1 1 0,1 0 0,-1 0 0,0-1 0,-1 1 0,1 0 0,-1 0 0,0 0 0,-1 0 0,0-1 0,1 1 0,-2 0 0,1 0 0,-1-1 0,1 1 0,-3 3 0,-15 26 0,9-18 0,1 0 0,-2 0 0,-2 1 0,-6 5 0,-2-2 0,-1 0 0,-1-1 0,-1-1 0,0-1 0,-1-2 0,-1 0 0,-7 2 0,25-14 127,0 0-1,0-1 1,0 0 0,0 0 0,0-1-1,-1 0 1,-2 0-127,7-1-323,0-1-1,-1 1 0,1-1 1,0 0-1,-1-1 1,1 1-1,0-1 1,-4-1 323,-16-11-8414,17 5 2411,6-1-196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5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1 327 6585,'8'-1'1451,"0"0"-1,0 0 1,1 0 0,-1-1-1,0-1 1,0 1-1,-1-1 1,1-1-1,-1 1 1,1-1-1,-1-1 1,0 0-1451,4-2 928,-1-1-1,1 0 1,-2-1 0,1 0 0,-1-1 0,-1 0 0,2-3-928,6-8 569,7-11-158,-6 3-63,-11 19-138,0 0 1,-1-1-1,0 0 0,1-3-210,-5 12 6,0-1 0,0 0 0,-1 0-1,1 0 1,-1 1 0,0-1 0,0 0 0,0 0 0,0 0-1,0 0 1,-1 0 0,1 1 0,-1-1 0,1 0 0,-1 0 0,0 1-1,-1-1 1,1 0 0,0 0-6,0 2 0,0-1 0,0 1 0,0-1 0,0 1 0,0-1 0,0 1 0,0 0 0,0-1 0,-1 1 0,1 0 0,0 0 0,-1 0 0,1 0 0,-1 0 0,1 0 0,-1 1 0,0-1 0,1 0 0,-1 1 0,0-1 0,1 1 0,-1 0 0,0-1 0,0 1 0,1 0 0,-1 0 0,0 0 0,0 0 0,1 1 0,-1-1 0,0 0 0,1 1 0,-1-1 0,0 1 0,1 0 0,-1-1 0,0 1 0,1 0 0,-1 0 0,1 0 0,0 0 0,-1 0 0,1 0 0,-1 2 0,-5 2 0,1 1 0,0 0 0,1 0 0,0 1 0,0 0 0,0 0 0,1 0 0,0 0 0,-1 2 0,-5 17 0,1 2 0,1-1 0,2 1 0,1 0 0,1 0 0,1 1 0,1-1 0,2 22 0,1-32 0,0-1 0,1 0 0,3 10 0,-3-21 31,0 0 0,-1 0 0,2 0 0,-1 0 0,1-1 0,0 1 0,0-1 1,0 0-1,1 0 0,0 0 0,0 0 0,3 2-31,-2-3-459,-1 0 1,1 0 0,0-1-1,1 0 1,-1 0-1,0 0 1,6 2 458,-5-3-1162,0 0 0,0-1 0,0 1 0,0-1 1,0 0-1,2-1 1162,-1 0-2078,-1 0 1,1 0-1,-1-1 0,1 0 1,-1 0-1,3-1 2078,6-3-4157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5.6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289 153 4049,'3'-20'366,"-3"18"-145,1 0 0,-1 1 0,0-1 0,0 0 0,0 0-1,1 0 1,-2 0 0,1 0 0,0 0 0,0 0 0,-1 0 0,1 0 0,-1 0 0,0 0-221,-4-19 2986,5 17-2247,-1 1-1,0-1 0,0 1 1,0-1-1,0 1 1,0 0-1,-1-1 0,1 1 1,-1 0-739,-4-5 2606,3 3-1067,0 1-1,0-1 1,-1 1-1,1 0 1,-1 0-1,0 1 1,-1-1-1539,-14-4 2771,-7 12-3291,19-2 520,1 1 0,0 0 0,-1 0 0,1 1 0,0 0 0,1 0 0,-1 0 0,1 0 0,0 1 0,0 0 0,0 0 0,0 1 0,1 0 0,-10 13 0,0 1 0,2 0 0,0 1 0,1 1 0,1-1 0,1 2 0,2-1 0,0 1 0,1 0 0,1 1 0,1 0 0,1-1 0,1 16 0,2-35 0,0 0 0,1-1 0,-1 1 0,1 0 0,-1 0 0,1-1 0,1 1 0,-1-1 0,0 1 0,1-1 0,0 0 0,0 1 0,0-1 0,0 0 0,0 0 0,0 0 0,1 0 0,0-1 0,-1 1 0,1-1 0,0 0 0,0 1 0,0-1 0,1-1 0,-1 1 0,0 0 0,1-1 0,-1 0 0,1 1 0,0-1 0,-1-1 0,1 1 0,0 0 0,-1-1 0,1 0 0,0 0 0,0 0 0,-1 0 0,1-1 0,0 0 0,-1 1 0,1-1 0,0-1 0,-1 1 0,1 0 0,0-1 0,7-3 0,0-1 0,-1 0 0,0 0 0,0-1 0,-1 0 0,1 0 0,-1-1 0,-1-1 0,0 1 0,0-2 0,-1 1 0,0-1 0,2-4 0,2-4 0,-2-1 0,0 0 0,-2 0 0,0-1 0,-1 0 0,-1 0 0,0-4 0,0-1 0,-1 8 0,-1 0 0,0 0 0,-2 0 0,0-2 0,7-19 0,-8 38 0,0 0 0,0 0 0,0 0 0,0 1 0,0-1 0,0 0 0,0 0 0,0 0 0,0 0 0,1 0 0,-1 0 0,0 0 0,0 0 0,0 0 0,0 0 0,0 0 0,0 0 0,0 0 0,0 0 0,0 0 0,0 0 0,0 0 0,0 1 0,1-1 0,-1 0 0,0 0 0,0 0 0,0 0 0,0 0 0,0 0 0,0 0 0,0 0 0,0 0 0,0 0 0,1-1 0,-1 1 0,0 0 0,0 0 0,0 0 0,0 0 0,0 0 0,0 0 0,0 0 0,0 0 0,0 0 0,0 0 0,0 0 0,0 0 0,1 0 0,-1 0 0,0 0 0,0 0 0,0 0 0,0-1 0,0 1 0,0 0 0,0 0 0,0 0 0,0 0 0,0 0 0,0 0 0,4 8 0,-5 38 0,0-9 0,2-1 0,1 1 0,3 9 0,-2-25 41,-2-1 0,0 1-1,-2-1 1,0 4-41,-1-7-466,2 1 1,0-1-1,1 1 0,0-1 0,4 14 466,-2-8-12432,3-10 5793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7.96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421.50293"/>
      <inkml:brushProperty name="anchorY" value="-16897.40234"/>
      <inkml:brushProperty name="scaleFactor" value="0.5"/>
    </inkml:brush>
  </inkml:definitions>
  <inkml:trace contextRef="#ctx0" brushRef="#br0">89 1 1432,'0'0'0,"1"0"1217,1 0 736,0 0-60,0 0-4,1 0-52,-1 0-49,-1 0-13,0 0-13,0 0 0,-3 0-30,1 0-29,0 1-77,-2 0-47,0 2-87,0 0-113,0 0-116,-1 1-128,-1 0-108,1 1-124,0-1-73,-2 2-95,1 1-796,-2 0 170,2 1-102,-1 0-7,2 1 0,0 1 0,-1 0 0,1 1 0,-1 0 0,2 0 0,-2 0 0,2 1 0,1-1 0,-2-1 0,2-1 0,1 0 0,2 0 0,-1-1 0,2 0 0,1 0 0,0 0 0,2 1 0,0-1 0,1 0 0,1-1 0,1 0 0,1 0 0,0 0 0,1 0 0,1 0 0,1-1 0,1 1 0,-1 0 0,1 0 0,0-1 0,0 1 0,-1-1 0,0 1 0,0 1 0,-2-2 0,0 1 0,0 0 0,-1 1 0,-1-1 0,0 2 0,0-1 0,-3 2 0,-1-1 0,-1 2 0,-1-1 0,-3 1 0,-1 0 0,-1 0 0,-1 0 0,0 0 0,-2 0 0,0-1 0,-1 0 0,-1-1 0,0-1 0,0 0 0,-1-1 0,0 0 0,0-2 0,1 0 0,0-2 0,0 0 0,0-3 0,1 0-504,0-2-5588,0-1 1239,0-2-1118,0 0-74,1-1-3796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6.3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2 109 5841,'0'-4'-831,"-1"3"1048,1 0 0,0 0-1,0 0 1,0 1 0,0-1 0,0 0-1,0 0 1,0 0 0,0 0 0,1 0-1,-1 0 1,0 0 0,0 0 0,1 0-1,-1 0 1,1 1 0,-1-1 0,1 0-1,-1 0 1,1 0 0,-1 1 0,1-1-1,0 0-216,0 0 2516,3 1 2130,8 9-1216,4 15 4511,-2 4-3931,-5-9-3781,15 63-229,-21-74 0,0 1 0,-1 0 0,0 0 0,0 0 0,0 0 0,-1 0 0,-1 9 0,8 85 0,-7-117 0,1-1 0,0 1 0,4-13 0,-2 11 0,-1 0 0,0 0 0,-2 0 0,1-2 0,-2 9 0,1-1 0,1 0 0,-1 1 0,4-9 0,2-14 0,-4 23 0,0-1 0,0 0 0,1 1 0,0 0 0,0 0 0,1 0 0,1 0 0,-1 1 0,1 0 0,1 0 0,-1 0 0,1 1 0,1 0 0,-1 1 0,1-1 0,8-4 0,-13 10 0,-1-1 0,1 1 0,0 0 0,-1 0 0,1 0 0,0 0 0,0 1 0,0-1 0,0 1 0,0-1 0,0 1 0,0 0 0,0 0 0,0 1 0,0-1 0,0 0 0,-1 1 0,2 0 0,1 1 0,-1 0 0,1 0 0,-1 0 0,0 1 0,0 0 0,0-1 0,0 1 0,0 1 0,0-1 0,1 3 0,5 6 0,-1-1 0,-1 1 0,0 1 0,-1 0 0,0 0 0,-1 0 0,0 1 0,-2 2 0,0 0 0,0 0 0,-2 0 0,0 1 0,-1-1 0,-1 1 0,0-1 0,-1 1 0,0 17 0,-6-12 0,7-22 0,0 0 0,-1 0 0,1-1 0,0 1 0,0 0 0,0 0 0,0 0 0,0 0 0,0-1 0,0 1 0,0 0 0,0 0 0,-1 0 0,1 0 0,0 0 0,0 0 0,0-1 0,0 1 0,0 0 0,-1 0 0,1 0 0,0 0 0,0 0 0,0 0 0,0 0 0,-1 0 0,1 0 0,0 0 0,0 0 0,0 0 0,-1 0 0,1 0 0,0 0 0,0 0 0,0 0 0,0 0 0,-1 0 0,1 0 0,0 0 0,0 0 0,0 0 0,0 0 0,-1 0 0,1 0 0,0 1 0,0-1 0,0 0 0,0 0 0,0 0 0,0 0 0,-1 0 0,1 0 0,0 1 0,0-1 0,0 0 0,0 0 0,0 0 0,1-46 0,2 0 0,10-46 0,-10 74 0,1 0 0,0 0 0,2 0 0,0 0 0,1 1 0,1 0 0,0 1 0,7-10 0,-13 24 0,1 0 0,-1 0 0,1 0 0,-1 0 0,1 0 0,0 1 0,0-1 0,0 1 0,0 0 0,0 0 0,0 0 0,0 0 0,0 0 0,0 1 0,1-1 0,-1 1 0,0 0 0,0 0 0,1 0 0,-1 1 0,0-1 0,0 1 0,0-1 0,0 1 0,1 0 0,-1 1 0,-1-1 0,1 0 0,0 1 0,0-1 0,0 1 0,-1 0 0,3 1 0,3 8 0,1 0 0,-1 0 0,-1 1 0,0 0 0,-1 0 0,0 0 0,-1 1 0,0 0 0,-1 0 0,0 1 0,-1-1 0,-1 1 0,0-1 0,-1 1 0,0 8 0,6 43 0,0-21-576,-3-30-2670,0-1-3957,-3-4-880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6.7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8 121 8906,'-4'-50'5152,"0"0"8591,10 32-8844,-6 18-4898,0 0 1,1 0-1,-1 0 0,0-1 0,0 1 0,0 0 0,1 0 1,-1 0-1,0 0 0,0-1 0,1 1 0,-1 0 1,0 0-1,0 0 0,1 0 0,-1 0 0,0 0 1,0 0-1,1 0 0,-1 0 0,0 0 0,0 0 1,1 0-1,-1 0 0,0 0 0,0 0 0,1 0 1,-1 0-1,0 0 0,0 0 0,1 0 0,-1 1 1,0-1-1,0 0 0,1 0 0,-1 0 0,0 0 0,0 0 1,0 1-1,1-1 0,-1 0 0,0 0 0,0 0 1,0 1-1,0-1 0,0 0 0,1 0 0,-1 1 1,0-1-1,0 0 0,0 0 0,0 1 0,0-1 1,0 0-1,0 0 0,0 1-1,11 27 0,-1 0 0,-1 2 0,-2-1 0,-1 1 0,1 12 0,9 157 0,-12-115 0,4 409 0,-9-314 0,9 160 0,-8-323-219,1 0 0,0 0-1,2-1 1,0 1 0,3 10 219,2-12-14623,-7-10 6169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7.0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84 6345,'0'-37'4373,"0"0"6240,4 28-6491,-4 9-4009,0 0 0,0 0 0,0 0 1,0 0-1,0 0 0,1 0 0,-1 0 0,0 0 1,0 0-1,0 0 0,0 0 0,0 0 0,1 0 0,-1 0 1,0 0-1,0 0 0,0 0 0,0 0 0,0 0 1,1 0-1,-1 0 0,0 0 0,0 0 0,0 0 0,0 0 1,0 1-1,0-1 0,1 0 0,-1 0 0,0 0 0,0 0 1,0 0-1,0 0 0,0 0 0,0 1 0,0-1 1,0 0-1,0 0 0,0 0 0,0 0 0,0 0 0,1 1 1,-1-1-1,0 0 0,0 0 0,0 0 0,0 0 1,0 0-1,0 1 0,0-1 0,-1 0 0,1 0 0,0 0 1,0 0-1,0 0 0,0 1 0,0-1 0,0 0 0,0 0 1,0 0-1,0 0 0,0 0 0,0 0 0,0 1-113,1 20 26,1 1 0,1 0-1,2 2-25,-1 0-2,0-1 0,-2 0 0,0 6 2,6 114 0,0 30 0,-1 38 0,-3-194 993,-1-10-3838,-2-2-2642,-1 1-3952,0-2 1452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7.6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11 247 5601,'-2'-4'466,"0"0"0,1-1 0,-1 1 0,1-1 0,0 1 0,0-1 0,1 1 0,0-1 0,-1 0 0,1 1 0,1-1 0,-1 0 0,1 1 0,0-1 0,0 1 0,0-1 0,1-1-466,2-8 1445,2 0 1,0 0 0,0 1-1,7-11-1445,-8 17 524,0 1 0,0-1-1,1 1 1,-1 0 0,1 1-1,1 0 1,-1 0-1,1 0 1,0 0 0,0 1-1,0 1 1,1-1 0,-1 1-1,1 0 1,0 1-1,-1-1 1,1 2 0,1-1-1,-1 1 1,2 0-524,-1 1 395,-1-1 0,1 1 0,0 1 0,0 0 0,-1 0 0,1 1-1,0 0 1,-1 0 0,1 1-395,-2 0-47,-1-1 0,0 1 0,0 1 0,0-1 0,-1 1 0,1 0 0,-1 0-1,0 0 1,0 1 0,0 0 0,-1 0 0,1 1 47,-1-1 0,-1 0 0,1 0 0,-1 1 0,0-1 0,-1 1 0,1 0 0,-1 0 0,0 0 0,-1 0 0,0 1 0,1-1 0,-2 0 0,1 1 0,-1-1 0,0 0 0,0 1 0,-1 3 0,-3 7 0,0 0 0,-1 0 0,0 0 0,-2-1 0,-5 11 0,5-14 0,0-1 0,-2 1 0,1-1 0,-2 0 0,1-1 0,-2 0 0,-7 6 0,-13 6 0,29-22 0,1 1 0,0-1 0,0 0 0,-1 0 0,1 1 0,-1-1 0,1 0 0,-1-1 0,0 1 0,1 0 0,-1 0 0,0-1 0,1 1 0,-2-1 0,-11 3 0,12-2 0,-12-2 0,5-4 0,26 2 0,-12 4 0,0 0 0,0 0 0,-1 1 0,1-1 0,0 1 0,-1 0 0,0 1 0,1-1 0,-1 1 0,0 0 0,0 0 0,0 0 0,-1 1 0,1-1 0,-1 1 0,0 0 0,2 2 0,4 4 0,-1 1 0,-1 0 0,0 1 0,0 0 0,4 11 0,7 18 0,-11-27 0,-1 0 0,-1 0 0,0 0 0,2 12 0,17 49 0,-18-56 0,-4-16 0,-1-1 0,0 1 0,0 0 0,0 0 0,-1 0 0,1 0 0,-1 0 0,1 0 0,-1 0 0,16 55 0,-12-44-395,-1-8-8909,-3-4 4328,0-2-3130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8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54 5377,'0'-25'4329,"0"1"11349,1 20-9865,2 10-4117,1 15-1822,4 93 126,0-13 0,-7-86 0,0 0 0,1 0 0,1-1 0,1 1 0,0 0 0,1-1 0,1 0 0,0 0 0,0 0 0,2-1 0,0 0 0,0-1 0,-6-9 0,0 0 0,1-1 0,-1 1 0,1-1 0,-1 0 0,1 0 0,0 0 0,0 0 0,0-1 0,0 1 0,0-1 0,0 1 0,0-1 0,1 0 0,-1 0 0,0-1 0,1 1 0,-1-1 0,1 1 0,-1-1 0,0 0 0,1-1 0,-1 1 0,1 0 0,-1-1 0,3 0 0,-2 0 0,0-1 0,1 1 0,-1-1 0,0 1 0,0-1 0,0 0 0,0-1 0,0 1 0,0-1 0,-1 1 0,1-1 0,-1 0 0,0-1 0,0 1 0,0 0 0,0-1 0,0 0 0,-1 0 0,1-1 0,4-10 0,-1 1 0,0-1 0,-1-1 0,-1 1 0,0-1 0,-1 1 0,-1-1 0,0-11 0,6-136 0,-8 75 0,0 138 0,-1-3 0,1 0 0,8 41 0,0 5 0,-4-41 0,-4-40 0,1 1 0,0-1 0,1 0 0,0 1 0,1 7-22,-2-5-3014,3-1-7986,2-6 2657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8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 6577,'1'0'231,"-1"-1"0,0 1-1,0 0 1,1-1 0,-1 1-1,0 0 1,0 0 0,1-1-1,-1 1 1,0 0 0,1 0-1,-1 0 1,0 0 0,1-1-1,-1 1 1,0 0 0,1 0-1,-1 0 1,0 0 0,1 0-1,-1 0 1,1 0 0,-1 0 0,0 0-1,1 0 1,-1 0 0,0 0-1,1 0 1,-1 0 0,0 0-1,1 1 1,-1-1 0,0 0-1,1 0 1,-1 0 0,0 0-1,1 1 1,-1-1 0,0 0-1,1 0 1,-1 1 0,0-1-1,0 0 1,0 1 0,1-1-1,-1 0 1,0 0 0,0 1-1,0-1 1,0 1 0,1-1-1,-1 0 1,0 1 0,0-1-1,0 0 1,0 1 0,0-1-1,0 0 1,0 1-231,4 17 8797,4 3-5179,2 10-3453,0 40-165,-4 0 0,-2 0 0,-6 58 0,1-33 0,0-133 0,3-1 0,0 1 0,3 0 0,1 0 0,1 0 0,11-29 0,-9 39 0,-3 7 0,1 1 0,8-16 0,-13 31 0,0 0 0,0 0 0,1 0 0,-1 0 0,1 0 0,0 1 0,0-1 0,0 1 0,1 0 0,-1 0 0,1 0 0,0 1 0,-1-1 0,5-1 0,-4 3 0,0 0 0,0 0 0,0 0 0,0 0 0,0 1 0,0 0 0,0 0 0,0 0 0,0 0 0,0 1 0,0-1 0,0 1 0,0 0 0,0 0 0,0 1 0,-1-1 0,1 1 0,0 0 0,-1 0 0,1 0 0,-1 0 0,1 1 0,2 1 0,0 1 0,-1 0 0,1 0 0,-1 0 0,0 1 0,0 0 0,-1 0 0,0 0 0,0 0 0,0 0 0,2 7 0,6 15 0,-8-21 0,0 1 0,-1 0 0,0 0 0,-1 0 0,2 8 0,-1 6 0,-1 1 0,0 0 0,-2 0 0,-1 0 0,-1-1 0,-1 1 0,0 0 0,-3 1 0,4-1 0,-4 7 0,3-19-2498,-1 0-9582,2-7 4445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9.2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41 6737,'5'-14'2810,"-5"13"-2310,1 1 0,-1 0 0,1-1 1,-1 1-1,1-1 0,-1 1 0,1 0 0,0 0 1,-1-1-1,1 1 0,0 0 0,-1 0 0,1 0 1,0 0-1,-1-1 0,1 1 0,0 0 0,-1 0 1,1 0-1,0 1 0,-1-1 0,1 0 1,0 0-1,-1 0 0,1 0 0,-1 1 0,1-1 1,0 0-1,-1 1 0,1-1 0,-1 0 0,1 1 1,-1-1-1,1 1 0,-1-1 0,1 0 0,-1 1 1,1 0-1,-1-1 0,1 1 0,-1-1 1,0 1-1,1-1 0,-1 1 0,0 0-500,9 17 119,0 0-1,-2 0 1,0 1-1,-1 0 1,-1 0-1,2 14-118,24 72 0,-25-72 0,-2 0 0,-1 0 0,-2 23 0,-1-86 0,-1 5 0,1 1 0,1 0 0,1-1 0,1 1 0,2 0 0,1-3 0,3-14 0,-7 31 0,-1 1 0,2 0 0,-1 0 0,1 0 0,0 1 0,1-1 0,1-2 0,-1 6 0,3-9 0,1 1 0,1 1 0,0 0 0,10-11 0,-15 19 0,1 0 0,-1 1 0,1-1 0,0 1 0,-1 0 0,2 0 0,-1 1 0,0 0 0,0 0 0,1 0 0,-1 0 0,1 1 0,-1 0 0,1 0 0,2 0 0,1 0 0,0 0 0,0 1 0,0 0 0,0 1 0,0 0 0,0 0 0,0 1 0,0 0 0,0 0 0,0 1 0,-1 0 0,1 1 0,-1 0 0,0 0 0,0 1 0,-1 0 0,1 0 0,-1 1 0,0-1 0,0 2 0,-1-1 0,0 1 0,0 0 0,-1 0 0,0 1 0,0 0 0,0 0 0,0 1 0,0 6 0,0 0 0,0 0 0,-2 0 0,0 1 0,0 0 0,2 16 0,-4-21 0,-1-1 0,-1 1 0,0 0 0,0-1 0,-1 1 0,-1 3 0,-8 15 160,2-5-645,7-7-2967,2-16-5087,0-1-806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9.6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32 214 7098,'0'0'1716,"-1"1"5136,-1 7-3051,2-6 593,1 0 4408,0-1-8799,0-1-1,-1 0 1,1 1-1,0-1 1,0 1-1,0-1 1,-1 0 0,1 0-1,0 1 1,0-1-1,0 0 1,0 0 0,-1 0-1,1 0 1,0 0-1,0 0 1,0 0 0,0 0-1,0-1 1,-1 1-1,1 0 1,0 0-1,0-1 1,0 1 0,-1 0-1,1-1 1,0 1-1,-1-1 1,1 1 0,0-1-1,-1 1 1,1-1-1,0 0 1,-1 1 0,1-1-1,-1 0 1,1 1-3,3-4 8,7-4-8,0 0 0,0-1 0,-1 0 0,0-1 0,0 0 0,-1 0 0,-1-1 0,1 0 0,-2-1 0,0 0 0,0 0 0,-1-1 0,-1 1 0,0-1 0,0-3 0,-4 14 0,-1 1 0,0-1 0,0 1 0,0-1 0,0 1 0,0-1 0,-1 1 0,1-1 0,0 1 0,-1-1 0,1 1 0,-1-1 0,1 1 0,-1 0 0,0-1 0,1 1 0,-1 0 0,0 0 0,0-1 0,0 1 0,0 0 0,0 0 0,0 0 0,-1 0 0,1 0 0,0 0 0,0 1 0,-1-1 0,1 0 0,0 1 0,-1-1 0,1 1 0,-1-1 0,1 1 0,-1 0 0,1-1 0,-1 1 0,1 0 0,-1 0 0,1 0 0,-1 0 0,1 0 0,-1 0 0,1 1 0,-1-1 0,0 1 0,-7 3 0,1 1 0,0 0 0,0 0 0,1 1 0,0 0 0,0 1 0,0-1 0,1 1 0,-1 1 0,2-1 0,-1 1 0,1 0 0,0 0 0,1 0 0,0 1 0,-3 8 0,-1 4 0,0 1 0,2 1 0,0-1 0,2 1 0,-1 9 0,4-19 0,1-1 0,-1 1 0,2-1 0,0 1 0,1-1 0,0 0 0,0 1 0,2-1 0,-1 0 0,6 10 0,-7-17 0,0 0 0,1 0 0,0 0 0,0 0 0,0 0 0,0-1 0,1 0 0,0 0 0,0 0 0,0 0 0,0 0 0,0-1 0,1 0 0,0 0 0,0 0 0,0 0 0,0-1 0,0 0 0,0 0 0,0 0 0,1-1 0,-1 1 0,1-1 0,-1-1 0,1 1 0,0-1 0,-1 0 0,1 0 0,-1-1 0,1 1 0,-1-1 0,1 0 0,-1-1 0,1 0 0,-1 1 0,1-2 0,24-15-1396,-24 13-1743,-1 0 0,0-1 0,0 0 1,0 0-1,2-6 3139,8-5-6363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8:59.9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0 163 5337,'1'0'-116,"4"-2"1517,-3 1 5508,-1 7 9887,-2-1-13828,1 1-4104,1 5 1269,0-1 0,1 0-1,0 0 1,0 0 0,1-1-133,1 2-11,-2 0 0,1 0-1,-2 0 1,1 0 0,-1 2 11,0 12 0,1 0 0,6 25 0,-3-24 0,-2 0 0,0 1 0,-2 0 0,-1 42 0,0-69 0,0 0 0,0 0 0,0 0 0,0 0 0,0-1 0,-1 1 0,1 0 0,0 0 0,0 0 0,0 0 0,0 0 0,0 0 0,0 0 0,0-1 0,-1 1 0,1 0 0,0 0 0,0 0 0,0 0 0,0 0 0,0 0 0,-1 0 0,1 0 0,0 0 0,0 0 0,0 0 0,0 0 0,-1 0 0,1 0 0,0 0 0,0 0 0,0 0 0,0 0 0,0 0 0,-1 0 0,1 0 0,0 0 0,0 0 0,0 0 0,0 0 0,0 0 0,-1 1 0,1-1 0,0 0 0,0 0 0,0 0 0,0 0 0,0 0 0,0 0 0,0 0 0,-1 1 0,1-1 0,0 0 0,0 0 0,0 0 0,0 0 0,0 0 0,0 1 0,0-1 0,0 0 0,0 0 0,0 0 0,-7-9 0,-1-52 0,6 32 0,0-1 0,3 1 0,0 0 0,2 0 0,1 0 0,7-24 0,-6 26 0,-4 14-41,2 1-1,0 0 1,0-1-1,1 1 1,0 1 0,1-1-1,1 1 1,0 0-1,0 0 1,1 0-1,0 1 1,1 0 0,0 0-1,1 1 1,0 0-1,0 1 1,1 0 0,0 0-1,5-1 42,-2 1-1833,22-12-8891,-12 3 2303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9:00.5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126 15 7546,'-3'-5'2479,"-8"6"6433,-1 4 574,7-2-5987,4-3-3257,0 1-204,-1 1 1,1-1-1,0 0 0,0 0 0,-1 1 0,1-1 1,0 1-1,0-1 0,0 1 0,0 0 0,1-1 1,-1 1-1,0 0 0,1-1 0,-1 1 1,1 0-1,-1 1-38,-4 39-77,3-15 107,-3 10-30,0 34 0,-1 18 0,-30 205 0,28-228 0,0-18 0,7-31 0,8-85 0,-3 45 0,-2 0 0,0-12 0,1-18 0,2 1 0,3-9 0,1-5 0,-5 43 0,1 0 0,5-14 0,7-38 0,-11 50 0,0 1 0,1 0 0,1 0 0,2 0 0,9-17 0,-17 38 0,-1 1 0,0-1 0,1 1 0,-1 0 0,1 0 0,0 0 0,0 0 0,-1 0 0,1 0 0,1 0 0,-1 1 0,0-1 0,0 1 0,1-1 0,-1 1 0,0 0 0,1 0 0,-1 0 0,1 0 0,0 1 0,-1-1 0,1 1 0,0-1 0,-1 1 0,1 0 0,0 0 0,-1 0 0,1 0 0,0 1 0,0-1 0,-1 1 0,1-1 0,-1 1 0,1 0 0,-1 0 0,2 1 0,7 3 0,1 1 0,-2 0 0,1 0 0,-1 1 0,0 1 0,0-1 0,1 3 0,-4-3 0,-1 1 0,0-1 0,-1 1 0,1 0 0,-2 0 0,2 4 0,10 15 0,1 3 0,-2 0 0,-1 2 0,-1 0 0,-2 0 0,1 12 0,15 40 0,-23-71 0,-1 0 0,0 0 0,0 11 0,7 26 0,-10-48-52,1 0 0,-1 0 0,0 0 0,1 0 0,-1 0 0,0 0 0,0 0 0,0 0 1,0 0-1,-1 0 0,1 1 52,-3 4-3682,-1-2-4794,3-1-1512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8.37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59.7373"/>
      <inkml:brushProperty name="anchorY" value="-18482.76953"/>
      <inkml:brushProperty name="scaleFactor" value="0.5"/>
    </inkml:brush>
  </inkml:definitions>
  <inkml:trace contextRef="#ctx0" brushRef="#br0">21 75 4657,'0'0'0,"0"-1"-1472,0-3 1773,-1-2 213,0-1 308,-2-1 141,0 0 5,1 2 17,0-1-57,-1 1-31,1 0-12,0 1 35,1 1 99,0 0 141,2 2 174,1 1 226,0 2 244,1 2 207,1 3 231,1 2 204,0 4 229,2 4 278,1 3-875,0 2-2334,2 3 629,2 3-373,2 1 0,0 3 0,2 2 0,1 0 0,-1 2 0,2 0 0,1 1 0,-1 0 0,0 0 0,-1 0 0,0 0 0,-1-2 0,0 0 0,0-2 0,-1 0 0,-1-3 0,0 0 0,1-2 0,-3-1 0,1-1 0,-2-3 0,1-2 0,-2-2 0,0-1 0,-2-2 0,0-2 0,-2-2-4761,0-1-1907,-2-3-83,-1-1 40,-1-3-1331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9:00.9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65 150 6097,'-15'0'3036,"-21"1"15132,26-3-12742,9 2-5425,1 0-1,0 0 1,0 0 0,0 0-1,0 0 1,0 0-1,-1 0 1,1 0 0,0-1-1,0 1 1,0 0 0,0 0-1,0 0 1,0 0-1,0 0 1,-1 0 0,1 0-1,0 0 1,0-1 0,0 1-1,0 0 1,0 0 0,0 0-1,0 0 1,0 0-1,0 0 1,0-1 0,0 1-1,0 0 1,0 0 0,0 0-1,0 0 1,0 0-1,0-1 1,0 1 0,0 0-1,0 0 1,0 0 0,0 0-1,0 0 1,0-1 0,0 1-1,0 0 1,0 0-1,0 0 1,0 0 0,0 0-1,0 0 1,0-1 0,0 1-1,1 0 1,-1 0-1,0 0 1,0 0 0,0 0-1,0 0 1,0 0 0,0 0-1,1 0 1,-1 0-1,0 0 1,0-1 0,0 1-1,0 0 1,0 0 0,0 0-1,1 0 1,-1 0 0,0 0-1,7-2-4,59-12 77,0-3 1,-2-2-1,15-9-73,-22 4-4170,1-1-4517,-35 12 672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9:01.2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11 8226,'-2'-10'8794,"-2"12"2496,2 7-3906,2-3-7158,1 1-3379,14 54 3153,24 76 0,-25-85 0,-2 1 0,1 32 0,-7-48 0,-4-19 0,-1 0 0,-1 0 0,-1 9 0,1 6 0,-8 15-367,8-47-2348,-1-1-6192,-5-4 3962,5-1-1990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9:01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93 5705,'1'-3'373,"-1"0"0,0 0-1,0 0 1,1 0 0,0 0-1,0 0 1,0 0 0,0 0-1,0 0 1,1 0-373,0-1 884,0 1 0,0-1-1,1 1 1,0 0 0,-1 0 0,1 0 0,0 0 0,1 1-1,-1-1 1,0 1 0,2-1-884,1-1 1621,0 1 0,1 0 0,-1 1 0,1-1 0,-1 1 0,5-1-1621,23 0 3734,-24 3-3718,0 1 1,0 0 0,0 0-1,-1 1 1,1 0 0,0 1-1,-1 0 1,1 1 0,-1-1-1,2 3-16,-6-3 0,0 0-1,0 0 0,0 0 0,-1 1 1,1 0-1,-1 0 0,0 0 0,0 0 1,-1 1-1,1-1 0,-1 1 0,0 0 1,0 0-1,-1 0 0,1 0 0,-1 1 1,0-1-1,1 6 1,-2-3 0,0-1 0,-1 1 0,0 0 0,-1-1 0,1 1 0,-1 0 0,-1-1 0,1 1 0,-1-1 0,-1 0 0,1 0 0,-1 0 0,-1 0 0,1 0 0,-1 0 0,0-1 0,-1 0 0,1 1 0,-1-2 0,0 1 0,-1-1 0,-4 4 0,0-1-87,0-1 0,-1-1 1,1 1-1,-2-2 0,1 1 0,-1-2 1,1 1-1,-1-2 0,-1 0 0,1 0 0,0-1 1,-1 0-1,1-1 0,-5-1 87,1-4-14618,9-1 6502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09:02.1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 89 6001,'27'-20'19945,"-8"6"-11838,5 3-9393,2 3 1286,-1 2 0,1 0 0,0 2 0,1 0 0,6 2 0,17-4 0,-35 4 0,0-1 0,0 2 0,0 0 0,1 1 0,-16 0-26,0 1-1,0-1 1,0 1-1,0-1 1,0 1-1,0-1 1,0 1-1,0-1 1,0 1-1,0-1 1,-1 0-1,1 1 1,0-1-1,0 1 1,0-1-1,-1 0 1,1 1-1,0-1 1,-1 1-1,1-1 1,0 0-1,-1 0 1,1 1-1,-1-1 1,1 0-1,0 1 1,-1-1-1,1 0 1,-1 0-1,1 0 1,-1 0-1,1 1 1,-1-1 26,-21 13-268,-18 6 1379,25-10-1080,12-7-31,0 1 0,0-1 0,0 1 0,0 0 0,1 0 0,-1 1 0,1-1 0,0 0 0,0 1 0,0-1 0,0 1 0,0 0 0,1 0 0,0 0 0,0-1 0,0 1 0,0 0 0,1 0 0,-1 1 0,1-1 0,-7 28 0,5-20 0,0-1 0,1 1 0,1 0 0,-1 0 0,2 0 0,1 6 0,0 21 0,-2 92 0,-1-126 308,1-1 1,0 0-1,-1 0 1,0 0-1,0 0 0,0 1 1,0-1-1,-1-1 0,-1 4-308,-1 0-1206,0 0 0,-1-1 0,1 0 0,-1 0-1,-1 0 1,1 0 0,-1-1 0,-2 1 1206,-8 7-7055,-1-1 0,-14 8 7055,-13 4-5154,23-12 5510,-14 6 1856,26-14-70,-1 1 1,0 0 0,1 0 0,0 1-1,0 0 1,1 1 0,0 0 0,0 0-1,0 1 1,1 0 0,-3 4-2143,10-11 0,-1-1 0,1 1 0,0 0 0,0 0 0,0-1 0,0 1 0,0 0 0,1 0 0,-1-1 0,0 1 0,0 0 0,0-1 0,1 1 0,-1 0 0,0-1 0,1 1 0,-1 0 0,0-1 0,1 1 0,-1-1 0,1 1 0,-1-1 0,1 1 0,-1-1 0,1 1 0,-1-1 0,1 1 0,0-1 0,-1 0 0,1 1 0,0-1 0,-1 0 0,1 1 0,0-1 0,-1 0 0,1 0 0,0 0 0,0 0 0,29 9 0,-16-8 0,0-1 0,-1 0 0,1-1 0,0-1 0,-1 0 0,0-1 0,3-1 0,31-6 0,16-2 165,23-10-165,-22 5-4442,-60 15 3818,28-6-8774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0.8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1 304 3793,'0'8'-64,"0"-4"3472,1-3 3523,36-3 3400,0-4-4268,9-5-3016,23-9-3536,41-11 236,762-123 253,-532 116 0,-95 14 0,-124 16 365,-43 3-2080,-26 0-3431,-49 5 4900,18-4-4760,9-4-7677,-29 7 9060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1.4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5 3273,'-16'-4'2870,"10"3"4646,12 8-5740,1 0-1,0-1 1,1 0 0,-1 0 0,1-1-1,4 2-1775,3 1 1627,-1-1-1,1-1 0,10 3-1626,21 3 1023,0-2 0,12 1-1023,-13-3 945,2-2-750,0-2-1,0-1 1,7-3-195,-46 0 0,2 2 0,-6 1 0,-4 1 0,-19 11 0,8-9 0,-33 32 0,18-18 0,-30 31 0,-13 19 0,-31 28 0,29-23 0,58-58 182,3-3-964,1-5-3623,9-8 4120,-6 5-4643,4-1-3426,2-4 1505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2.2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403 368 4433,'0'-2'51,"0"-1"1,1 1 0,-1 0-1,1-1 1,-1 1-1,1 0 1,0-1-1,0 1 1,0 0-1,0-1-51,1 1 364,-1 0 0,0-1 0,0 1 0,0 0 0,-1-1 0,1 1 0,0-1 0,-1 1 0,0-1 1,0 0-365,8-93 16179,-8 85-14250,-1-1 0,0 1 0,-1 0 1,0-2-1930,-1 1 28,-1 0 0,0 1 0,-1-1 1,0 1-1,0 0 0,-1 1 0,-1 0 1,0-1-1,0 2 0,-4-4-28,8 9 0,1 1 0,-1 0 0,0 0 0,0 0 0,0 1 0,-1-1 0,1 1 0,0 0 0,-1 0 0,0 0 0,1 0 0,-1 0 0,0 1 0,0 0 0,0 0 0,0 0 0,0 0 0,0 1 0,0-1 0,-1 1 0,1 0 0,0 0 0,0 1 0,0-1 0,-2 1 0,0 2 0,-1-1 0,1 1 0,0 0 0,1 0 0,-1 0 0,0 1 0,1 0 0,0 0 0,0 1 0,0 0 0,1-1 0,-1 1 0,1 1 0,0-1 0,-1 3 0,-16 29 0,2 0 0,2 0 0,1 2 0,2 0 0,0 6 0,8-28 0,-7 29 0,2 2 0,0 13 0,-2 7 0,6-32 0,2-1 0,1 1 0,1 0 0,3 0 0,0 1 0,1-21 0,1 0 0,0 0 0,1 0 0,0 0 0,1-1 0,1 1 0,1-1 0,0 0 0,1 0 0,0-1 0,1 0 0,5 5 0,-7-12 2,0-1 1,0 1-1,0-1 1,1-1-1,0 1 1,0-1-1,1-1 1,-1 1-1,1-1 1,0-1-1,0 1 1,0-1-1,1-1 1,-1 1-1,1-1 1,0-1-1,-1 0 1,1 0-1,2-1-2,-1 1-36,0-1-1,0-1 1,0 0-1,0-1 1,0 0-1,0 0 1,0-1-1,-1 0 1,1-1 0,-1 0-1,0 0 1,0-1-1,-1 0 1,1-1-1,-1 0 1,6-6 36,3-4-4608,20-28-13185,-29 35 13276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2.8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116 198 3441,'0'-5'560,"1"1"0,0-1 0,0 0-1,0 1 1,1-1 0,-1 1 0,1-1 0,0 1-560,0-1 1221,0 0 0,0 0 0,0 0-1,-1 0 1,0 0 0,0 0 0,0 0-1,-1-1-1220,0-43 14848,-1 49-14646,-2 2-200,1 0 0,-1 0 0,1 0 0,0 1 0,-1-1 0,1 0 0,0 1 0,0 0 0,0-1 0,1 1-1,-1 0 1,1 0 0,-1 0 0,1 0 0,0 2-2,-6 10 2,0 3-2,1 0 0,0 0 0,1 1 0,1 0 0,0 7 0,-1 4 0,3-13 0,0 0 0,2 0 0,0 1 0,1-1 0,1 0 0,0 1 0,4 11 0,-4-23 0,0 0 0,0 0 0,1 0 0,-1 0 0,1 0 0,0-1 0,1 1 0,-1-1 0,1 0 0,0 0 0,1 0 0,-1-1 0,1 1 0,0-1 0,0 0 0,0-1 0,0 1 0,1-1 0,0 0 0,0 0 0,-1-1 0,1 1 0,1-1 0,-1-1 0,0 1 0,0-1 0,1 0 0,-1-1 0,0 1 0,1-1 0,-1-1 0,1 1 0,-1-1 0,0 0 0,1 0 0,-1-1 0,0 0 0,0 0 0,0 0 0,0-1 0,0 0 0,-1 0 0,1-1 0,-1 1 0,0-1 0,0 0 0,3-4 0,-3 3 0,1-1 0,-1 1 0,0-2 0,-1 1 0,0 0 0,0-1 0,0 0 0,-1 0 0,0 0 0,0 0 0,0 0 0,-1-1 0,0 1 0,-1-1 0,0 1 0,0-1 0,-1 0 0,1 1 0,-2-1 0,1 0 0,-1 1 0,0-2 0,-5-15 0,0-1 0,-1 1 0,-1 0 0,-2 1 0,0 0 0,-2-1 0,5 10 0,-1 0 0,1 1 0,-2 1 0,0-1 0,-1 1 0,0 1 0,-2-2 0,6 7 0,-1 1 0,1-1 0,-1 1 0,0 0 0,-1 1 0,1 0 0,-1 0 0,0 0 0,0 1 0,0 1 0,-1-1 0,1 1 0,-4 0 0,6 1 0,1 1-1,0 0 1,0 1-1,-1-1 1,1 1 0,0 0-1,0 0 1,0 0-1,0 1 1,0 0-1,0 0 1,0 0 0,0 0-1,1 1 1,-1 0-1,1 0 1,0 0 0,0 1-1,0-1 1,0 1-1,1 0 1,-1 0-1,1 0 1,0 1 0,0-1-1,1 1 1,-1-1-1,1 1 1,-1 2 0,-1 7-1746,4-11 312,0 0 0,0 0 0,0-1 0,0 1 0,0 0 0,1 0 0,-1-1 0,1 1 0,-1 0 0,1-1 0,0 1 1434,1 6-6177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3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93 4929,'1'0'173,"0"-1"0,0 1 0,0-1 0,0 1 0,0 0 0,0-1 0,0 1 0,0 0 0,0 0 0,0 0 0,0 0 0,0 0 0,0 0 0,0 0 0,0 0 0,0 0 0,0 1 0,1-1 0,-1 0 0,-1 1 1,1-1-1,0 0 0,0 1 0,1 0-173,0 0 560,0 1 0,1 0 1,-1 0-1,0 0 0,0 0 1,0 1-1,0-1 0,0 1 1,0 0-561,3 5 1814,-1 0 0,0 0 0,0 1 0,-1 0 1,2 6-1815,5 20 3555,6 31 1803,-12-17-4700,-10 16-658,5-59 0,0-1 0,0 0 0,-1 0 0,0 0 0,0 0 0,0 0 0,-1 0 0,1-1 0,-1 1 0,-2 2 0,-1-1 0,4-9 0,-1-5 0,2 5 0,0 0 0,1 1 0,-1-1 0,0 0 0,1 0 0,-1 0 0,1 0 0,0 0 0,0 1 0,0-1 0,1 0 0,-1 0 0,0 0 0,1 0 0,0-1 0,3-23 0,-3 9 0,0 1 0,2-1 0,0 1 0,1 0 0,0 0 0,3-3 0,12-32 0,9-14 0,-24 57 26,0-1 1,1 1-1,0 0 0,1 1 1,0-1-1,0 1 1,1 0-1,0 1 0,0-1 1,7-4-27,7-1-5002,4 4-5418,-17 5 3749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3.7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86 133 6953,'0'3'316,"-1"1"-1,1-1 0,-1 0 0,0 1 0,0-1 0,0 0 0,-1 0 0,1 0 0,-1 0 0,-1 2-315,-8 20 4781,8-14-1901,1 0 1,1 0 0,0 0-1,1 0 1,0 5-2881,0-9 1329,1-5-1255,-1 0 0,1 0 1,-1 0-1,1 0 0,0 0 0,0 0 0,0 0 0,0 0 0,1 0 1,-1-1-1,0 1 0,1 0 0,-1-1 0,1 1 0,0-1 0,-1 1 0,1-1 1,0 0-1,0 0 0,0 0 0,0 0 0,0 0 0,0 0 0,0-1 0,0 1 1,0-1-1,0 1 0,0-1 0,2 0-74,1 0 0,0 0 0,-1 0 0,1-1 0,0 0 0,0 0 0,0 0 0,-1-1 0,1 1 0,-1-1 0,1 0 0,-1-1 0,0 1 0,0-1 0,0 0 0,0 1 0,0-2 0,-1 1 0,1 0 0,-1-1 0,0 0 0,0 0 0,0 0 0,-1 0 0,3-3 0,0-3 0,1 0 0,-1 0 0,-1-1 0,0 0 0,0 1 0,-1-1 0,-1-1 0,1 1 0,-2 0 0,0 0 0,0-1 0,-1 1 0,0-2 0,-1 8 0,1 0 0,-1 1 0,0-1 0,0 0 0,0 1 0,-1-1 0,1 1 0,-1-1 0,0 1 0,-1 0 0,1 0 0,-1 0 0,1 0 0,-1 0 0,-1 0 0,1 1 0,0-1 0,-2 0 0,3 3 0,0-1 0,0 0 0,-1 0 0,1 1 0,-1 0 0,1-1 0,-1 1 0,1 0 0,-1 0 0,0 0 0,1 1 0,-1-1 0,0 1 0,0-1 0,1 1 0,-1 0 0,0 0 0,0 0 0,0 1 0,1-1 0,-1 1 0,0-1 0,0 1 0,1 0 0,-1 0 0,0 0 0,1 0 0,-1 1 0,1-1 0,0 1 0,-2 0 0,-5 6 0,0 0 0,0 1 0,1 0 0,0 0 0,0 1 0,1 0 0,1 0 0,0 0 0,0 1 0,1 0 0,0 0 0,1 1 0,-1 5 0,-2 9 0,1 0 0,2 0 0,1 0 0,0 0 0,2 20 0,3-35 0,-1 0 0,2 0 0,-1 0 0,2-1 0,-1 1 0,1-1 0,1 0 0,2 5 0,1 2 0,-5-10 0,1-1 0,-1 0 0,1 0 0,0-1 0,0 1 0,1-1 0,0 0 0,0 0 0,0 0 0,0-1 0,1 0 0,-1 0 0,1 0 0,0-1 0,0 0 0,1 0 0,-1 0 0,1-1 0,-1 0 0,1 0 0,0-1 0,0 0 0,0 0 0,0 0 0,0-1 0,-1 0 0,1 0 0,6-1 0,0 0 0,0-1 0,0 0 0,-1-1 0,1 0 0,-1-1 0,0 0 0,0-1 0,0-1 0,-1 0 0,0 0 0,0-1 0,0-1 0,-1 0 0,-7 6 112,16-15-3863,0-4-9046,-5 4 4604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36.7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69 496 5937,'1'-3'10278,"2"9"-8673,0-1 0,-1 1-1,1 0 1,-1 0 0,0 0-1,-1 0 1,0 0-1,0 0 1,0 0 0,0 3-1605,-1 17 397,1-2-370,-2-1 0,0 1 0,-2-1 0,0 1-27,-7 34 0,0 35 0,3 13 0,5 11 0,17 39 0,-14-140 0,0 0 0,1 0 0,4 12 0,-2-13 0,-1 0 0,-1 0 0,0 11 0,-2-22 0,0 0 0,1 0 0,-1-1 0,1 1 0,0-1 0,0 1 0,0-1 0,0 1 0,1-1 0,0 1 0,-1-1 0,1 0 0,0 0 0,-1-3 0,-1 1 0,0-1 0,0 0 0,1 0 0,-1 0 0,0 1 0,0-1 0,1 0 0,-1 0 0,0 0 0,1 0 0,-1 0 0,0 1 0,1-1 0,-1 0 0,0 0 0,1 0 0,-1 0 0,0 0 0,1 0 0,-1 0 0,0 0 0,1 0 0,-1 0 0,0-1 0,1 1 0,-1 0 0,0 0 0,1 0 0,-1 0 0,0 0 0,1 0 0,-1-1 0,0 1 0,0 0 0,1 0 0,-1-1 0,0 1 0,0 0 0,0 0 0,1-1 0,-1 1 0,0 0 0,0-1 0,0 1 0,0 0 0,1 0 0,-1-1 0,0 1 0,0 0 0,0-1 0,0 1 0,0 0 0,0-1 0,0 1 0,0 0 0,0-1 0,0 1 0,0-1 0,0 1 0,0 0 0,0-1 0,0 1 0,-1 0 0,1-1 0,-6-124 0,-5 0 0,-12-39 0,-7-57 0,15 91 0,-8-87 0,20 163 0,3 0 0,1 1 0,4-4 0,-2 22 0,-1 10 0,1 0 0,1 1 0,1 0 0,-4 18 0,1 0 0,0 0 0,0 0 0,0 1 0,1-1 0,-1 1 0,1 0 0,1 0 0,-1 0 0,1 0 0,0 0 0,0 1 0,0 0 0,3-2 0,-5 4 0,1 1 0,0 0 0,0 0 0,-1 0 0,1 0 0,0 0 0,0 1 0,0-1 0,0 1 0,0 0 0,0 0 0,0 0 0,0 0 0,0 0 0,0 0 0,0 1 0,0 0 0,-1 0 0,1-1 0,0 1 0,0 1 0,-1-1 0,1 0 0,0 1 0,-1 0 0,2 0 0,0 1 0,0 0 0,0 0 0,0 0 0,0 0 0,0 0 0,-1 1 0,0 0 0,0 0 0,0 0 0,0 0 0,0 0 0,-1 0 0,0 1 0,0-1 0,1 3 0,2 13 0,-3-14 0,-1 0 0,1 1 0,-1-1 0,0 1 0,0 0 0,-1-1 0,0 1 0,0-1 0,-1 4 0,-5 13 0,0-1 0,-2 0 0,0-1 0,-1 1 0,-2-2 0,-8 15 0,-21 43 0,11-29 0,22-40 0,1 1 0,0 0 0,1 0 0,-5 10 0,-9 18 0,15-32 0,0 0 0,0 1 0,1 0 0,0 0 0,-1 5 0,3-8 0,-1-1 0,2 1 0,-1 0 0,0-1 0,1 1 0,-1 0 0,1 0 0,0-1 0,1 1 0,-1 0 0,1 2 0,0-4 0,0-1 0,0 1 0,0 0 0,1 0 0,-1-1 0,1 1 0,-1-1 0,1 1 0,0-1 0,-1 0 0,1 0 0,0 1 0,0-1 0,0 0 0,0-1 0,0 1 0,0 0 0,0-1 0,0 1 0,0-1 0,1 1 0,65 18 0,-1 2 0,-1 4 0,17 10 0,-59-23 0,-1 1 0,0 1 0,17 15 0,-30-21 0,-1-1 0,-1 2 0,1-1 0,-1 1 0,-1 0 0,0 1 0,0 0 0,0 0 0,3 10 0,-8-15 0,0 1 0,0 0 0,-1 0 0,0 0 0,0 0 0,-1 0 0,1 0 0,-1 0 0,0 0 0,-1 0 0,0 0 0,0 0 0,0 0 0,-1 0 0,1 0 0,-1-1 0,-1 1 0,1-1 0,-1 1 0,0-1 0,0 0 0,-1 0 0,-2 4 0,-6 5 0,0 0 0,-1 0 0,-1-1 0,0-1 0,-1 0 0,0-1 0,-2 1 0,5-5 0,0 0 0,-1-1 0,0 0 0,0-1 0,-1 0 0,1-1 0,-1-1 0,0 0 0,0-1 0,0-1 0,0 0 0,0 0 0,0-2 0,-12-1 0,22 1-6,1 0 0,-1 0 0,1 0 0,0 0 0,0-1 1,-1 0-1,1 0 0,0 0 0,0 0 0,1 0 0,-1 0 0,0-1 0,1 0 0,-1 1 0,0-3 6,-11-19-7187,7 8-2117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8.65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916.1123"/>
      <inkml:brushProperty name="anchorY" value="-20345.27539"/>
      <inkml:brushProperty name="scaleFactor" value="0.5"/>
    </inkml:brush>
  </inkml:definitions>
  <inkml:trace contextRef="#ctx0" brushRef="#br0">22 225 4921,'0'0'0,"-2"0"568,1-1 1839,-2 0 110,0-1 221,0 0-52,-1-1-175,2 0-240,0-1-266,1 0-278,0-1-298,2 0-237,1 0-265,1 0-180,1-2-165,1 1-138,3-2-140,0-1-80,2 0-96,0-2-107,1 0-138,1 0-225,-1-1-286,0 0-369,0 0-402,0-1-448,0 2-423,-1 1-388,0 0-408,-1 1-520,1 0-478,-2 1-161,-1 1-1076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4.3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113 61 4873,'7'-16'4905,"-6"14"-3762,0 1 1,0-1-1,0 1 0,0-1 0,0 0 1,-1 1-1,1-1 0,-1 0 0,1 0 1,-1 1-1,0-1 0,1-1-1143,-1 2 820,0 1-590,0-1 0,1 0 1,-1 1-1,0-1 0,0 0 0,0 1 1,0-1-1,0 1 0,0-1 1,0 0-1,0 1 0,0-1 1,0 0-1,0 1 0,0-1 1,0 0-1,0 1 0,-1-1 1,1 0-1,0 1 0,0-1 1,-1 1-1,1-1 0,0 0 1,-1 1-1,1-1 0,-1 1 1,1-1-1,-1 1 0,1 0 1,-1-1-1,1 1 0,-1-1 1,1 1-1,-1 0 0,0-1-230,0 1 6,-1 1 0,1-1 0,-1 0 0,1 0 0,0 1 0,-1-1 1,1 0-1,0 1 0,-1 0 0,1-1 0,0 1 0,-1 0 0,1-1 0,0 1 0,0 0 0,0 0 0,0 0 0,0 0 0,0 0 0,0 0 0,0 0 0,1 1 0,-1-1 0,0 1-6,-1 1 14,-7 7-14,2 0 0,-1 1 0,1 0 0,1 1 0,0-1 0,1 1 0,-3 9 0,-2 9 0,1 1 0,-1 17 0,8-39 0,1-1 0,0 1 0,0 0 0,1 0 0,0 0 0,1-1 0,0 1 0,0 0 0,1 0 0,0-1 0,1 1 0,0-1 0,0 0 0,0 0 0,1 0 0,0 0 0,1 0 0,5 5 0,-6-7 0,1-1 0,0 0 0,1 0 0,0 0 0,-1 0 0,1-1 0,1 0 0,1 1 0,-4-4 0,0 1 0,0-1 0,1 0 0,-1 0 0,0 0 0,1 0 0,-1-1 0,0 0 0,1 0 0,-1 0 0,0 0 0,1-1 0,-1 0 0,3 0 0,1-1 0,-1 1 0,0-1 0,1 0 0,-1-1 0,0 0 0,0 0 0,-1 0 0,1-1 0,-1 0 0,0 0 0,0-1 0,0 0 0,0 0 0,2-3 0,12-15 0,-16 19 0,0-1 0,0 1 0,0-1 0,0 0 0,-1 0 0,0 0 0,0 0 0,-1-1 0,1 1 0,-1-1 0,0 0 0,0-1 0,-2 7 0,2-8 0,0-1 0,0 1 0,-1-1 0,0 1 0,-1-1 0,0 0 0,0 0 0,-1 1 0,0-1 0,0 1 0,-3-8 0,-6-19 0,8 28 0,0-1 0,0 0 0,-1 1 0,0 0 0,0 0 0,-1 0 0,1 0 0,-5-5 0,3 6 0,1 0 0,-1 0 0,-1 0 0,1 1 0,-1 0 0,0 0 0,0 0 0,0 1 0,-1 0 0,1 0 0,-1 1 0,-6-3 0,7 5 0,-1-1 0,1 1 0,-1 0 0,0 0 0,0 1 0,1 0 0,-1 0 0,0 1 0,0 0 0,1 0 0,-1 0 0,1 1 0,-1 0 0,1 0 0,-1 1 0,-5 1 10,-9 4-2613,9-2-10063,4-2 4240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4.9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105 584 5537,'15'-12'2443,"-1"0"1,0-2-1,-1 0 0,-1 0 0,0-1 1,0-1-1,-2 0 0,3-5-2443,-5 5 1753,0 0 0,-1 0-1,-1-1 1,0 1 0,-1-4-1753,-2 8-270,-1-1 0,0 1 0,-1-1 0,0-5 270,-2 7 0,0-1 0,-1 1 0,0 0 0,-1 0 0,-1-3 0,-5-26 0,7 32 0,-1-1 0,1 1 0,-2 0 0,1 0 0,-4-6 0,-5-10 0,9 17 0,-1 1 0,0-1 0,-1 1 0,1 0 0,-1 0 0,-1 1 0,1 0 0,-1-1 0,0 2 0,0-1 0,0 1 0,0 0 0,-1 0 0,0 1 0,-4-2 0,8 3 0,0 1 0,0 0 0,0 0 0,-1 0 0,1 0 0,0 0 0,0 1 0,-1-1 0,1 1 0,0 0 0,-1 0 0,1 0 0,0 1 0,-1-1 0,1 1 0,0 0 0,0 0 0,0 0 0,0 0 0,0 0 0,0 1 0,0-1 0,0 1 0,0 0 0,0 0 0,1 0 0,-1 0 0,1 1 0,0-1 0,0 0 0,0 1 0,0 0 0,0 0 0,0-1 0,0 1 0,1 1 0,-3 6 0,0 2 0,1-1 0,1 0 0,-1 1 0,2-1 0,0 1 0,0 0 0,1-1 0,1 1 0,0 6 0,0 22 0,2 18 0,8 46 0,0 0 0,27 235 0,-22-251 0,3-1 0,12 23 0,-11-39 0,14 38 0,15 22 0,25 80 0,-65-181 0,-1 1 0,-2-1 0,3 29 0,-9-49 0,1-1 0,-1 1 0,0 0 0,-1-1 0,0 1 0,0-1 0,-1 0 0,-1 1 0,1-1 0,-1 0 0,-1 0 0,0-1 0,0 1 0,-5 6 0,8-13 0,-1 0 0,1 0 0,-1 0 0,0 0 0,0-1 0,1 1 0,-1-1 0,0 1 0,0-1 0,-1 0 0,1 1 0,0-1 0,0 0 0,0-1 0,-1 1 0,1 0 0,-1-1 0,1 1 0,0-1 0,-1 0 0,1 0 0,-1 0 0,1 0 0,-1 0 0,1 0 0,0 0 0,-1-1 0,1 0 0,0 1 0,-1-1 0,1 0 0,0 0 0,0 0 0,-1 0 0,1-1 0,0 0 0,-4-1 0,1-1 0,0 1 0,0-1 0,0-1 0,0 1 0,1-1 0,-1 0 0,1 0 0,1 0 0,-1-1 0,1 1 0,0-1 0,-1-1 0,0-5 0,0 0 0,0 0 0,1-1 0,1 0 0,0 1 0,1-1 0,0-10 0,2-2 0,1 0 0,1 0 0,5-13 0,4-13 0,3 0 0,3-1 0,-14 38 0,17-44 0,2 1 0,3 1 0,2 1 0,2 1 0,27-33 0,-27 46-6,2 2 1,1 1-1,2 2 0,27-22 6,-14 21-5408,1 3-5662,-18 13 3486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6.5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34 271 4593,'0'-10'3075,"-1"-17"11866,-5 20-12101,4 2 3640,3 15-5642,7 133-838,0-6 0,-8-113 0,0 2 0,0-1 0,-2 0 0,-3 15 0,-3 36 0,1 3 0,-1-40 0,8-39 0,0 0 0,0 0 0,0 0 0,0 0 0,0 0 0,0 0 0,0 1 0,0-1 0,0 0 0,0 0 0,0 0 0,-1 0 0,1 0 0,0 0 0,0 0 0,0 1 0,0-1 0,0 0 0,0 0 0,0 0 0,0 0 0,0 0 0,0 0 0,0 0 0,-1 0 0,1 0 0,0 0 0,0 0 0,0 0 0,0 0 0,0 0 0,0 1 0,0-1 0,-1 0 0,1 0 0,0 0 0,0 0 0,0 0 0,0 0 0,0 0 0,0 0 0,-1-1 0,1 1 0,0 0 0,0 0 0,0 0 0,0 0 0,0 0 0,0 0 0,0 0 0,-1 0 0,1 0 0,0 0 0,0 0 0,0 0 0,0 0 0,0 0 0,0-1 0,0 1 0,0 0 0,0 0 0,0 0 0,0 0 0,0 0 0,-1 0 0,1 0 0,0 0 0,0-1 0,0 1 0,0 0 0,-2-16 0,1-26 0,1 38 0,-1-68 0,0 1 0,3-1 0,4-11 0,0 24 0,-3 24 0,2 1 0,6-23 0,-4 28 0,2 0 0,1 1 0,2-1 0,7-11 0,-12 26 0,1 1 0,0 0 0,1 1 0,1 0 0,0 0 0,0 1 0,1 1 0,0-1 0,12-6 0,-19 14 0,-1 1 0,1-1 0,0 1 0,0 0 0,0 1 0,0-1 0,1 1 0,-1 0 0,0 0 0,1 0 0,-1 0 0,1 1 0,-1-1 0,0 1 0,1 1 0,-1-1 0,3 1 0,0 1 0,0 0 0,0 0 0,0 0 0,0 1 0,-1 0 0,1 1 0,-1-1 0,0 1 0,0 1 0,2 1 0,7 8 0,-1 0 0,0 1 0,-1 0 0,0 1 0,-2 0 0,0 1 0,4 8 0,24 67 0,-28-66 0,-1 0 0,-2 1 0,-1 0 0,4 25 0,-3-17 0,-2-1 0,-2 0 0,-1 0 0,-1 22 0,-4-22 0,-1 1 0,-2-1 0,-1 0 0,-8 22 0,6-30-2049,4-19-3576,-2 0-5340,0-2 4223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6.8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73 211 3873,'-15'-3'1115,"-15"-6"5327,28 8-5201,-1 0 0,1 0 0,0 0 0,-1 0 0,1 0-1,0-1 1,0 1 0,0-1 0,-2-1-1241,4 2 295,-1 1 0,1 0-1,0-1 1,-1 1 0,1-1 0,0 1 0,0-1-1,-1 1 1,1-1 0,0 1 0,0-1-1,0 1 1,0-1 0,0 1 0,0-1 0,0 1-1,-1-1 1,2 1 0,-1-1 0,0 0-1,0 1 1,0-1 0,0 1 0,0-1 0,0 1-1,0-1 1,1 1 0,-1-1 0,0 1-295,14-15 2043,20-3-2466,62-17 178,2 4 0,72-12 245,-166 42-35,29-6-3462,19-5-7548,-29 4 4635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7.2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 6449,'1'-1'641,"0"1"-1,0 0 1,0 0-1,-1-1 1,1 1-1,0 0 1,0-1-1,0 1 1,0-1-1,0 1 1,-1-1-1,1 0 1,0 1-1,0-1 1,-1 0-1,1 0-640,0 0 754,0 1 0,-1-1-1,1 0 1,-1 1 0,1-1 0,0 1-1,-1-1 1,1 1 0,0-1 0,-1 1 0,1 0-1,0-1 1,0 1 0,0 0 0,-1-1-1,1 1 1,0 0 0,0 0-754,11 8 2502,-7-1-2502,-1 0 0,0 0 0,0 1 0,-1-1 0,0 1 0,0 0 0,-1 0 0,0 0 0,0 0 0,-1 1 0,0-1 0,11 45 0,-9-39 0,0 1 0,-1 0 0,0 0 0,-1 9 0,2 15 0,4 58 0,-5 56 0,-2-127 0,-8 220 0,0-109 0,8-123 0,-2 0 0,0 0 0,-1 0 0,-1 5 0,0-5 0,1-1 0,1 1 0,0 0 0,1 6 0,1-15 21,0 1 1,-1 0-1,0-1 1,0 1-1,0-1 0,0 1 1,-1-1-1,0 1 0,0-1 1,-1 1-22,-5 4-5294,-1-2-5692,1-4 2623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7.5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82 4433,'4'-7'429,"1"1"0,-1 0 0,1 1 0,0-1 0,0 1 1,1 0-1,-1 0 0,1 1 0,0 0 0,1 0 0,-1 0 0,1 0 0,-1 1 0,1 0 1,0 1-1,0 0 0,1 0 0,-1 0 0,0 1 0,0 0 0,1 0 0,-1 1 0,1 0 0,-1 0 1,7 2-430,-3-1 943,0 1 0,0 0 1,-1 1-1,1 0 1,-1 1-1,1 0 1,-1 0-1,-1 1 0,1 1 1,-1-1-1,0 2 1,0-1-1,0 1 0,-1 1 1,0-1-1,0 1 1,0 2-944,-5-5 92,1-1 0,-1 1 0,0 0 0,-1 0 1,1 0-1,-1 1 0,0-1 0,0 1 0,-1-1 1,1 1-1,-1-1 0,-1 1 0,1 0 0,-1 0 0,0-1 1,0 4-93,-1-1 23,-1 0 0,0 1 0,0-1 0,-1 0 0,0 0 0,0 0 0,-1-1 0,0 1 0,0-1 1,-3 4-24,-8 8-20,0-1 0,-2 0 1,1-1-1,-2-1 0,0-1 1,-1-1-1,-12 7 20,15-10 332,-48 28-4300,19-20-9340,29-18 6879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8.1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188 150 4697,'19'-23'1875,"-15"18"277,0 0 1,0 0 0,-1-1-1,0 1 1,0-1 0,0 1 0,-1-1-1,0 0 1,0 0 0,0-3-2153,1-26 4668,-3 34-4668,1 0 0,-1-1 0,0 1 0,-1 0 0,1 0 0,0 0 0,0 0 0,0 0 0,-1 0 0,1 0 0,0 0 0,-1 0 0,1 0 0,-1 0 0,1 0 0,-1 0 0,0 0 0,1 1 0,-1-1 0,0 0 0,1 0 0,-1 1 0,0-1 0,0 0 0,-1 0 0,0 0 0,1 1 0,-1-1 0,0 1 0,0 0 0,0-1 0,0 1 0,0 0 0,0 0 0,0 0 0,1 0 0,-1 1 0,0-1 0,0 0 0,0 1 0,-5 1 0,0 0 0,0 1 0,1-1 0,-1 2 0,1-1 0,-1 1 0,-1 1 0,-4 5 0,0 0 0,0 0 0,1 2 0,0-1 0,1 1 0,1 1 0,0 0 0,0 0 0,1 1 0,1 0 0,0 0 0,1 1 0,1 0 0,0 0 0,1 0 0,1 0 0,0 1 0,1-1 0,1 1 0,0 2 0,1-13 0,0 1 0,1-1 0,0 0 0,-1 1 0,2-1 0,-1 0 0,1 0 0,0 0 0,0 0 0,0 0 0,0 0 0,1 0 0,0-1 0,0 1 0,1-1 0,-1 0 0,1 0 0,0 0 0,0 0 0,0-1 0,0 1 0,0-2 0,0 1 0,0-1 0,0 0 0,0-1 0,0 1 0,0-1 0,1 1 0,-1-1 0,0 0 0,1-1 0,-1 1 0,1-1 0,-1 0 0,0 0 0,1 0 0,-1-1 0,1 0 0,-1 0 0,0 0 0,1 0 0,-1 0 0,0-1 0,0 0 0,0 0 0,2-1 0,1-2 0,1 1 0,-1-2 0,-1 1 0,1-1 0,-1 0 0,0 0 0,0 0 0,0-1 0,-1 0 0,0 0 0,-1-1 0,1 0 0,-2 1 0,1-1 0,-1 0 0,0-1 0,-1 1 0,1-4 0,10-31 0,-9 32 0,-1 0 0,0 0 0,0 0 0,-1-1 0,-1 1 0,0-1 0,7-76 0,-8 84 0,0 21 0,-8 84 0,8-68 0,-1-18 0,0 1 0,2 0 0,0 0 0,1-1 0,3 14 0,-2-10 157,-1-6-2354,1-5-3246,-2 1-3646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8.5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211 55 8770,'-2'-24'-637,"2"22"1477,-1 0-1,1 1 1,-1-1 0,1 0 0,-1 0-1,0 1 1,0-1 0,1 1 0,-1-1-1,-1 1 1,1-1 0,0 1 0,0 0-1,0-1-839,-1 1 729,1 1 0,0-1 0,0 0 0,-1 0-1,1 1 1,0-1 0,-1 1 0,1-1 0,0 1-1,-1 0 1,1 0 0,-1-1 0,1 1-1,0 0 1,-1 0 0,1 0 0,-1 1-729,-23 4 488,18-1-488,0 0 0,0 0 0,0 1 0,0 0 0,1 0 0,-1 1 0,2 0 0,-1 0 0,0 0 0,1 0 0,-4 7 0,-2 4 0,0 1 0,1-1 0,1 2 0,-2 7 0,7-15 0,1 0 0,0 1 0,1-1 0,1 1 0,-1-1 0,2 1 0,0 0 0,0 0 0,1-1 0,0 1 0,1-1 0,2 9 0,-2-15 0,0-1 0,0 1 0,1-1 0,-1 1 0,1-1 0,0 0 0,0 0 0,0 0 0,1-1 0,-1 1 0,1-1 0,0 1 0,0-1 0,0-1 0,3 3 0,1-1 0,-1 0 0,1 0 0,-1 0 0,1-1 0,0 0 0,0-1 0,1 0 0,6 1 0,-1-2-103,0 0 1,0-2-1,1 0 1,-1 0-1,0-1 1,0-1-1,0 0 1,0-1-1,-1-1 1,0 0-1,0-1 1,0 0-1,7-5 103,17-14-5084,-5-3-4486,-11 9 4638,-4-3 246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9.0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47 158 4505,'-7'-52'3426,"-16"-22"8281,20 61-8400,3 12-3063,1 1 0,-1-1-1,0 0 1,0 0 0,0 1 0,-1-1 0,1 0 0,0 1 0,0-1 0,0 0 0,0 1 0,-1-1 0,1 0 0,0 1 0,-1-1 0,1 0 0,0 1 0,-1-1 0,1 1 0,-1-1 0,1 1 0,-1-1 0,1 1 0,-1-1 0,1 1 0,-1-1 0,1 1 0,-1 0 0,0-1 0,1 1 0,-1 0 0,0 0 0,1-1 0,-1 1-244,-1 27 1527,18 123-1527,-15-122 0,2 1 0,5 19 0,-4-19 0,0 0 0,-1 22 0,5 148 0,-8-86 0,8-77 0,-8-36 0,0 0 0,1 0 0,-1 0 0,0 0 0,0 0 0,0 0 0,1 0 0,-1 0 0,0 0 0,0 0 0,1 0 0,-1 0 0,0 0 0,0 0 0,0 0 0,1 0 0,-1 0 0,0 0 0,0 0 0,0-1 0,1 1 0,-1 0 0,0 0 0,0 0 0,0 0 0,0 0 0,1-1 0,-1 1 0,0 0 0,0 0 0,0 0 0,0 0 0,0-1 0,0 1 0,1 0 0,-1 0 0,0 0 0,0-1 0,0 1 0,0 0 0,0 0 0,0 0 0,0-1 0,0 1 0,0 0 0,0 0 0,0 0 0,0-1 0,7-11 0,34-107 0,-31 89 0,-2 6 0,1 1 0,9-18 0,-7 20 0,-8 13 0,1 0 0,0 1 0,1-1 0,-1 1 0,1 0 0,1 1 0,-1-1 0,1 1 0,6-5 0,-2 3 0,0 1 0,0 1 0,1 0 0,0 0 0,0 1 0,0 0 0,1 1 0,-1 1 0,1 0 0,0 0 0,0 1 0,9 0 0,-13 1 0,-1 1 0,1 0 0,0 1 0,0 0 0,0 0 0,-1 0 0,1 1 0,-1 0 0,1 1 0,-1 0 0,0 0 0,0 1 0,0-1 0,0 1 0,-1 1 0,0 0 0,1-1 0,-2 2 0,1-1 0,1 2 0,-2 1 0,0 0 0,-1 0 0,0 0 0,0 0 0,0 1 0,-1 0 0,-1 0 0,1 0 0,-1 0 0,-1 1 0,1-4 0,-2-3 0,0-1 0,0 1 0,0 0 0,0-1 0,0 1 0,0 0 0,-1-1 0,1 1 0,-1 0 0,0 0 0,-3 21 0,3-14 0,0 1 0,-1-1 0,-1 0 0,0 1 0,-2 6 0,-5 13 0,5-12 116,-2 2-1056,5-9-7950,3-6 862,6-1 613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9.4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0 180 3865,'6'0'1063,"-1"-2"8979,7 0 7759,-4 2-15844,2-1-3918,4 1 1961,1-2 0,-1 0 0,1-1 0,-1-1 0,0 0 0,0 0 0,-1-2 0,1 0 0,-1 0 0,0-1 0,-1-1 0,0 0 0,0 0 0,-1-2 0,0 1 0,3-5 0,-12 13 0,-1 0 0,0-1 0,0 1 0,1-1 0,-1 0 0,0 1 0,0-1 0,-1 0 0,1 0 0,0 1 0,0-1 0,-1 0 0,1 0 0,-1 0 0,0 0 0,0 0 0,0 0 0,1 0 0,-2 0 0,1 0 0,0 0 0,0 1 0,-1-1 0,1 0 0,-1 0 0,1 0 0,-1 0 0,0 0 0,0 0 0,-1 0 0,1 0 0,0 1 0,-1-1 0,1 1 0,-1 0 0,0-1 0,1 1 0,-1 0 0,0 0 0,0 0 0,0 0 0,0 1 0,0-1 0,0 0 0,0 1 0,0-1 0,0 1 0,0 0 0,0 0 0,0 0 0,0 0 0,0 0 0,0 0 0,0 0 0,0 1 0,0-1 0,0 1 0,-2 0 0,-9 3 0,-1 1 0,1 0 0,1 1 0,-1 0 0,1 1 0,0 0 0,0 1 0,-3 3 0,8-5 0,1-1 0,0 1 0,0 1 0,0-1 0,1 1 0,0 0 0,0 0 0,1 0 0,0 1 0,0-1 0,1 1 0,0 0 0,0 0 0,0 3 0,2-4 0,-1 0 0,1 0 0,1 0 0,0 0 0,0 0 0,0 0 0,0 0 0,1 0 0,1 0 0,-1 0 0,1 0 0,0 0 0,1 0 0,-1-1 0,1 1 0,1-1 0,-1 0 0,1 0 0,0 0 0,1-1 0,0 2 0,-1-3 0,1 1 0,0-1 0,0 0 0,0 0 0,0-1 0,1 0 0,-1 0 0,1 0 0,0 0 0,0-1 0,0 0 0,0 0 0,0-1 0,1 0 0,-1 0 0,0 0 0,1-1 0,-1 1 0,0-2 0,1 1 0,-1-1 0,0 0 0,4-1 0,77-22-398,-49 9-7682,-8 1-1342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9.15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093.69141"/>
      <inkml:brushProperty name="anchorY" value="-21137.11914"/>
      <inkml:brushProperty name="scaleFactor" value="0.5"/>
    </inkml:brush>
  </inkml:definitions>
  <inkml:trace contextRef="#ctx0" brushRef="#br0">62 33 3377,'0'0'0,"0"0"376,0 0 1111,0 0 112,0 0 195,0 0 146,0 1 116,-1 0 131,0 0 107,-1 1 59,0 1-31,-2 2 27,0 0-33,0 2-67,-1 1-28,-1 2-437,0 1-2028,0 1 551,1 1-307,1 1 0,0 1 0,2 1 0,1 0 0,2 0 0,0 1 0,2 0 0,2 1 0,-1-1 0,2 1 0,1 0 0,0 0 0,1-1 0,1-1 0,0 0 0,1-1 0,0 0 0,1-2 0,1-1 0,-1-1 0,1-1 0,1-2 0,-2-1 0,1-2 0,0-1 0,0-1 0,0 0 0,0-3 0,-1 0 0,0-2 0,0-1 0,-1-2 0,-1 0 0,-1-2 0,0-1 0,0 0 0,-2-1 0,-1-1 0,-1-1 0,-1-1 0,-1-2 0,-3 0 0,0-2 0,0 0 0,-2-2 0,-1-2 0,-3 0 0,0 0 0,-3 0 0,1-1 0,-2 1 0,-3 0 0,0 1 0,-1 0 0,0 1 0,0 2 0,0 2 0,0-1 0,1 2 0,1 1 0,0 1 0,0 2 0,2 2 0,-1 1 0,1 1 0,1 3 0,0 0 0,1 2 0,1 2 0,1 1 0,1 0 0,1 1 0,0 1 0,1 0-3118,2 1-4608,1 0 837,2-1-106,0-1-1182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19.8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18 9202,'-8'-6'-1536,"2"0"4929,-1 0 9209,4 23-3992,5 4-8448,0 0 1,1-1-1,4 15-162,2 10 9,4 21-9,-7-40 0,-1 0 0,-1 0 0,0 23 0,12 69 0,-12-83 705,-1-14-2747,-2-6-4819,-1-11-2057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20.4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43 635 8466,'-4'-28'-721,"-9"-15"4732,-3-9 1954,13 36-4708,0 0 1,1 0-1,1 0 1,0-1-1,1 1 0,2-14-1257,2 10 605,-1 1-1,2-1 0,1 1 0,0 0 0,2 0 1,0 1-1,0 0 0,2 0 0,0 1 0,2 1 1,0-1-605,2 0 142,0 1 1,1 1-1,1 1 1,0 0-1,1 1 1,13-8-143,-16 13 0,0 0 0,0 1 0,0 0 0,1 1 0,0 1 0,0 0 0,16-2 0,-25 6 0,0 1 0,-1-1 0,1 1 0,0 0 0,0 0 0,0 1 0,0 0 0,-1 0 0,1 0 0,4 2 0,-6-1 0,-1-1 0,1 1 0,-1 0 0,0 0 0,0 0 0,0 1 0,0-1 0,0 1 0,-1-1 0,1 1 0,-1 0 0,1 0 0,-1 0 0,0 0 0,0 0 0,-1 1 0,2 1 0,0 2 0,0-1 0,-1 0 0,1 1 0,-1-1 0,0 1 0,-1 0 0,0 0 0,0 0 0,-1 0 0,1 0 0,-1 0 0,-1 0 0,0 6 0,-3 6 0,-1 1 0,-1-1 0,-1 0 0,0-1 0,-1 1 0,-1-1 0,-1-1 0,-1 0 0,0 0 0,-1-1 0,-1 0 0,7-8 0,-10 12 0,0-1 0,-1 0 0,-14 11 0,-22 20 0,36-30 0,10-18 0,7-6 0,0 3 0,7-5 0,0 0 0,0 0 0,0 0 0,1 1 0,0 0 0,0 0 0,1 1 0,-1 0 0,1 1 0,0 0 0,0 0 0,6-1 0,3 0 0,0 2 0,1-1 0,-1 2 0,0 0 0,0 2 0,2 0 0,-4 0 0,0 1 0,1 1 0,-1 1 0,0 0 0,-1 1 0,1 1 0,-1 0 0,0 1 0,0 1 0,-1 0 0,10 8 0,-19-12 0,-1 0 0,0 0 0,0 0 0,0 1 0,0-1 0,-1 1 0,0 0 0,0 0 0,0 0 0,0 0 0,-1 1 0,0-1 0,0 1 0,0 0 0,-1-1 0,0 1 0,0 0 0,-1 0 0,1 0 0,-1-1 0,0 1 0,-1 0 0,0 0 0,0 2 0,-1 2 0,0-1 0,-1 1 0,0-1 0,-1 1 0,0-1 0,-1 0 0,1 0 0,-2-1 0,1 1 0,-1-1 0,-1 0 0,1-1 0,-1 0 0,-1 1 0,-14 10 0,-1-1 0,0-1 0,-1-1 0,-1-1 0,0-2 0,-1 0 0,0-2 0,-1 0 0,0-2 0,0-1 0,-1-1 0,0-2 0,-6 0 0,25-3 0,1-1 0,-1 0 0,0 0 0,0-1 0,1 0 0,-1-1 0,1 1 0,-1-2 0,6 2 0,0 0 0,0 0 0,0 0 0,1 0 0,-1-1 0,0 0 0,1 1 0,-1-1 0,1 0 0,0 0 0,-1 0 0,1-1 0,0 1 0,0 0 0,1-1 0,-1 1 0,0-1 0,1 0 0,-1 1 0,1-1 0,0 0 0,-1-3 0,1 3-30,1 0 0,-1 0 0,1 0-1,0-1 1,-1 1 0,1 0 0,0 0 0,1-1 0,-1 1 0,1 0 0,-1 0 30,5-10-3023,0-1-4051,3-4-3583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21.5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94 209 8786,'3'27'12250,"6"-14"-3295,8-9-4608,10-8-5918,-20 3 1571,0 0 0,-1-1 0,1 0 0,-1-1 0,0 1 0,0-1 0,0 0 0,0-1 0,0 0 0,-1 0 0,1 0 0,-1 0 0,0-1 0,0 0 0,-1 0 0,4-4 0,1-2 0,-8 10 0,0-1 0,1 1 0,-1 0 0,0-1 0,0 1 0,0-1 0,0 0 0,0 1 0,0-1 0,-1 0 0,1 0 0,0 1 0,-1-1 0,0 0 0,1 0 0,-1 0 0,0 0 0,3-18 0,-3 18 0,1 0 0,-1-1 0,0 1 0,1 0 0,-1 0 0,0-1 0,0 1 0,0 0 0,-1-1 0,1 1 0,-1 0 0,1 0 0,-1-2 0,-2-6 0,2 8 0,1 1 0,0-1 0,-1 0 0,1 0 0,-1 1 0,1-1 0,-1 0 0,0 1 0,0-1 0,1 1 0,-1-1 0,0 1 0,-1-1 0,1 1 0,0-1 0,0 1 0,0 0 0,-1 0 0,1 0 0,-1 0 0,1 0 0,-1 0 0,1 0 0,-1 0 0,0 1 0,1-1 0,-2 0 0,-3 0 0,0 1 0,0 0 0,0 0 0,0 0 0,0 1 0,1-1 0,-1 2 0,0-1 0,0 0 0,1 1 0,-1 0 0,1 1 0,-1-1 0,1 1 0,0 0 0,0 0 0,0 0 0,1 1 0,-3 2 0,-3 3 0,-1 1 0,2 1 0,-1 0 0,2 0 0,0 1 0,0 0 0,-4 8 0,-1 3 0,8-14 0,0 0 0,0 0 0,0 0 0,1 0 0,1 1 0,-1 0 0,2 0 0,-1 0 0,1 0 0,1 0 0,0 3 0,0 1 0,2 0 0,0 0 0,0 0 0,1 0 0,1-1 0,0 1 0,1-1 0,5 12 0,-6-18 0,1-1 0,-1 0 0,1 0 0,1 0 0,-1 0 0,1-1 0,0 0 0,0 0 0,1 0 0,-1-1 0,1 1 0,0-1 0,0-1 0,1 1 0,-1-1 0,1 0 0,-1-1 0,4 1 0,4 2 0,0-2 0,0 0 0,1-1 0,-1 0 0,1-1 0,-1 0 0,1-2 0,-1 1 0,1-2 0,-1 0 0,0-1 0,1 0 0,7-4 0,-4 1 0,0-1 0,0-1 0,-1-1 0,0-1 0,-1 0 0,0-1 0,-1 0 0,0-1 0,0-1 0,0-3 0,11-10 0,-3-1 0,0-1 0,16-26 0,69-117 0,-30 65 0,-77 105 0,1 0 0,-1-1 0,0 1 0,0 0 0,1 0 0,-1 0 0,1 0 0,-1 0 0,1 0 0,-1 0 0,1 1 0,0-1 0,-1 0 0,1 1 0,0-1 0,-1 1 0,1 0 0,0 0 0,0 0 0,-1-1 0,1 2 0,0-1 0,0 0 0,-1 0 0,1 0 0,0 1 0,-1-1 0,1 1 0,0-1 0,-1 1 0,1 0 0,-1 0 0,1 0 0,-1 0 0,1 0 0,-1 0 0,1 0 0,-1 0 0,0 0 0,0 1 0,0-1 0,0 1 0,0-1 0,0 0 0,0 1 0,0 0 0,0-1 0,-1 1 0,1 0 0,-1-1 0,1 2 0,6 10 0,-6-12 0,0 1 0,0-1 0,-1 1 0,1-1 0,0 1 0,-1-1 0,1 1 0,-1-1 0,1 1 0,-1-1 0,0 1 0,0 0 0,0 0 0,8 41 0,-6-36 0,0 0 0,-1 0 0,0 1 0,0-1 0,0 2 0,7 21 0,-7-24 0,4-4 0,-3-17 0,-4 6 0,0 0 0,0 0 0,0 0 0,-1 0 0,-1 1 0,1-1 0,-1 1 0,-1 0 0,0 0 0,-3-5 0,1 1 0,4 8 0,1 1 0,-1-1 0,1 0 0,-1 1 0,0-1 0,-1 1 0,1 0 0,0 0 0,-1 0 0,0 1 0,0-1 0,1 1 0,-1 0 0,-1 0 0,1 0 0,0 1 0,0-1 0,-1 1 0,1 0 0,-1 0 0,1 1 0,-1-1 0,1 1 0,-2 0 0,-3 1 0,1 0 0,-1 0 0,0 1 0,0 0 0,1 0 0,-1 1 0,1 1 0,0-1 0,-1 1 0,2 1 0,-1-1 0,-1 2 0,-5 5 0,0 0 0,0 0 0,1 1 0,1 1 0,0 1 0,0-1 0,2 2 0,-2 2 0,5-7 0,1 1 0,0 0 0,0 1 0,2 0 0,-1-1 0,1 2 0,1-1 0,0 0 0,1 1 0,0-1 0,0 13 0,2-21 0,1 0 0,-1 0 0,1 0 0,-1 0 0,1 0 0,0 0 0,1 0 0,-1-1 0,1 1 0,-1 0 0,1-1 0,0 1 0,0-1 0,1 0 0,-1 0 0,1 0 0,0 0 0,-1 0 0,1 0 0,1-1 0,-1 0 0,0 1 0,0-1 0,1 0 0,-1 0 0,1-1 0,0 1 0,-1-1 0,1 0 0,0 0 0,0 0 0,1 0 0,4 0 0,1 1 0,0-1 0,-1 0 0,1-1 0,0-1 0,-1 1 0,1-1 0,0-1 0,-1 0 0,1 0 0,-1-1 0,9-4 0,-6 2 0,0-1 0,0-1 0,0 0 0,-1-1 0,0 0 0,-1 0 0,1-1 0,-2-1 0,1 0 0,-1 0 0,-1-1 0,0 0 0,5-10 0,2-3 0,-2 0 0,-1-1 0,0-3 0,-4-3 0,-8 32 0,0-1 0,0 0 0,-1 0 0,1 0 0,0 0 0,0 0 0,0 0 0,0 0 0,0 0 0,-1 0 0,1-1 0,0 1 0,0 0 0,0 0 0,0 0 0,0 0 0,0 0 0,-1 0 0,1 0 0,0 0 0,0 0 0,0 0 0,0 0 0,0-1 0,0 1 0,0 0 0,-1 0 0,1 0 0,0 0 0,0 0 0,0 0 0,0-1 0,0 1 0,0 0 0,0 0 0,0 0 0,0 0 0,0 0 0,0-1 0,0 1 0,0 0 0,0 0 0,0 0 0,0 0 0,0 0 0,0-1 0,0 1 0,0 0 0,0 0 0,0 0 0,0 0 0,0 0 0,0 0 0,0-1 0,1 1 0,-1 0 0,0 0 0,0 0 0,0 0 0,-10 5 0,0 34 0,6-28 0,2-1 0,-1 1 0,2-1 0,-1 1 0,1 0 0,1 0 0,0-1 0,1 1 0,0 0 0,2 10 0,5 26 0,-8-31 0,0-15 0,-1 0 0,1 0 0,0 0 0,0 0 0,0 0 0,0 0 0,0 1 0,0-1 0,0 0 0,0 0 0,1 0 0,-1 0 0,0 0 0,1 1 0,-1-1 0,0 0 0,1 0 0,0 0 0,-1 0 0,1 0 0,0-1 0,-1 1 0,1 0 0,0 0 0,0 0 0,0 0 0,0-1 0,-1 1 0,1 0 0,0-1 0,0 1 0,1-1 0,0 1 0,8 1-1018,-2-2-3164,-4-1-1606,-3 1-3212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6:11:22.3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1 181 7986,'12'-7'-180,"6"-4"3596,9 1 6152,-25 10-8801,0-1 0,0 1 0,0 0 0,0 0 0,0 0 1,0 0-1,0 1 0,0-1 0,0 0 0,0 1 0,0 0 1,1 0-768,15 11 2771,-10-4-2771,-2-1 0,1 1 0,-1 0 0,-1 1 0,1-1 0,-1 1 0,2 6 0,25 71 0,-21-55 0,-8-19 0,0 1 0,-1 1 0,-1-1 0,0 0 0,0 0 0,-2 1 0,0 6 0,0 16 0,0-29 0,0 0 0,0 0 0,0 0 0,-1 0 0,0 0 0,-2 5 0,1-6 0,1 0 0,0 0 0,1 0 0,-1 0 0,1 1 0,0 3 0,1-9 0,0 0 0,0 0 0,0 0 0,0 0 0,0 0 0,0-1 0,-1 1 0,1 0 0,0 0 0,-1 0 0,1 0 0,0-1 0,-1 1 0,1 0 0,-1-1 0,0 1 0,1 0 0,-1-1 0,0 2 0,-1 0 0,2-2 0,0 0 0,0 0 0,0 1 0,0-1 0,0 0 0,-1 0 0,1 1 0,0-1 0,0 0 0,0 0 0,0 1 0,-1-1 0,1 0 0,0 0 0,0 0 0,0 1 0,-1-1 0,1 0 0,0 0 0,0 0 0,-1 0 0,1 0 0,0 0 0,0 0 0,-1 1 0,1-1 0,0 0 0,-1 0 0,1 0 0,0 0 0,0 0 0,-1 0 0,1 0 0,0 0 0,0 0 0,-1-1 0,1 1 0,0 0 0,-1 0 0,1 0 0,0 0 0,0 0 0,-1 0 0,1 0 0,0-1 0,0 1 0,0 0 0,-1 0 0,1 0 0,0-1 0,0 1 0,0 0 0,-1 0 0,1-1 0,0 1 0,0 0 0,0 0 0,0-1 0,0 1 0,0 0 0,0 0 0,0-1 0,-1 1 0,1 0 0,0-1 0,-1-11 0,2-1 0,0 0 0,1 0 0,1 0 0,3-11 0,6-28 0,-5 18 0,1 2 0,2-1 0,2 1 0,1 1 0,7-12 0,-13 28 0,1-1 0,1 2 0,0-1 0,1 1 0,6-5 0,-14 15 0,1 1 0,0 0 0,-1 1 0,1-1 0,1 0 0,-1 1 0,0-1 0,1 1 0,-1 0 0,1 1 0,0-1 0,-1 0 0,1 1 0,0 0 0,0 0 0,0 0 0,0 0 0,0 1 0,0-1 0,0 1 0,0 0 0,0 1 0,0-1 0,0 1 0,3 0 0,0 1 0,-1 1 0,0 0 0,1 0 0,-1 0 0,0 1 0,-1 0 0,1 0 0,-1 1 0,1-1 0,-1 1 0,-1 0 0,1 1 0,-1-1 0,0 1 0,0 0 0,0 0 0,-1 0 0,0 0 0,0 1 0,-1-1 0,0 1 0,0 0 0,0-1 0,-1 1 0,0 3 0,1 17 0,-1-22 0,0 0 0,-1 1 0,0-1 0,0 0 0,-1 0 0,1 0 0,-1 3 0,-3 7 0,3-7 0,-1 0 0,0 0 0,0 0 0,-1 0 0,0 0 0,-1-1 0,0 2 0,-7 14 0,10-20 0,-1 1 0,1-1 0,-1 0 0,1 1 0,-1-1 0,0 0 0,0 0 0,0 0 0,-1 0 0,1-1 0,-1 1 0,0-1 0,1 1 0,-1-1 0,-2 1 0,-12 2 0,17-5 0,-1-1 0,0 1 0,1-1 0,-1 1 0,1-1 0,-1 1 0,1-1 0,0 0 0,-1 1 0,1-1 0,-1 0 0,1 1 0,0-1 0,0 0 0,-1 0 0,1 1 0,0-1 0,0 0 0,0 0 0,0 1 0,0-1 0,0 0 0,0 0 0,0 1 0,0-1 0,0 0 0,1 0 0,0-19 0,0 1 0,2-1 0,1 1 0,0 0 0,1-1 0,8-15 0,-2 5 0,2 1 0,2 1 0,16-26 0,41-48 0,-67 95 0,0 0 0,1 1 0,0 0 0,1 0 0,-1 0 0,1 0 0,0 1 0,0 0 0,1 1 0,0 0 0,3-2 0,2 1 0,1 0 0,-1 0 0,1 1 0,0 1 0,0 0 0,6 0 0,-14 3 0,0-1 0,0 1 0,1 1 0,-1-1 0,0 1 0,0 0 0,0 0 0,0 1 0,0 0 0,0 0 0,0 0 0,0 1 0,-1 0 0,1 0 0,-1 0 0,0 1 0,0-1 0,0 1 0,-1 1 0,1-1 0,-1 1 0,0-1 0,0 1 0,-1 0 0,1 1 0,0 0 0,1 7 0,-1 0 0,0 1 0,-1-1 0,-1 1 0,0-1 0,0 1 0,-1 0 0,-1 0 0,-1-1 0,0 1 0,0 0 0,-1 0 0,-2 3 0,-27 127 0,28-129-269,-1-1 0,-1 1-1,0-1 1,0 0 0,-2-1 0,-3 7 269,-5-1-8075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28.9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235 3 7626,'0'0'-2003,"0"0"1646,0 0 1052,0 0 436,0 0 185,1 0 1238,4 0-2971,-4 0 5907,-1 0 5996,-2 0-10805,1-1-440,0 1-1,0 0 0,0-1 0,0 1 1,0 0-1,0 0 0,0 0 0,0 0 1,1 0-1,-1 0 0,0 0 0,0 0 1,0 0-1,0 1 0,0-1 0,0 0 1,0 1-1,0-1 0,0 1-240,-1 2 0,2 2 0,0-1 0,0 0 0,0 0 0,1 0 0,-1 0 0,1 0 0,0 0 0,0 0 0,1 0 0,-1 0 0,1 0 0,0 0 0,2 5 0,6 24 0,-9-27 0,0 0 0,1 0 0,0 0 0,1-1 0,-1 1 0,1 1 0,1 0 0,-1 0 0,0 0 0,0 0 0,-1 0 0,0 4 0,13 31 0,-9-27 0,-1 1 0,0-1 0,-1 1 0,2 16 0,0-3 0,3 2 0,-6-21 0,0-1 0,-1 1 0,0 0 0,0 0 0,-1 7 0,4 14 0,1 9 0,-6-38 0,0 0 0,0 0 0,0 0 0,-1 0 0,1 1 0,0-1 0,-1 0 0,0 0 0,1 0 0,-1 0 0,0 0 0,0-1 0,0 1 0,0 0 0,0 0 0,-1 0 0,-9 18 0,10-18 0,0 1 0,-1-1 0,1 1 0,0-1 0,-1 0 0,0 1 0,1-1 0,-1 0 0,0 0 0,0 0 0,-2 1 0,-4 3 0,0-1 0,0 0 0,-1-1 0,1 1 0,-1-2 0,0 1 0,0-1 0,-9 2 0,12-4 0,1 0 0,-1-1 0,0 1 0,0-1 0,0 0 0,0 0 0,1-1 0,-1 0 0,0 0 0,0 0 0,1-1 0,-1 1 0,1-1 0,-1-1 0,-2-1 0,-22-15 906,0-5-4048,23 18 863,0-1 0,1 1 0,0-1-1,0-1 1,1 1 0,0-1-1,-1-1 2280,-3-5-4814,-5-3-35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29.2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84 3513,'0'0'1093,"0"0"717,0 0 400,0 0 120,0 0 21,0 0-3,0 0-23,0 0-53,0 0-91,0 0-127,0 0-170,0 0-156,0 0-110,0 0-67,33 0-52,-15-1-1499,0-2 0,0 0 0,0-1 0,6-2 0,10-3 0,90-22-1902,-84 21-4122,1-2-5785,-26 8 7171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30.1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252 20 4321,'6'0'35,"-5"0"4748,-1 0 4923,-14-5 607,-10-7-6704,18 11-3609,0 0 0,0 1 0,0-1 0,0 1 0,0 1 0,-1-1 0,1 1 0,0 0 0,-2 1 0,-6 0 0,10-2 0,0 1 0,0-1 0,0 1 0,0 0 0,0 0 0,0 1 0,0-1 0,0 1 0,0 0 0,1 0 0,-1 0 0,1 0 0,-1 1 0,1 0 0,0-1 0,0 1 0,0 0 0,-9 10 0,1 0 0,1 1 0,-5 8 0,3-5 0,9-10 0,0 0 0,1 0 0,-1-1 0,1 1 0,1 1 0,0-1 0,0 0 0,0 0 0,1 0 0,0 1 0,0-1 0,1 2 0,-1 7 0,0-12 0,0 0 0,0 0 0,0 0 0,1 0 0,0 0 0,-1 0 0,1 0 0,1 0 0,-1 0 0,1 0 0,-1 0 0,1-1 0,0 1 0,0-1 0,1 1 0,-1-1 0,1 0 0,0 0 0,-1 0 0,1 0 0,1 0 0,-1-1 0,0 1 0,1-1 0,-1 0 0,1 0 0,0 0 0,-1-1 0,1 1 0,0-1 0,0 0 0,0 0 0,0 0 0,0-1 0,0 1 0,5-1 0,-1-1 0,0 1 0,1-1 0,-1-1 0,0 0 0,0 0 0,0 0 0,5-3 0,-9 3 0,-1 0 0,1 0 0,-1 0 0,1 0 0,-1-1 0,0 1 0,0-1 0,0 0 0,0 0 0,0 0 0,-1 0 0,1 0 0,-1-1 0,0 1 0,0-1 0,0 0 0,1-3 0,-1 0 0,0 1 0,0-1 0,-1 0 0,0 0 0,0 0 0,-1 0 0,0-1 0,0 1 0,0 0 0,-2-2 0,-1-8 0,-1 1 0,0 0 0,-5-10 0,5 4 0,0 0 0,2 2 0,3 13 0,13 43 0,-6 12 0,-4-34 0,6 21 0,2 0 0,3 4 0,-13-35-267,12 22-243,-8-18-2928,1-3-3685,-6-4 2987,-1-1-116,0 0-92,0 0 96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30.5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0 154 2881,'1'-5'1119,"-1"0"0,1 0 0,0 0 0,0 0 0,1 1 1,1-5-1120,-2 6 1409,1-1 0,-1 1 0,0-1 0,0 1 0,0-1 0,-1 0 0,1 1 0,-1-1 0,0 0 0,0 1 0,0-1 0,-1-3-1409,3 8 605,1 0 0,-1 0 0,1 0 0,-1 0 0,0 1 0,0-1 0,1 1 0,-1 0 0,0 0-605,4 5 153,0 0 0,-1 0-1,0 1 1,-1 0-1,1 2-152,3 4 55,70 104-55,-76-117 0,1 3 0,-1 0 0,1 0 0,-1 0 0,1 0 0,-1 0 0,0 0 0,-1 0 0,1 1 0,0 1 0,10 19 0,-4-17 0,-8-8 0,0 0 0,0 0 0,0 0 0,1 0 0,-1 0 0,0 0 0,0-1 0,0 1 0,0 0 0,1 0 0,-1 0 0,0 0 0,0 0 0,0 0 0,0 0 0,1 0 0,-1-1 0,0 1 0,0 0 0,0 0 0,0 0 0,0 0 0,0-1 0,1 1 0,-1 0 0,0 0 0,0 0 0,0 0 0,0-1 0,0 1 0,0 0 0,0 0 0,0 0 0,0-1 0,0 1 0,0 0 0,0 0 0,0 0 0,0-1 0,0 1 0,0 0 0,0 0 0,0 0 0,0 0 0,0-1 0,-1 1 0,1 0 0,0-26 0,-1 15 0,1 0 0,0 0 0,0 0 0,1 0 0,1 0 0,0 0 0,1 0 0,5-38 0,-1 3 0,3 15 0,4 7 493,3-3-5939,8 2-7728,-14 17 8417,-8 3 123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31.1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157 5 4065,'0'0'1618,"6"-4"6169,-5 4-1519,-2-1 4939,-4 2-11122,0-1 0,0 1 0,0 0 0,0 0 0,1 1 0,-1-1 0,0 1 0,0 0 0,1 0 0,-1 1 0,1-1 0,0 1 0,0 0 0,0 0 0,0 1 0,0-1 0,1 1 0,-1 0 0,1 0 0,-1 2-85,-19 18 122,18-18-122,0 0 0,1 1 0,-1 0 0,2 0 0,-1 0 0,1 0 0,0 1 0,0-1 0,1 1 0,0-1 0,0 1 0,1 3 0,-4 10 0,4-17 0,1 0 0,-1 1 0,1-1 0,0 0 0,0 0 0,1 0 0,-1 1 0,1-1 0,0 0 0,0 0 0,0 0 0,0 0 0,1 0 0,0 0 0,0-1 0,0 1 0,0 0 0,1-1 0,-1 1 0,1-1 0,0 0 0,0 0 0,0 0 0,0-1 0,0 1 0,1 0 0,-1-1 0,1 0 0,0 0 0,-1 0 0,1-1 0,0 1 0,0-1 0,0 0 0,2 0 0,-3 0 0,-1-1 0,1 0 0,0 0 0,0 0 0,0 0 0,-1-1 0,1 1 0,0-1 0,0 1 0,-1-1 0,1 0 0,0 0 0,-1 0 0,1-1 0,-1 1 0,0-1 0,1 1 0,-1-1 0,0 0 0,0 0 0,2-1 0,0-1 0,1-1 0,-1 0 0,0 1 0,0-1 0,-1 0 0,0-1 0,0 1 0,0-1 0,1-2 0,4-13 0,-5 16 0,-1 0 0,0 0 0,0 0 0,-1-1 0,0 1 0,0-1 0,0 1 0,0 0 0,-1-2 0,0-12 0,1 12 0,-1 1 0,0-1 0,0 1 0,0 0 0,-1-1 0,0 1 0,-1 0 0,1-1 0,-2 0 0,1-14 0,2 20 0,0-1 0,0 1 0,0 0 0,0 0 0,0-1 0,0 1 0,0 0 0,0 0 0,0 0 0,-1-1 0,1 1 0,-1 0 0,1 0 0,-1 0 0,1 0 0,-1 0 0,1 0 0,-1-1 0,1 51 0,3-37 0,0 0 0,0 0 0,-1 0 0,0 0 0,-1 12 0,0-15 0,1 0 0,-1 0 0,2 1 0,-1-2 0,1 1 0,1 0 0,0 0 0,1 1 0,4 3 649,0-4-4485,-3-5-2542,1 1-3984,-1-5 5156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32.0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33 123 4217,'-6'-4'-148,"0"-5"5649,-4-3 5556,8 11-8939,2 1-210,0 0-239,-3 3 2060,2-3-3647,1 0 1,0 0-1,0 0 0,-1 1 1,1-1-1,0 0 0,-1 0 0,1 1 1,0-1-1,0 0 0,-1 1 1,1-1-1,0 0 0,0 1 1,0-1-1,-1 0 0,1 1 0,0-1 1,0 0-1,0 1 0,0-1 1,0 0-1,0 1 0,0-1 1,0 0-1,0 1 0,0-1 0,0 1 1,0-1-1,0 0 0,0 1 1,0-1-1,0 1-82,3 26 0,0 0 0,2-1 0,1 1 0,1-1 0,4 9 0,-5-15 0,17 33 0,-21-50 0,0 1 0,0 0 0,0-1 0,0 1 0,1-1 0,-1 0 0,1 0 0,2 2 0,11 15 0,-15-20 0,7 9 0,21-4 0,-27-6 0,-1 1 0,0 0 0,1-1 0,-1 1 0,1 0 0,-1-1 0,0 0 0,1 1 0,-1-1 0,0 0 0,0 0 0,0 0 0,1 0 0,-1 0 0,0 0 0,0 0 0,0 0 0,0 0 0,-1 0 0,1 0 0,0-1 0,0 1 0,-1 0 0,1-1 0,-1 1 0,1 0 0,-1-1 0,0 1 0,1-1 0,-1 1 0,0-1 0,0-1 0,1-9 0,0 0 0,0 0 0,-2-12 0,0 10 0,1-88 0,2 98 0,7 8 0,-5 0 0,9 14 0,6 7 0,1-4 0,-17-16 0,0-1 0,1 0 0,0-1 0,0 1 0,0-1 0,0 1 0,0-1 0,1 0 0,5 2 0,-7-2 0,0-1 0,1 1 0,-1-1 0,1 0 0,-1-1 0,1 1 0,0-1 0,0 1 0,0-1 0,0 0 0,0-1 0,0 1 0,0-1 0,0 0 0,0 1 0,0-2 0,0 1 0,0 0 0,0-1 0,0 0 0,0 0 0,0 0 0,0 0 0,-1-1 0,1 0 0,0 0 0,0 0 0,-2 0 0,1 1 0,-1-1 0,0 0 0,0 0 0,-1 0 0,1 0 0,0 0 0,-1 0 0,1-1 0,-1 1 0,1 0 0,-1-1 0,0 1 0,0-1 0,-1 0 0,1 1 0,0-1 0,-1 0 0,1 1 0,2-59 0,-3 56 0,0-1 0,0 0 0,-1 0 0,0 0 0,0 0 0,0 0 0,-1 1 0,0-1 0,0 0 0,-2-1 0,-7-27 0,10 30 0,0 0 0,0-1 0,0 1 0,-1 0 0,0 0 0,0 0 0,0 0 0,0 0 0,-1 0 0,0-1 0,-13-25 0,16 21 463,3-4-3908,0 4-2201,-1 5-3504,5-1 2995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9.68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017.22461"/>
      <inkml:brushProperty name="anchorY" value="-20131.54297"/>
      <inkml:brushProperty name="scaleFactor" value="0.5"/>
    </inkml:brush>
  </inkml:definitions>
  <inkml:trace contextRef="#ctx0" brushRef="#br0">0 239 5105,'0'0'0,"0"-1"264,2 0 1653,-1-2 208,1 0 313,-1 0 67,0-1-13,1 0-94,0-1-151,-1 2-180,0 0-234,0 0-206,1 1-210,0 0-134,1 0-89,1 2-42,1 1-524,1 2-669,2 0 157,0 3-116,1 1 0,1 2 0,1 2 0,1 1 0,0 1 0,0 3 0,-1 0 0,1 1 0,-1 1 0,-1 0 0,-2 1 0,1-1 0,-2 1 0,0-1 0,-1 0 0,-1-1 0,0 0 0,-3-1 0,0-1 0,-1 1 0,0-2 0,-1-1 0,-1-1 0,1-1 0,0-2 0,0 1 0,-2-3 0,1 0 0,-1-2 0,0-1 0,-1-1 0,0-3 0,0-1 0,-1-2 0,1-2 0,0-2 0,0-2 0,0-2 0,0-2 0,0-1 0,1-2 0,-1-1 0,0-2 0,1 0 0,1-1 0,0-1 0,0 1 0,1-1 0,2 1 0,-1 1 0,2-1 0,1 1 0,0 0 0,1-1 0,0 2 0,3-1-383,-1-1-3652,2 1 1393,0 0-364,1 1 235,0-1 226,1 0 281,-2 1 235,2 1 187,-2 1 155,1 1 187,-2 2 125,0 0 96,0 1 47,-2 0 0,-1 2 45,-1 2-663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32.5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80 1 5545,'1'2'17765,"-8"2"-9782,4-2-7836,1 0 1,-1-1-1,0 1 1,1 0-1,-1 1 0,1-1 1,0 0-1,0 1 1,0-1-1,0 2-147,-13 17 0,13-19 0,0 1 0,0-1 0,0 1 0,0 0 0,0 0 0,1 0 0,-1 0 0,0 2 0,-3 12 0,3-13 0,0 0 0,1 1 0,0-1 0,0 1 0,0 0 0,0-1 0,1 4 0,0-4 0,-1 4 0,1-1 0,0 0 0,0 1 0,1-1 0,0 0 0,0 1 0,0-1 0,1 0 0,0 0 0,1 0 0,0 0 0,0 0 0,0-1 0,1 2 0,2 0 0,-1-1 0,1 0 0,1 0 0,-1 0 0,1 0 0,1-1 0,-1-1 0,3 3 0,-6-6 0,0 0 0,-1 0 0,1-1 0,0 1 0,0-1 0,0 0 0,0 0 0,0 0 0,0-1 0,0 1 0,0-1 0,0 0 0,0 0 0,0 0 0,0-1 0,1 1 0,-1-1 0,0 0 0,0 0 0,2-2 0,-3 2 0,1 0 0,-1 0 0,1-1 0,-1 1 0,0-1 0,1 0 0,-1 0 0,0-1 0,0 1 0,-1 0 0,1-1 0,0 0 0,-1 0 0,1 1 0,-1-2 0,0 1 0,0 0 0,0 0 0,0-2 0,-1-1 0,1 1 0,-1 0 0,-1-1 0,1 1 0,-1-1 0,0 1 0,-1-1 0,1 1 0,-1-1 0,0 1 0,0 0 0,-2-4 0,-1-3 0,-1 0 0,-1 1 0,0-1 0,-1 1 0,0 1 0,0-1 0,-1 1 0,-1 0 0,0 1 0,0 0 0,0 0 0,-12-6 0,15 9 0,-1 1 0,0 0 0,-1 0 0,0 1 0,1 0 0,-1 0 0,0 1 0,-1 0 0,1 1 0,-3-1 0,-1 3-443,11 0-4881,-1 0-5555,2 0 5208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33.1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16 155 5753,'-7'-2'708,"1"-8"8576,3-18 7586,4 27-16866,-1 0 1,0 1-1,0-1 0,1 0 0,-1 0 1,0 0-1,1 0 0,-1 1 0,1-1 1,-1 0-1,1 0 0,0 1 1,-1-1-1,1 0 0,0 1 0,-1-1 1,1 1-1,0-1 0,0 1 0,-1-1 1,1 1-1,0 0 0,0-1 1,0 1-1,0 0 0,0 0 0,-1-1 1,1 1-1,0 0 0,0 0 0,0 0 1,0 0-1,0 0 0,0 0 1,0 0-1,0 1 0,-1-1 0,1 0 1,1 1-5,30 5-26,-31-6 37,5 3-11,0 0 0,-1 1 0,1-1 0,-1 1 0,1 0 0,-1 0 0,0 1 0,0 0 0,-1 0 0,2 2 0,38 56 0,-41-56 0,0-1 0,1 1 0,-2 0 0,1 0 0,-1 0 0,0 0 0,-1 0 0,0 0 0,0 1 0,0 1 0,7 30 0,0-7 0,-8-29 0,1-20 0,1 14 0,-1 0 0,1 0 0,-1-1 0,0 1 0,0-1 0,0 0 0,0 1 0,-1-1 0,1 0 0,-1-1 0,5-20 0,-1 3 0,6-14 0,13-29 0,-9 33 0,4-6 0,-3 17 532,1 1-4170,15-20-14232,-23 28 12656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33.5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31 4073,'-6'-14'5635,"-10"-2"11408,14 15-15281,2 1-223,0 0-152,0 0-1330,0 1-1,0-1 1,0 1 0,0-1 0,0 1-1,0-1 1,0 1 0,0-1 0,0 1 0,0-1-1,0 1 1,0-1 0,0 1 0,1-1-1,-1 1 1,0-1 0,0 0 0,0 1 0,1-1-1,-1 1 1,0-1 0,0 1 0,1-1-1,-1 0 1,1 1-57,3 10-91,4 32 91,-6-36 0,0 0 0,-1 0 0,0 0 0,0 0 0,0 3 0,0-1 0,0 1 0,1 0 0,0-1 0,2 7 0,3 12 0,7 18 0,-11-37 0,0-1 0,0 1 0,-1 0 0,0 0 0,-1 1 0,1 5 0,-1-3 41,0 1 0,1-1 0,1 1 0,0-1 0,0 0 0,2 0 0,0 2-41,3 5-5445,1-3-5899,-2-11 3289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33.8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165 14 5081,'0'-5'-1595,"0"0"2602,0 1 4890,4 10 4151,-2-3-9554,2 16 8108,-6 3-5209,2-9-3553,-1-6 160,0 1 0,0-1 0,-1 0 0,0 1 0,0-1 0,-1 0 0,0 0 0,0 0 0,-1 0 0,0-1 0,-2 3 0,-1 6 0,6-13 0,0 1 0,0-1 0,0 0 0,0 0 0,-1 0 0,1 0 0,0 0 0,-1 0 0,0-1 0,1 1 0,-1 0 0,0-1 0,0 1 0,-1 0 0,-18 14 0,19-14 0,1-1 0,-1 1 0,0 0 0,1-1 0,-1 1 0,0-1 0,0 0 0,0 0 0,0 1 0,0-1 0,-1 0 0,1-1 0,0 1 0,0 0 0,-1-1 0,1 1 0,0-1 0,-1 0 0,1 0 0,0 0 0,-1 0 0,1 0 0,0 0 0,-1 0 0,1-1 0,0 0 0,-1 1 0,1-1 0,0 0 0,0 0 0,0 0 0,0 0 0,-2-1 0,3 1 0,0 1 0,0-1 0,0 1 0,1-1 0,-1 1 0,0-1 0,0 0 0,0 0 0,0 1 0,1-1 0,-1 0 0,0 0 0,1 0 0,-1 0 0,1 0 0,-1 0 0,1 0 0,-1 0 0,1 0 0,0 0 0,-1 0 0,1 0 0,0 0 0,0 0 0,0 0 0,0 0 0,0 1 0,0-1 0,1 1 0,-1-1 0,0 1 0,1-1 0,-1 1 0,1-1 0,-1 1 0,1-1 0,-1 1 0,1-1 0,-1 1 0,1 0 0,-1-1 0,1 1 0,-1 0 0,1 0 0,-1-1 0,1 1 0,0 0 0,-1 0 0,1 0 0,-1 0 0,1 0 0,0 0 0,-1 0 0,1 0 0,-1 0 0,1 0 0,0 0 0,-1 0 0,1 0 0,0 1 0,-1-1 0,1 0 0,-1 0 0,1 1 0,-1-1 0,27 8 0,-8 5 0,0 1 0,0 1 0,-1 0 0,-1 2 0,0 0 0,-1 1 0,-12-13 156,2 1 0,-1-1-1,0 0 1,1-1 0,0 0 0,0 1-1,4 0-155,-7-3-353,0-1-1,1 1 1,-1-1-1,0 0 1,1 0-1,-1-1 1,1 1 0,-1-1-1,3 0 354,20-4-10341,-11-1 2169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34.2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134 123 7009,'-4'0'-1258,"-2"1"6002,-5 1 11982,13-3-11007,9-2-5892,-8 2 173,0 0 0,0 0 0,0 0 0,0-1 0,-1 1 0,1-1 0,0 1 0,-1-1 0,0 0 0,1 0 0,-1 0 0,0-1 0,0 1 0,0 0 0,0-1 0,0 1 0,-1-1 0,1 0 0,-1 0 0,1-1 0,3-6 0,-3 9 0,-1-1 0,0 1 0,0-1 0,0 1 0,-1-1 0,1 1 0,0-1 0,-1 0 0,1 0 0,-1 1 0,1-1 0,-1 0 0,0 0 0,1 0 0,-1 1 0,0-1 0,0 0 0,-1 0 0,1 0 0,0 1 0,-1-1 0,1 0 0,-1 0 0,1 1 0,-1-1 0,0 0 0,0 1 0,1-1 0,-1 1 0,0-1 0,-1 1 0,1-1 0,0 1 0,0 0 0,-1-1 0,0 0 0,0 1 0,-1 0 0,1 0 0,0 0 0,-1 0 0,1 1 0,-1-1 0,1 1 0,-1-1 0,1 1 0,-1 0 0,1 0 0,-1 0 0,1 0 0,-1 1 0,1-1 0,-1 0 0,1 1 0,0 0 0,-1 0 0,-2 1 0,0 0 0,1 0 0,-1 1 0,1 0 0,-1 0 0,1 0 0,0 1 0,0-1 0,-1 3 0,-2 1 0,1 0 0,0 1 0,0 0 0,1 0 0,0 0 0,0 1 0,1-1 0,0 1 0,1 0 0,-2 6 0,-5 18 0,8-26 0,-1-1 0,1 1 0,0 0 0,1 0 0,0-1 0,0 1 0,0 0 0,1 0 0,0 0 0,0 0 0,1 0 0,0 1 0,2 2 0,-1-1 0,2 0 0,-1 0 0,1 0 0,0-1 0,1 1 0,0-1 0,1 0 0,-3-4 0,0-1 0,0 1 0,0-1 0,0 1 0,1-1 0,0 0 0,0-1 0,0 1 0,0-1 0,0 1 0,0-1 0,0 0 0,1-1 0,-1 1 0,1-1 0,0 0 0,1 0 0,2 0 65,0 0 1,1-1-1,-1 0 0,0 0 1,5-2-66,20-5-2539,-7-4-3724,1-3-5564,-18 6 6123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34.6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53 3785,'-2'-6'-206,"-2"0"5751,1-3 8080,5 8-8558,5 2-3571,2 8 1628,5 18-2842,-6-11-233,-2-4-49,-1 0 0,-1 0 0,0 0 0,0 1 0,0 4 0,-1-2 0,1 8 0,-1-1 0,-1 1 0,-1 0 0,-1 17 0,-1-13 0,1-27 0,0 0 0,0 0 0,0 0 0,0 0 0,0 0 0,0 1 0,0-1 0,0 0 0,0 0 0,0 0 0,0 0 0,0 0 0,0 0 0,0 1 0,0-1 0,0 0 0,0 0 0,0 0 0,0 0 0,0 0 0,-1 0 0,1 0 0,0 1 0,0-1 0,0 0 0,0 0 0,0 0 0,0 0 0,-1 0 0,1 0 0,0 0 0,0 0 0,0 0 0,0 0 0,0 0 0,0 0 0,-1 0 0,1 0 0,0 0 0,0 0 0,0 0 0,0 0 0,0 0 0,-1 0 0,1 0 0,0 0 0,0 0 0,0 0 0,0 0 0,0 0 0,-1 0 0,1 0 0,0 0 0,0-1 0,0 1 0,0 0 0,0 0 0,0 0 0,0 0 0,0 0 0,-1 0 0,-7-7 0,8 7 0,-1-4 0,0 0 0,0 0 0,1 0 0,-1 0 0,1 0 0,0 0 0,0 0 0,1 0 0,-1 0 0,1-1 0,0-7 0,-1-10 0,-1 7 0,1-1 0,0 0 0,1 0 0,1 1 0,1-1 0,0 1 0,4-12 0,6-9-271,-3 5-4692,5 1-4594,-6 12 3063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37.3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1 6297,'5'4'3313,"-1"13"5889,-5 21 4541,1-26-13552,-1 7-187,-1-1 0,-1 1 0,0 0-1,-1-1 1,-4 9-4,-1 7 2,4-8-2,5-19 0,-1-1 0,0 0 0,-1 0 0,1 0 0,-1 0 0,0 0 0,-1-1 0,-6 18 0,0-1 0,2 1 0,1 1 0,0-1 0,1 6 0,-9 38 0,3-31 0,7-24 0,0 0 0,1 0 0,0 1 0,1-1 0,-1 9 0,3-15 0,-1 0 0,0 0 0,0 0 0,-1 0 0,-1 5 0,-5 27 0,8-34 0,-1 1 0,1 0 0,-1 0 0,-1-1 0,1 1 0,-1-1 0,0 1 0,0 1 0,0-2 0,0 0 0,0 1 0,1-1 0,-1 1 0,1-1 0,0 1 0,1-1 0,-1 3 0,1-3 0,-1 0 0,0-1 0,0 1 0,0 0 0,0 0 0,0-1 0,-1 1 0,0 0 0,0-1 0,0 1 0,1-1 0,-1 1 0,1-1 0,-1 1 0,1 0 0,0-1 0,1 1 0,-1 0 0,1 0 0,-8 31 0,0-4 0,5-20 0,2-8 0,0 0 0,0 1 0,0-1 0,1 0 0,-1 0 0,1 0 0,-1 1 0,1-1 0,0 0 0,0 1 0,1 1 0,-2-1 0,1-4 0,-1 0 0,1 0 0,0 0 0,0 0 0,0 0 0,-1 1 0,1-1 0,0 0 0,0 0 0,0 0 0,-1 0 0,1 0 0,0 0 0,0 0 0,0-1 0,-1 1 0,1 0 0,0 0 0,0 0 0,-1 0 0,1 0 0,0 0 0,0 0 0,0 0 0,0 0 0,-1 0 0,1-1 0,0 1 0,0 0 0,0 0 0,0 0 0,0 0 0,-1-1 0,1 1 0,0 0 0,0 0 0,0 0 0,0-1 0,0 1 0,0 0 0,0 0 0,0 0 0,0-1 0,0 1 0,0 0 0,0 0 0,0 0 0,0-1 0,0 1 0,0 0 0,0 0 0,0 0 0,0-1 0,0 1 0,0 0 0,0 0 0,0 0 0,0-1 0,0 1 0,0 0 0,1 0 0,-1 0 0,0-1 0,0 1 0,0 0 0,0 0 0,0 0 0,1-1 0,4-13 124,-1 1-2720,1 5-3707,3-4-3230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0.1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7722,'0'0'-2073,"0"0"1493,0 0 995,0 0 449,0 23 25722,0-18-24871,0-2-3597,0 235 1882,8-111 0,8 18 0,-9-40 0,1-25 0,0-28 0,-4-44-1932,-2-7-3390,0-1-4874,-2 0 3337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0.6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9 228 4921,'-4'-30'2256,"0"-6"5242,4 19-3739,-1 5-1230,2 1 0,-1-1 1,3-11-2530,-2 19 155,0 0 1,0 1-1,0 0 1,0-1-1,1 1 1,-1 0-1,1-1 1,0 1 0,0 0-1,0 0 1,0 1-1,1-1 1,-1 0-1,3-1-155,1-1 164,0 0-1,0 0 0,1 1 0,-1 0 0,1 0 0,2-1-163,-5 4 86,0 0 0,0 0-1,0 0 1,0 0 0,0 1-1,0-1 1,1 1 0,-1 0-1,0 0 1,0 1 0,0-1-1,3 2-85,2-1 117,-1 1-1,1 1 1,-1-1-1,0 2 0,0-1 1,0 1-1,0 0 1,-1 0-1,0 1 0,1 0 1,-2 1-1,1-1 1,-1 1-1,0 0 0,0 1 1,0 0-1,-1 0 0,0 0 1,0 0-1,-1 1 1,0 0-1,2 5-116,-6-6 0,0-1 0,-1 1 0,0-1 0,0 1 0,0-1 0,-1 0 0,1 1 0,-2-1 0,1 0 0,-1 0 0,-11 14 0,0-1 0,-2 0 0,-1-1 0,0 0 0,-1-2 0,-18 13 0,20-15 0,14-13-28,1 0 1,-1 1-1,0-1 0,1 0 0,-1 0 1,0 0-1,0-1 0,0 1 1,1 0-1,-1-1 0,-1 1 28,-10-2-3180,3-4-3057,2-4-4547,6 1 4804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1.3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133 5 3761,'6'-4'2936,"-5"4"1770,-1-1 4519,-2 1-8616,1 1-1,0-1 1,0 0-1,0 0 1,0 0-1,0 1 1,0-1-1,0 0 0,0 1 1,0-1-1,0 1 1,0-1-1,0 1 1,0 0-1,0-1 1,-1 2-609,-10 16 3226,0 33-4875,8-30 2475,0-6-826,2 0 0,0 1 0,0-1 0,2 1 0,0-1 0,0 1 0,2 0 0,0 3 0,0-12 0,0-1 0,0-1 0,1 1 0,0 0 0,0-1 0,0 1 0,0-1 0,1 0 0,0 0 0,0 0 0,1-1 0,-1 1 0,1-1 0,0 0 0,0 0 0,3 1 0,-5-3 0,1 0 0,0 0 0,0 0 0,1 0 0,-1-1 0,0 0 0,1 0 0,-1 0 0,0 0 0,1-1 0,-1 1 0,1-1 0,-1 0 0,1-1 0,-1 1 0,1-1 0,-1 0 0,0 0 0,1 0 0,-1 0 0,0-1 0,0 0 0,4-2 0,-1 0 0,0 0 0,0-1 0,0 0 0,-1 0 0,1-1 0,-5 4 0,0 0 0,0-1 0,0 1 0,0 0 0,-1 0 0,1-1 0,-1 1 0,0-1 0,1 1 0,-1-1 0,-1 0 0,1 1 0,0-1 0,0 0 0,-1 0 0,0 0 0,1 0 0,6-101 0,1 37 0,-8 67 0,0 0 0,0 0 0,0 0 0,0 0 0,0-1 0,0 1 0,0 0 0,0 0 0,0 0 0,0 0 0,0 0 0,0 0 0,0 0 0,0 0 0,0-1 0,0 1 0,0 0 0,0 0 0,0 0 0,0 0 0,0 0 0,0 0 0,0 0 0,0 0 0,0 0 0,0-1 0,0 1 0,0 0 0,0 0 0,0 0 0,0 0 0,1 0 0,-1 0 0,0 0 0,0 0 0,0 0 0,0 0 0,0 0 0,0 0 0,0 0 0,0 0 0,0-1 0,0 1 0,1 0 0,-1 0 0,0 0 0,0 0 0,0 0 0,0 0 0,0 0 0,0 0 0,0 0 0,0 0 0,1 0 0,-1 0 0,0 0 0,0 1 0,0-1 0,0 0 0,0 0 0,0 0 0,0 0 0,0 0 0,0 0 0,1 0 0,6 8 0,4 9 0,-7-8 0,-2 0 0,1 0 0,-1 1 0,0-1 0,-1 4 0,10 38 0,-3-23 0,-2 0 0,0 0 0,-2 1 0,-1 3 0,0-5 0,5 48 0,-2 0 0,-4 1 0,-4-1 0,-4 19 0,3-72 0,0 0 0,-2 1 0,0-2 0,-8 18 0,6-20 0,1-2 0,0 0 0,-1 0 0,-1-1 0,-1 0 0,0 0 0,-1-1 0,-9 11 0,4-9 0,-2 1 0,0-2 0,-1 0 0,-13 8 0,24-20 0,1 1 0,-1-1 0,0-1 0,0 1 0,0-1 0,-1 0 0,1-1 0,-1 0 0,1 0 0,-1 0 0,0-1 0,0 0 0,0-1 0,0 0 0,1 0 0,-2-1 0,5 0 0,0 0 0,0 0 0,0-1 0,0 0 0,0 0 0,0 0 0,0 0 0,1 0 0,-1-1 0,1 1 0,-1-1 0,1 0 0,0 0 0,0-1 0,1 1 0,-1 0 0,1-1 0,-1 0 0,1 0 0,0 1 0,1-1 0,-1 0 0,1 0 0,-1-3 0,-1-1 0,1 1 0,0-1 0,1 1 0,0-1 0,0 0 0,1 0 0,0 0 0,0 1 0,0-1 0,1 0 0,1 0 0,-1 1 0,2-4 0,10-20 0,2 1 0,1 0 0,2 2 0,0-1 0,2 2 0,1 1 0,1 0 0,23-19 0,-11 8-438,0-1 0,-3-2 438,9-12-8144,-23 30 1315,6-9-1183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1:59.95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362.20898"/>
      <inkml:brushProperty name="anchorY" value="-20908.93359"/>
      <inkml:brushProperty name="scaleFactor" value="0.5"/>
    </inkml:brush>
  </inkml:definitions>
  <inkml:trace contextRef="#ctx0" brushRef="#br0">29 24 1112,'0'0'0,"0"0"112,0-1 476,0-1 79,0 0 63,-2 0-5,1-1 5,-1 1-1,1 0 46,0 0 42,-1 1 66,0-1 71,1 0 89,0 1 76,0 0 137,-1 0 158,0 2 163,1 0 177,-1 0 156,0 2 199,0 0 244,1 3 362,-1 0 446,2 3 348,0 2-4056,2 1 1104,1 4-542,1 2-15,1 2 0,1 3 0,1 3 0,0 2 0,2 1 0,0 1 0,1 0 0,0 0 0,1-1 0,0 0 0,1 0 0,-2-2 0,0 0 0,0-3 0,-1-1 0,-2-3 0,0-2 0,0-1 0,-1-3 0,0 0 0,-1-3 0,-1-3 0,0-1 0,-1-2 0,-1-3 0,0-2 0,-2-3-3398,1-2-2959,-3-1 487,1-3-508,-1 1-5112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1.7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35 4449,'-9'-12'1121,"-9"-10"9099,9 23-4682,-1 15-1995,5-1-1518,2-1 1,-1 1 0,2 0 0,-1 10-2026,0 23-741,5 39 741,-1-21 534,-1 167-534,8-151 0,-7-69-1366,3 15 3915,-2-20-7548,-1-2-7953,-3-20 5956,-4 6 3714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2.1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0 215 3641,'1'-2'641,"0"-1"0,0 0 0,1 0 0,-1 0 1,0 1-1,1-1 0,0 0 0,-1 1 0,1 0 0,0-1 0,0 1 1,1 0-1,-1 0 0,0 0 0,1 0 0,-1 1 0,1-1 0,-1 0 1,1 1-1,2-1-641,15-11 3548,-8 4-1869,1 1 0,0 1 0,0 0 0,0 1 0,15-4-1679,-3-1 142,19-9-3056,-37 16 973,0-1 0,0 0 0,0 0 0,0 0-1,-1-1 1,5-6 1941,18-14-7725,-21 17 5111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2.5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68 2056,'-4'-25'2716,"0"-3"4717,4 28-7079,0-1 0,0 0 0,0 0 0,0 0 0,0 1 0,0-1 0,-1 0 0,1 0 0,0 1 0,0-1 0,-1 0 0,1 1 0,-1-1 0,1 0 0,-1 1 0,1-1 0,-1 1 0,1-1 0,-1 1 0,1-1 0,-1 1 0,0-1-354,-4 3 4409,3 13-1749,3 80 2693,1 0-4496,2 99-1362,4-62 505,0-109 0,-8-23 0,0 0 0,0 0 0,0 0 0,1 0 0,-1 0 0,0-1 0,0 1 0,0 0 0,0 0 0,0 0 0,0 0 0,1 0 0,-1 0 0,0 0 0,0 0 0,0 0 0,0 0 0,0 0 0,0 0 0,1 0 0,-1 0 0,0 0 0,0 0 0,0 1 0,0-1 0,0 0 0,0 0 0,1 0 0,-1 0 0,0 0 0,0 0 0,0 0 0,0 0 0,0 0 0,0 0 0,0 1 0,0-1 0,0 0 0,1 0 0,-1 0 0,0 0 0,4-11 0,-1 4 0,0-1 0,0 0 0,-1 0 0,0 0 0,0 0 0,-1-1 0,0 0 0,6-31 0,-6 35 0,1-4 0,0-1 0,0 1 0,1-1 0,1 1 0,0 0 0,0 0 0,1 1 0,0-1 0,0 1 0,-4 7 0,1 0 0,-1 0 0,0 0 0,0 0 0,0 0 0,1 1 0,-1-1 0,0 1 0,1-1 0,-1 1 0,1-1 0,-1 1 0,0 0 0,1-1 0,-1 1 0,1 0 0,-1 0 0,1 0 0,-1 0 0,1 1 0,-1-1 0,1 0 0,0 1 0,1 0 0,0 1 0,0-1 0,-1 1 0,1-1 0,0 1 0,-1 0 0,1 0 0,-1 1 0,1-1 0,-1 0 0,0 1 0,7 9 0,0 1 0,-1 0 0,0 0 0,1 6 0,-7-16 0,10 24 0,0 0 0,-2 1 0,1 8 0,-3-1 0,-6-19-319,-2-9-3653,-1 0-8645,1-7 5416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2.9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42 5753,'0'0'73,"1"0"-1,-1-1 1,1 1-1,-1 0 1,1-1-1,-1 1 1,1-1-1,-1 1 1,0 0-1,1-1 1,-1 1-1,0-1 1,1 0-1,-1 1 1,0-1-1,0 1 1,1-1-1,-1 1 1,0-1-1,0 0 1,0 0-73,1-8 6580,-2 3 957,0 5-4488,-3 6-930,0 4 2172,2-5-4131,0-1 0,0 1 1,0 0-1,1 0 0,-1-1 0,1 1 1,0 0-1,0 0 0,0 0 0,1 1 0,0-1 1,-1 0-1,1 4-160,1 2-34,-1 0 1,1 0-1,0 0 1,1 0-1,1 4 34,1 4 0,-4-16 0,1 0 0,-1 0 0,0 0 0,1 0 0,0 1 0,-1-1 0,1-1 0,0 1 0,0 0 0,0 0 0,0 0 0,0 0 0,1-1 0,0 3 0,9 10 0,-10-12 0,0 0 0,0 0 0,1 0 0,-1 0 0,1 0 0,-1-1 0,1 1 0,0 0 0,-1-1 0,1 0 0,0 1 0,0-1 0,0 0 0,0 0 0,1 0 0,-1 0 0,0 0 0,0 0 0,3 0 0,-3-1 0,1 1 0,0-1 0,0 0 0,0 1 0,0-1 0,-1-1 0,1 1 0,0 0 0,0-1 0,0 0 0,0 1 0,-1-1 0,1 0 0,0 0 0,-1-1 0,1 1 0,-1 0 0,1-1 0,-1 0 0,0 1 0,0-1 0,0 0 0,0 0 0,0 0 0,0-1 0,0 1 0,1-2 0,0-2 0,0 0 0,0 0 0,-1 0 0,0 0 0,0 0 0,0 0 0,-1 0 0,0-1 0,0 1 0,0-1 0,-1-4 0,1-5 0,-1 11 0,1 1 0,-1 0 0,0 0 0,0 0 0,-1-1 0,1 1 0,-1 0 0,0 0 0,0 0 0,0 0 0,0 0 0,-1 0 0,0 0 0,-9-13 0,9 12 0,-1 1 0,0-1 0,-1 1 0,1 0 0,-1 0 0,0 0 0,0 0 0,2 3 0,0-1 0,0 1 0,0 0 0,1 1 0,-1-1 0,0 0 0,0 0 0,0 1 0,0-1 0,-1 1 0,1 0 0,0 0 0,0 0 0,0 0 0,0 0 0,0 0 0,0 0 0,0 1 0,0-1 0,0 1 0,-1 0 0,0-1-7,1 1 1,-1 0-1,1 0 1,-1 0-1,1 0 0,0 1 1,-1-1-1,1 0 1,0 1-1,0 0 0,0 0 1,0-1-1,0 1 1,0 0-1,1 1 0,-1-1 1,1 0-1,-1 0 1,0 2 6,2-3-1622,0-1-4142,0 1-1144,0 2-38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3.4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34 7346,'18'-16'9433,"-16"14"-8070,-1 1 0,1-1 0,0 0 0,0 1 0,0-1 0,0 1-1,0-1 1,0 1 0,0 0 0,2-1-1363,7 5 3458,1 14-4557,11 31 1099,-20-40 0,3 12 0,0 1 0,-1 0 0,-1-1 0,-1 2 0,-1-1 0,-1 5 0,0-2 0,0-16 0,-1 1 0,0 0 0,0-1 0,-1 1 0,0 0 0,-1-1 0,1 1 0,-2 1 0,1 1 0,2-11 0,0 0 0,1 1 0,-1-1 0,0 1 0,0-1 0,0 0 0,0 1 0,0-1 0,0 0 0,0 1 0,0-1 0,0 1 0,0-1 0,-1 0 0,1 1 0,0-1 0,0 0 0,0 1 0,0-1 0,0 0 0,-1 1 0,1-1 0,0 0 0,0 0 0,-1 1 0,1-1 0,0 0 0,0 1 0,-1-1 0,1 0 0,0 0 0,-1 0 0,1 1 0,0-1 0,-1 0 0,1 0 0,0 0 0,-1 0 0,1 0 0,0 0 0,-1 0 0,1 0 0,0 0 0,0-16 0,1-7 0,1 1 0,1 0 0,2 1 0,2-8 0,-1 1 0,26-50 0,-31 74 0,0 0 0,1 0 0,-1 1 0,1-1 0,0 1 0,1-1 0,-1 1 0,0 0 0,1-1 0,0 1 0,0 1 0,0-1 0,0 0 0,0 1 0,0-1 0,1 1 0,-1 0 0,1 0 0,0 1 0,0-1 0,-2 1 0,1 0 0,-1 0 0,1 0 0,-1 1 0,1-1 0,0 1 0,-1 0 0,1 0 0,0 0 0,-1 0 0,1 0 0,-1 0 0,1 1 0,0-1 0,-1 1 0,1 0 0,-1 0 0,1 0 0,-1 0 0,1 0 0,-1 0 0,0 1 0,0-1 0,0 1 0,0-1 0,0 1 0,0 0 0,0 0 0,0 0 0,-1 0 0,1 0 0,5 10 0,-1 0 0,0 0 0,-1 0 0,0 0 0,-1 1 0,0 0 0,-1 0 0,0 0 0,-1 0 0,-1 1 0,0 6 0,7 35 0,-4-39 683,-1-7-3094,-2-2-5124,-1 2-1678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4.1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27 8018,'-2'-6'853,"-3"0"4112,-3-8 11764,6 13-14866,1 2-1849,-1-1 0,1 1-1,-1-1 1,0 1-1,1-1 1,-1 1 0,1 0-1,0 0 1,-1 0 0,1 0-1,0 0 1,-1 0 0,1 0-1,0 0 1,0 0 0,0 1-1,0-1 1,0 1 0,0-1-1,1 0 1,-1 1-1,0-1 1,1 1 0,-1-1-1,1 1 1,-1 0 0,1 0-14,-2 6-6,0-1 0,1 0 0,0 0 0,0 1 0,1 2 6,-2 36 0,1 35 0,1-74 0,1 0 0,0 0 0,0 0 0,0 0 0,1 0 0,0-1 0,1 1 0,-1 0 0,3 2 0,4 12 0,-8-18 0,0 0 0,0 0 0,0 0 0,1 0 0,-1-1 0,1 1 0,0 0 0,2 2 0,-3-4 0,1 1 0,-1 0 0,1-1 0,0 1 0,-1-1 0,1 1 0,0-1 0,0 0 0,0 0 0,0 0 0,1 0 0,-1 0 0,0-1 0,0 1 0,0 0 0,1-1 0,-1 0 0,0 1 0,1-1 0,-1 0 0,0 0 0,0-1 0,1 1 0,0 0 0,1-2 0,-1 1 0,1 0 0,-1-1 0,1 1 0,-1-1 0,0 0 0,0 0 0,0 0 0,0-1 0,0 1 0,-1-1 0,1 0 0,-1 1 0,1-1 0,0-2 0,2-3 0,0 0 0,-1 0 0,0 0 0,-1 0 0,3-8 0,5-12 0,-9-2 0,-3 21 0,16 34 0,-8-5 0,10 17 0,-2-13 0,-12-19 0,0 1 0,0-1 0,0 0 0,0-1 0,1 1 0,0-1 0,0 0 0,1 1 0,-3-3 0,0-1 0,0 0 0,0 1 0,0-1 0,1 0 0,-1 0 0,0-1 0,1 1 0,-1 0 0,0-1 0,1 1 0,-1-1 0,1 0 0,-1 0 0,0 0 0,1 0 0,-1 0 0,1 0 0,-1-1 0,0 1 0,1-1 0,-1 0 0,0 0 0,1 1 0,-1-2 0,0 1 0,0 0 0,0 0 0,0-1 0,0 1 0,0-1 0,2-1 0,0 0 0,1-1 0,-2 0 0,1 0 0,0 0 0,-1 0 0,0 0 0,0-1 0,0 0 0,-1 1 0,1-1 0,-1 0 0,0 0 0,0-1 0,3-18 0,-1-1 0,-1 1 0,-2-1 0,0-20 0,-9 0 0,6 29 0,1 15 0,1 0 0,0 0 0,-1 0 0,1 0 0,0 0 0,0 1 0,0-1 0,0 0 0,0 0 0,0 0 0,0 0 0,0 0 0,0 0 0,1 0 0,-1 0 0,0 0 0,1 0 0,-1 0 0,0 0 0,1 0 0,1-8-1387,-2 3-2780,-1-1-5063,1-1 1609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4.5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1 5521,'0'0'415,"0"0"1892,1 0-1501,5 2 19056,-7-1-16278,-3 4-3565,-1 0 1,1 0-1,0 1 1,0-1-1,1 1 1,-1-1-1,1 1 0,1 0 1,-1 1-1,1-1 1,0 0-1,0 1 1,1-1-1,-1 7-19,-1 23 0,2-28 0,0-1 0,1 0 0,0 1 0,0-1 0,1 1 0,-1-1 0,2 5 0,5 21 0,-7-27 0,1 1 0,1-1 0,-1 1 0,1-1 0,0 0 0,1 0 0,-1 0 0,3 4 0,-1-4 0,-1-1 0,1 1 0,1-1 0,-1 0 0,1 0 0,0-1 0,0 1 0,0-1 0,0 0 0,1-1 0,0 1 0,0-1 0,-3-1 0,-1-1 0,1 0 0,-1 0 0,1-1 0,-1 1 0,1 0 0,0-1 0,-1 1 0,1-1 0,0 0 0,-1 0 0,1 0 0,0-1 0,-1 1 0,1 0 0,0-1 0,-1 0 0,1 0 0,-1 1 0,1-2 0,-1 1 0,1 0 0,-1 0 0,0-1 0,1 1 0,-1-1 0,0 0 0,0 0 0,0 1 0,1-3 0,-1 1 0,0 0 0,0-1 0,0 1 0,0 0 0,0-1 0,-1 0 0,0 1 0,1-1 0,-1 0 0,-1 1 0,1-1 0,0 0 0,-1 0 0,0 0 0,0 1 0,0-1 0,-1 0 0,1 0 0,-1 0 0,-2-12 0,-1 0 0,0 0 0,-7-13 0,7 17 0,2 9 0,0 0 0,0-1 0,0 2 0,0-1 0,0 0 0,-1 0 0,1 1 0,-1-1 0,0 1 0,1 0 0,-1 0 0,0 0 0,-1 0 0,1 0 0,0 1 0,0-1 0,-1 1 0,1 0 0,-1 0 0,-2-1 0,2 0 300,1-2-1229,-7-3-6096,3 4-2437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5.0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75 8290,'0'0'-996,"0"0"2110,0 0 1214,0 0 260,-7-18 12305,14 9-10526,-7 9-4364,0 0 0,0 0 1,0 0-1,0 0 0,0 0 0,0 0 0,0-1 0,0 1 0,0 0 0,0 0 0,0 0 0,0 0 1,0 0-1,0 0 0,0-1 0,0 1 0,0 0 0,0 0 0,0 0 0,0 0 0,0 0 0,0 0 1,0 0-1,0-1 0,0 1 0,1 0 0,-1 0 0,0 0 0,0 0 0,0 0 0,0 0 0,0 0 1,0 0-1,0 0 0,1 0 0,-1 0 0,0 0 0,0 0 0,0 0 0,0 0 0,0-1 0,0 1 0,1 0 1,-1 0-1,0 0 0,0 0 0,0 1 0,0-1 0,0 0 0,0 0 0,1 0 0,-1 0 0,0 0 1,0 0-1,0 0 0,0 0 0,0 0 0,0 0 0,0 0 0,0 0 0,1 0 0,-1 0 0,0 1 1,0-1-5,8 6-26,-7-4 39,4 8-12,0 0 0,-1 1 0,-1 0 0,0 0 0,1 4 0,3 12 0,-6-23 0,0-1 0,-1 0 0,0 0 0,0 0 0,0 1 0,0-1 0,0 0 0,-1 0 0,1 0 0,-1 1 0,-1 2 0,-2 18 0,4-21 0,-1-1 0,1 1 0,-1 0 0,1 0 0,-1 0 0,0 0 0,0-1 0,0 1 0,-1 0 0,1-1 0,-1 1 0,1-1 0,-1 0 0,0 1 0,0-1 0,0 0 0,0 0 0,0 0 0,0 0 0,-1-1 0,1 1 0,1-2 0,1 0 0,0 0 0,-1 0 0,1 0 0,-1 0 0,1 0 0,0 0 0,-1 0 0,1 0 0,0 0 0,-1-1 0,1 1 0,0 0 0,0 0 0,-1 0 0,1 0 0,0-1 0,-1 1 0,1 0 0,0 0 0,0-1 0,-1 1 0,1 0 0,0-1 0,0 1 0,0 0 0,-1-1 0,1 1 0,0 0 0,0-1 0,0 1 0,0 0 0,0-1 0,0 1 0,0 0 0,0-1 0,0 1 0,0 0 0,0-1 0,0 1 0,0 0 0,0-1 0,0 1 0,0 0 0,0-1 0,0 1 0,0 0 0,1-1 0,0-18 0,23-24 0,-17 30 0,1-1 0,1 1 0,0 1 0,1 0 0,8-8 0,22-20-584,-12 14-5180,-4-1-6889,-15 10 6249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5.4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119 32 3921,'0'-5'357,"0"-6"5359,-1-2 8479,-4 11-4966,2 5-7879,-2 4-3351,2-1 2001,1 0 0,0 0 0,1 0 0,-1 0 0,1 0 0,0 0 0,1 1 0,0-1 0,0 4 0,-4 31 0,-4 17 0,5-33 0,-1-1 0,-5 17 0,-2 1 0,3 0 0,1 4 0,-13 61 0,11-54 0,9-53 0,0 0 0,0 1 0,0-1 0,0 0 0,0 1 0,0-1 0,0 1 0,0-1 0,-1 0 0,1 1 0,0-1 0,0 0 0,0 1 0,0-1 0,-1 0 0,1 1 0,0-1 0,0 0 0,-1 0 0,1 1 0,0-1 0,0 0 0,-1 0 0,1 1 0,0-1 0,-1 0 0,1 0 0,0 0 0,-1 1 0,1-1 0,-1 0 0,1 0 0,0 0 0,0-1 0,0 1 0,-1 0 0,1 0 0,0 0 0,0 0 0,0 0 0,0 0 0,0-1 0,-1 1 0,1 0 0,0 0 0,0 0 0,0 0 0,0-1 0,0 1 0,0 0 0,0 0 0,-1 0 0,1-1 0,0 1 0,0 0 0,0 0 0,0 0 0,0-1 0,0 1 0,0 0 0,0 0 0,0-1 0,0 1 0,0 0 0,0 0 0,0 0 0,1-1 0,-1 1 0,0 0 0,0 0 0,0 0 0,0-1 0,0 1 0,0 0 0,0 0 0,1 0 0,-1 0 0,0 0 0,0-1 0,0 1 0,0 0 0,1 0 0,-1 0 0,0 0 0,0 0 0,0 0 0,37-87 0,-13 37 0,-20 39 0,0 1 0,2-1 0,-1 1 0,6-8 0,26-32 0,22-28 0,-47 63-1260,16-16 4028,-14 20-7274,1 7-9380,-14 4 7565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5.7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 0 6385,'-13'11'12876,"3"3"-4776,9-11-7250,-1 1-1,1 0 1,-1 0 0,1 1 0,1-1 0,-1 0 0,0 2-850,1 4-90,0 0-1,0 1 1,1-1-1,0 0 1,1 0-1,2 6 91,1 13 0,-4-23 0,0 0 0,0 0 0,0 0 0,1 0 0,0 0 0,2 3 0,7 19 0,-8-19 0,0-1 0,0-1 0,1 1 0,0 0 0,0-1 0,4 4 0,-7-10 0,0 1 0,1 0 0,-1-1 0,1 0 0,0 1 0,0-1 0,-1 0 0,1 0 0,0 0 0,0 0 0,0 0 0,0 0 0,0 0 0,0-1 0,0 1 0,1-1 0,-1 1 0,0-1 0,0 0 0,0 0 0,0 0 0,1 0 0,-1 0 0,0-1 0,0 1 0,0-1 0,2 0 0,5-1 290,8-3-3839,9-5-7418,-10 1 3652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0.1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544.81738"/>
      <inkml:brushProperty name="anchorY" value="-22476.18555"/>
      <inkml:brushProperty name="scaleFactor" value="0.5"/>
    </inkml:brush>
  </inkml:definitions>
  <inkml:trace contextRef="#ctx0" brushRef="#br0">44 56 5465,'0'0'0,"-2"-2"-1848,-3-2 1717,-1-2 107,0-1 243,-1 0 18,0 0-17,3 0-54,1 1-64,1 2-90,1 1-149,2 0-387,2 3-586,0 0-1815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6.4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114 11 6129,'-1'0'1064,"-1"0"-1,1 0 0,0 0 0,0 1 1,0-1-1,0 0 0,-1 1 0,1-1 1,0 1-1,0-1 0,0 1 0,0 0 1,0-1-1,0 1 0,0 0 1,0 0-1064,-14 20 8194,13-17-8015,0 0 0,0 1 0,0 0 0,1-1-1,0 1 1,0 0 0,0-1 0,0 5-179,-2 6 0,3-14 0,-1-1 0,1 1 0,0 0 0,-1 0 0,1 0 0,0-1 0,0 1 0,0 0 0,0 0 0,0 0 0,0-1 0,0 1 0,0 0 0,0 0 0,0 0 0,1-1 0,-1 1 0,0 0 0,0 0 0,1 0 0,-1-1 0,0 1 0,1 0 0,0 0 0,-1 3 0,0-4 0,0 0 0,0 1 0,0-1 0,0 1 0,0-1 0,0 0 0,0 1 0,0-1 0,0 1 0,1-1 0,-1 0 0,0 1 0,0-1 0,0 0 0,0 1 0,1-1 0,-1 0 0,0 1 0,0-1 0,1 0 0,-1 0 0,0 1 0,1-1 0,-1 0 0,0 0 0,1 1 0,-1-1 0,0 0 0,1 0 0,-1 0 0,1 0 0,-1 0 0,0 1 0,1-1 0,-1 0 0,1 0 0,0 0 0,0 1 0,1-1 0,-1 1 0,1-1 0,-1 0 0,1 0 0,-1 0 0,0 0 0,1 0 0,-1 0 0,1 0 0,-1 0 0,1 0 0,-1-1 0,0 1 0,1-1 0,-1 1 0,0-1 0,1 1 0,-1-1 0,0 0 0,0 1 0,1-1 0,-1 0 0,1-1 0,1 0 0,1-1 0,-1 0 0,1 0 0,-1 0 0,1 0 0,-1-1 0,0 1 0,0-1 0,-1 0 0,1 0 0,-1 0 0,0 0 0,0-1 0,0 1 0,-1 0 0,1-1 0,-1 1 0,0-1 0,0 0 0,-1 1 0,1-1 0,-1 0 0,0 1 0,0 3 0,0-1 0,0 1 0,1 0 0,-1 0 0,0 0 0,0 0 0,0 0 0,-1 0 0,1 0 0,0 0 0,0 0 0,0 0 0,-1-1 0,1 1 0,-1 0 0,1 0 0,-1 0 0,1 1 0,-1-1 0,1 0 0,-1 0 0,0 0 0,1 0 0,-1 0 0,0 1 0,0-1 0,0 0 0,0 1 0,0-1 0,0 1 0,0-1 0,0 1 0,0-1 0,0 1 0,0 0 0,0-1 0,0 1 0,0 0 0,0 0 0,0 0 0,0 0 0,0 0 0,0 0 0,-1 0 0,1 0 0,0 0 0,0 0 0,0 1 0,0-1 0,0 0 0,0 1 0,0-1 0,-4 2 0,-1 1 0,1-1 0,0 1 0,1 0 0,-1 0 0,0 0 0,1 1 0,-1-1 0,-3 5 0,1 1 0,-1 0 0,1 1 0,1 0 0,0 0 0,0 1 0,1 0 0,0 0 0,1 0 0,0 0 0,1 1 0,0-1 0,1 1 0,-1 4 0,1 15 0,1-24 0,1-1 0,-1 0 0,1 1 0,1-1 0,-1 1 0,1-1 0,0 1 0,3 12 0,-3-13 0,-1-1 0,1 0 0,1 1 0,-1-1 0,1 0 0,0 0 0,0 0 0,0 0 0,1 0 0,0-1 0,0 1 0,0-1 0,0 0 0,4 4 0,-4-5 29,0-1 0,0 1 0,0-1 0,1 0 0,-1 0 0,0 0 0,1-1 0,-1 1 0,1-1 0,0 0 0,-1 0 1,1 0-1,0 0 0,0-1 0,0 1 0,0-1 0,-1 0 0,1 0 0,0-1 0,0 1 0,3-2-29,-1 1-413,0-1 1,0 0-1,0 0 1,-1-1-1,1 1 0,0-2 413,29-22-10905,20-33-3473,-42 43 11897,-1 0 0,9-17 2481,5-10 3920,-6 8 7647,-11 16 3311,-8 16-13340,0 3-1532,-1 0 0,1 0 0,-1 0 0,1 0 1,-1 1-1,0-1 0,1 0 0,-1 0 0,0 1 0,1-1 0,-1 0 0,0 1 1,1-1-1,-1 0 0,0 1 0,1-1 0,-1 0 0,0 1 0,0-1 0,1 1 0,-1-1 1,0 0-1,0 1 0,0-1 0,0 1 0,0-1 0,0 1 0,0-1 0,0 1 1,0-1-1,0 0 0,0 1 0,0-1 0,0 1-6,3 11 0,0 0 0,-1 0 0,0 0 0,-1 0 0,-1 0 0,0 0 0,0 0 0,-3 8 0,2 22 0,1-25 0,-1 0 0,-1 0 0,0 0 0,-1 0 0,-1 0 0,-1-1 0,0 2 0,-3 13 0,5-18 0,-3-10 0,5-2 0,1-1 0,0 0 0,-1 0 0,1 0 0,0-1 0,-1 1 0,1 0 0,0 0 0,-1 0 0,1 0 0,0 0 0,-1 0 0,1 0 0,0 0 0,0-1 0,-1 1 0,1 0 0,0 0 0,0 0 0,-1-1 0,1 1 0,0 0 0,0 0 0,-1-1 0,1 1 0,0 0 0,0-1 0,0 1 0,0 0 0,0 0 0,-1-1 0,1 1 0,0 0 0,0-1 0,0 1 0,0-1 0,1-4 0,1-18 0,1 0 0,2 0 0,0 0 0,1 1 0,2 0 0,0 0 0,4-6 0,9-27 0,26-56-1366,-38 86-5720,5 3-2402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1:47.2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 7418,'8'-7'-1540,"7"-4"11227,-9 15-3882,-4 11-2334,6 28 4114,0-12-7244,-8-25-341,1-1 0,1 1 0,-1 0 0,1-1 0,0 1 0,0-1 0,1 1 0,6 18 0,25 87 0,-11-45 0,0 17 0,-9-48 0,-11-30 0,-1 0 0,1 1 0,-1-1 0,-1 1 0,1 0 0,-1 0 0,0-1 0,0 5 0,0-5 0,0 0 0,0 0 0,0 0 0,0 0 0,1 0 0,0-1 0,1 4 0,-1-3 0,0-1 0,0 1 0,0 0 0,-1-1 0,0 1 0,0 0 0,0 3 0,-1-6 0,0 0 0,0 0 0,1 0 0,-1-1 0,1 1 0,-1 0 0,1 0 0,0 0 0,0 0 0,0-1 0,0 2 0,1-1 0,-1-1 0,0 1 0,-1 0 0,1 0 0,0 0 0,0 0 0,-1 0 0,1 0 0,-1 0 0,0 1 0,0 0 0,4 3 0,-4-6 0,0 0 0,1 1 0,-1-1 0,0 0 0,1 1 0,-1-1 0,0 0 0,1 0 0,-1 1 0,0-1 0,0 1 0,0-1 0,1 0 0,-1 1 0,0-1 0,0 0 0,0 1 0,0-1 0,0 1 0,0-1 0,1 0 0,-1 1 0,0-1 0,0 1 0,0-1 0,0 1 0,-1-1 0,1 0 0,0 1 0,0-1-77,0 0 1,0 0-1,0 0 1,0 1-1,0-1 0,0 0 1,0 0-1,0 0 1,0 0-1,0 0 0,0 0 1,0 0-1,0 1 0,0-1 1,1 0-1,-1 0 1,0 0-1,0 0 0,0 0 1,0 0-1,0 0 1,0 0-1,0 0 0,0 0 1,0 1-1,0-1 1,0 0-1,1 0 0,-1 0 1,0 0-1,0 0 1,0 0-1,0 0 0,0 0 1,0 0-1,0 0 0,1 0 1,-1 0-1,0 0 1,0 0-1,0 0 0,0 0 1,0 0-1,0 0 1,0 0-1,1 0 0,-1 0 1,0 0-1,0 0 1,0 0-1,0 0 0,0 0 1,0 0-1,0 0 1,0 0-1,1-1 0,-1 1 1,0 0-1,0 0 0,0 0 1,0 0-1,0 0 1,0 0-1,0 0 0,0 0 1,0 0-1,0-1 1,0 1-1,0 0 77,3-5-8636,-3 1 177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2:11.5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49 3585,'12'17'6807,"-9"-2"7776,-3-14-14324,0 0 0,0 0 0,1 0 0,-1-1 0,0 1 0,0 0 0,1 0 0,-1 0 0,1 0 0,-1 0 0,1 0 0,-1 0 1,1 0-1,-1-1 0,1 1 0,0 0 0,0 0 0,-1-1 0,1 1 0,0-1 0,0 1 0,0 0 0,0-1-259,30 11 1885,36-7-1936,-1-7 51,54-10 0,21-1 0,296-21 0,-405 31-848,-1-1-1,21-6 849,-15 0-5585,-1-2-5469,-21 8 5889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2:12.6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618 46 5401,'1'0'65,"-1"0"-1,1 0 1,-1 0-1,1 0 1,0 0-1,-1 0 1,1-1-1,-1 1 1,1 0-1,-1 0 0,1-1 1,-1 1-1,1 0 1,-1 0-1,1-1 1,-1 1-1,1-1 1,-1 1-1,0 0 1,1-1-1,-1 1 1,0-1-1,1 1 1,-1-1-1,0 1 1,1-1-65,2-17 8479,-4 16-8082,1 1 0,-1 0 0,0 0 0,0 0 0,0 0 0,1 0 0,-1 0 0,0 0 0,0 0 0,-1 0 0,1 0 0,0 0 1,0 0-1,0 1 0,0-1 0,-1 1 0,1-1 0,0 1 0,-1-1 0,1 1 0,0 0 0,-1-1 0,1 1 0,-1 0 0,1 0 0,0 0 0,-1 0 1,1 0-1,-1 0-397,-3 0 674,-1 0 1,0 0 0,0 0 0,0 1-1,0-1 1,0 2 0,0-1 0,1 0-675,-89 30 297,60-16-297,0 1 0,2 1 0,0 2 0,1 1 0,-8 8 0,15-9 0,15-13 0,1 0 0,1 1 0,-1 0 0,1 0 0,-2 3 0,-17 22 0,-6 7 0,-11 19 0,33-44 0,2 1 0,0 0 0,0 0 0,2 1 0,0-1 0,-2 8 0,2-1 0,1 1 0,0 1 0,2-1 0,0 1 0,2 3 0,1-9 0,1-1 0,0 1 0,1-1 0,1 1 0,1-1 0,2 4 0,-3-12 0,0 0 0,1 0 0,1 0 0,-1-1 0,1 1 0,1-1 0,-1-1 0,1 1 0,1-1 0,0 0 0,7 6 0,-9-8 0,0-1 0,1-1 0,-1 1 0,1-1 0,0 0 0,0 0 0,0-1 0,1 0 0,-1 0 0,0 0 0,1-1 0,-1 0 0,1 0 0,0 0 0,-1-1 0,1 0 0,-1-1 0,1 1 0,0-1 0,-1-1 0,1 1 0,1-1 0,0-1 0,-1 0 0,1 0 0,-1 0 0,0-1 0,0 0 0,0-1 0,-1 1 0,0-1 0,1-1 0,-2 1 0,1-1 0,-1 0 0,1 0 0,-2 0 0,5-7 0,-5 4 0,0 0 0,-1-1 0,0 1 0,0-1 0,-1 1 0,0-1 0,-1 0 0,0 0 0,-1 0 0,0-3 0,0 9 0,-1-1 0,0 1 0,0-1 0,0 1 0,-1 0 0,1 0 0,-1-1 0,0 1 0,0 0 0,-1 1 0,1-1 0,-4-3 0,-10-21 0,13 23 0,-1-1 0,0 1 0,0 0 0,-1 0 0,1 0 0,-1 1 0,-2-3 0,-9-8 0,15 14 0,0 0 0,0 0 0,1 1 0,-1-1 0,0 0 0,1 0 0,-1 0 0,1 0 0,-1 0 0,1 1 0,-1-1 0,1 0 0,0 0 0,-1 0 0,1 0 0,0 0 0,0-1 0,1 0-25,0 2 0,0-1-1,0 0 1,0 0 0,0 0 0,0 0-1,1 1 1,-1-1 0,0 0 0,0 1-1,1-1 1,-1 1 0,1 0 0,-1-1-1,0 1 1,1 0 0,-1 0 0,1 0-1,-1 0 1,1 0 25,33-3-220,-17 3 186,-6 0 143,1 0-1,-1 0 1,0 1-1,0 1 1,3 0-109,-13-1 11,0 0-1,0 0 1,0 0 0,0 0-1,-1 0 1,1 0 0,0 0-1,-1 0 1,1 1 0,0-1 0,-1 0-1,0 1 1,1 0 0,-1-1-1,0 1 1,0 0 0,0 0-1,0-1 1,1 3-11,0 1 5,0 1-1,-1 0 1,1 0-1,-1-1 1,0 1-1,-1 0 1,1 4-5,-2 11-5,0 0 0,-1-1 1,-1 1-1,-1 2 5,3-18 0,-6 31 0,1-1 0,2 1 0,0 24 0,-4 62 0,8-115 0,-1-3 0,1-1 0,0 1 0,0 0 0,0 0 0,0 0 0,1 0 0,-1 0 0,1 1 0,10-3-3543,-2-10-6047,-7 6 6408,6-2-3524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2:13.1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126 54 5825,'1'-1'186,"-1"-1"-1,0 0 0,0 0 1,1 1-1,-1-1 0,1 0 1,-1 1-1,1-1 0,0 0 0,0 1 1,-1-1-1,2 0-185,-1 0 906,0 1 0,0-1 0,0 0 0,0 0 0,-1 0 0,1 0 0,0 0-1,-1 0 1,0 0 0,1 0 0,-1 0 0,0-2-906,0 4 154,0 0 1,0 0-1,0 0 0,0-1 0,0 1 1,0 0-1,0 0 0,0 0 0,0 0 1,0-1-1,0 1 0,0 0 0,-1 0 1,1 0-1,0 0 0,0-1 0,0 1 1,0 0-1,0 0 0,0 0 1,-1 0-1,1 0 0,0 0 0,0-1 1,0 1-1,0 0 0,0 0 0,-1 0 1,1 0-1,0 0 0,0 0 0,0 0 1,-1 0-1,1 0 0,0 0 0,0 0 1,0 0-1,0 0 0,-1 0 0,1 0 1,0 0-1,0 0 0,0 0 1,0 0-1,-1 0 0,1 0 0,0 0 1,0 0-1,0 1 0,0-1 0,-1 0 1,1 0-1,0 0 0,0 0 0,0 0 1,0 0-1,0 1-154,-17 11 3838,-14 18-2622,9-2-1216,17-23 0,0 1 0,0 1 0,1-1 0,0 1 0,0-1 0,-1 4 0,-2 5 0,1-1 0,1 1 0,1 0 0,0 0 0,0 5 0,3-13 0,0-1 0,1 1 0,0 0 0,0 0 0,1-1 0,-1 1 0,1 0 0,1-1 0,0 1 0,-1 0 0,2-1 0,-1 0 0,2 3 0,0-2 0,1 0 0,0 0 0,0 0 0,0 0 0,1-1 0,0 1 0,0-1 0,0-1 0,1 0 0,0 1 0,0-2 0,0 1 0,1-1 0,2 0 0,-4-1 0,1 0 0,0-1 0,0 0 0,-1-1 0,1 0 0,0 0 0,0 0 0,1-1 0,-1 0 0,0 0 0,0-1 0,6-1 0,-8 1 0,0 0 0,0-1 0,-1 0 0,1 0 0,-1 0 0,1 0 0,-1 0 0,0-1 0,0 0 0,0 0 0,0 0 0,0-1 0,-1 1 0,1-1 0,-1 0 0,0 0 0,0 0 0,0-1 0,1-2 0,-1 0 0,1 0 0,-1 0 0,-1-1 0,1 1 0,-1-1 0,-1 0 0,1 1 0,-1-1 0,0 0 0,-1 0 0,0 0 0,-1 0 0,1 0 0,-1 0 0,-1-2 0,-1-3 0,0 0 0,-1 0 0,-1 1 0,0-1 0,0 1 0,-2 0 0,-5-9 0,5 11 0,0-1 0,0 0 0,-1 1 0,0 0 0,0 1 0,-2-1 0,7 7 0,-1 0 0,0 0 0,0 1 0,1 0 0,-1 0 0,0 0 0,-1 0 0,1 0 0,0 1 0,-1 0 0,1 0 0,0 0 0,-1 0 0,1 1 0,-1 0 0,-1 0 0,1 0-110,1 0-1,-1 1 1,0-1 0,0 1 0,1 0-1,-1 1 1,0-1 0,1 1-1,-1 0 1,-3 2 110,-8 7-5762,1 3-6842,8-5 6315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2:14.0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1 132 3745,'0'-2'599,"1"0"1,-1 0-1,1 0 1,0 0 0,0 0-1,0 1 1,0-1-1,0 0 1,0 0-1,0 0 1,1 1-600,-1-1 1442,1 0 0,-1 0 1,0 0-1,1 0 0,-1 0 0,0 0 0,-1 0 1,1-1-1,0 1 0,0 0 0,-1-2-1442,4-4 3542,-1 6-1800,-2 9-463,-5 68-1279,2-54 0,0 0 0,2 0 0,0 0 0,2 0 0,3 19 0,0-9 0,-4-24 0,0 0 0,0 0 0,1 0 0,0 0 0,0 0 0,1 0 0,0-1 0,0 1 0,0-1 0,3 4 0,-2-5 0,0 1 0,1-1 0,-1 0 0,1 0 0,0-1 0,0 0 0,1 1 0,-1-2 0,6 4 0,-8-6 0,0 1 0,1-1 0,-1 1 0,1-1 0,-1 0 0,1-1 0,-1 1 0,1-1 0,0 1 0,-1-1 0,1 0 0,0 0 0,-1-1 0,1 1 0,0-1 0,-1 0 0,1 0 0,2-1 0,-2 0 0,-1 0 0,1 0 0,-1-1 0,0 1 0,0-1 0,0 0 0,0 0 0,0 0 0,0 0 0,-1 0 0,0-1 0,1 1 0,-1-1 0,-1 0 0,1 1 0,0-1 0,-1 0 0,0 0 0,0 0 0,0 0 0,0-3 0,12-29 0,-8 23 0,-1 1 0,-1 0 0,0-1 0,0 1 0,-1-1 0,0-2 0,8-43 0,-4 41 0,3-16 0,-9 34 0,0-1 0,0 0 0,0 0 0,0 0 0,0 0 0,0 0 0,1 0 0,-1 0 0,0 0 0,0 0 0,0 0 0,0 0 0,0 0 0,1 0 0,-1 0 0,0 0 0,0 0 0,0 0 0,0 0 0,0 0 0,0 0 0,1 0 0,-1 0 0,0 0 0,0 0 0,0 0 0,0 0 0,0 0 0,0 0 0,0-1 0,1 1 0,-1 0 0,0 0 0,0 0 0,0 0 0,0 0 0,0 0 0,0 0 0,0 0 0,0-1 0,0 1 0,5 11 0,25 53 0,-7-18 0,-14-33 0,1-1 0,0 1 0,0-2 0,1 0 0,4 3 0,-12-11 0,1 0 0,0-1 0,0 1 0,0-1 0,0 1 0,0-1 0,1-1 0,-1 1 0,1 0 0,-1-1 0,1 0 0,0 0 0,-1-1 0,1 1 0,0-1 0,0 0 0,-1 0 0,1-1 0,2 1 0,-3-1 0,0-1 0,0 1 0,0-1 0,0 1 0,0-1 0,-1 0 0,1 0 0,0-1 0,-1 1 0,0-1 0,0 1 0,0-1 0,0 0 0,0 0 0,0-1 0,-1 1 0,1-1 0,-1 1 0,0-1 0,0 0 0,-1 0 0,3-4 0,-1-1 0,0 1 0,0-1 0,-1 0 0,-1 0 0,1 0 0,-1 0 0,-1-8 0,8-83 0,-8-7 0,0 106-40,1 0 0,-1 1 1,0-1-1,0 0 0,1 0 0,-1 1 0,1-1 1,-1 0-1,1 1 0,-1-1 0,1 0 1,-1 1-1,1-1 0,-1 1 0,1-1 0,-1 1 1,1-1-1,0 1 0,0-1 0,-1 1 0,1 0 1,0-1-1,0 1 40,17-6-7472,-17 5 6248,14 1-8676,-7 0 5054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2:14.5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 1 4857,'10'4'638,"9"6"17449,-15 1-9224,-7-2-8541,-6 4-322,-6 14 0,-8 23 0,13-20 0,7-24 0,1 0 0,0 0 0,0 0 0,1 0 0,0 0 0,0 0 0,0 1 0,1-1 0,-1 0 0,1 0 0,1 1 0,0-1 0,0 2 0,0-3 0,0 0 0,1 0 0,-1 0 0,1 0 0,0 0 0,1 0 0,-1-1 0,1 0 0,0 1 0,0-1 0,0 0 0,0 0 0,1 0 0,0-1 0,0 1 0,0-1 0,0 0 0,0 0 0,1 0 0,-1-1 0,1 0 0,0 0 0,0 0 0,0 0 0,0-1 0,0 1 0,0-1 0,0-1 0,0 1 0,0-1 0,0 0 0,1 0 0,-1 0 0,0-1 0,0 1 0,0-1 0,0-1 0,3 0 0,-4 0 0,0 1 0,1-1 0,-2 0 0,1-1 0,0 1 0,0-1 0,-1 1 0,1-1 0,-1 0 0,0-1 0,0 1 0,0 0 0,0-1 0,-1 1 0,1-1 0,-1 0 0,0 0 0,0 0 0,-1 0 0,1 0 0,-1-1 0,0 1 0,0 0 0,0-1 0,0 1 0,-1-1 0,0 1 0,0-1 0,0-2 0,-2-7 0,0-1 0,0 1 0,-1 0 0,-1 0 0,0 1 0,-1-1 0,-1 1 0,-5-10 0,7 15 0,0 1 0,-1 0 0,1 0 0,-2 1 0,1-1 0,-1 1 0,0 0 0,0 1 0,0-1 0,-3 0 0,6 3 0,-1 1 0,0 0 0,0 0 0,0 0 0,0 0 0,-1 0 0,1 1 0,0 0 0,-1 0 0,1 0 0,-1 0 0,1 1 0,-1 0 0,1 0 0,-1 0 0,1 0 0,-1 1 0,1-1 0,-2 2 0,5-2 1,1 0 0,-1 0 1,1 0-1,-1 1 0,1-1 0,-1 0 1,1 0-1,-1 1 0,1-1 0,-1 0 0,1 1 1,-1-1-1,1 0 0,0 1 0,-1-1 0,1 0 1,0 1-1,-1-1 0,1 1 0,0-1 1,-1 1-1,1-1 0,0 1 0,0-1-1,2 14-3650,16 14-9470,-14-22 7636,-3-1 1335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2:14.9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93 4569,'16'-23'6936,"-14"19"-5865,0 1-1,0 0 1,0-1-1,1 1 1,-1 0-1,1 1 1,0-1-1,-1 0 1,1 1-1,0-1 1,1 0-1071,4-2 1703,-7 4-1510,0 0 0,0 0 0,1 0 0,-1 0 0,0 0 0,0 1 0,1-1 0,-1 0 0,0 1 0,1-1 0,-1 1 0,0-1 0,1 1 0,-1 0 0,1 0 0,-1-1 0,0 1 0,1 0 0,-1 0 0,1 1 0,-1-1 0,1 0-193,5 2 257,0 0-1,0 1 1,0 0-1,-1 0 1,0 1-1,1-1 0,-1 1 1,0 1-1,-1-1 1,1 1-1,-1 0 1,0 0-1,0 1 1,-1-1-1,1 2-256,3 5-44,-1 0 0,-1 1-1,0 0 1,-1 0 0,0 0-1,-1 1 1,1 4 44,-5-10 0,-1-1 0,1 0 0,-1 0 0,0 0 0,-1 1 0,1-1 0,-2-1 0,1 1 0,-3 5 0,4-9 0,0-1 0,-1 1 0,1 0 0,-1-1 0,1 1 0,-1-1 0,0 0 0,0 0 0,0 1 0,0-1 0,0 0 0,-1-1 0,1 1 0,-1 0 0,1-1 0,-1 1 0,0-1 0,1 0 0,-1 0 0,0 0 0,0 0 0,0-1 0,0 1 0,0-1 0,-2 1 0,4-1 0,0 0 0,0-1 0,1 1 0,-1 0 0,0-1 0,0 1 0,0 0 0,1-1 0,-1 1 0,0-1 0,1 1 0,-1-1 0,0 1 0,1-1 0,-1 1 0,0-1 0,1 0 0,-1 0 0,1 1 0,0-1 0,-1 0 0,1 0 0,-1 1 0,1-1 0,0 0 0,0 0 0,-1 0 0,1 1 0,0-1 0,0 0 0,0 0 0,0 0 0,0 0 0,0 0 0,0 1 0,0-1 0,0-2 0,0 0 0,1 1 0,-1-1 0,0 0 0,1 1 0,-1-1 0,1 0 0,0 1 0,0-1 0,0 1 0,0-1 0,1 0 0,8-19 0,-9 19 0,0-1 0,0 1 0,0 0 0,1 0 0,-1 0 0,1 0 0,0 0 0,2-2 0,21-26 0,-15 18 0,0 1 0,0 1 0,12-10 0,4-5 0,-21 20 0,0 0 0,1 1 0,0-1 0,0 1 0,0 1 0,1-1 0,5-2 0,3-2-245,0-2-3337,1-1-4277,-1 0-339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2:15.4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62 6585,'0'-20'-1114,"0"-1"10086,0 18-3671,0 5-224,0 23 1290,0 335-4788,-8-290-1579,0-9 0,8-58 0,0-6 0,2-20 0,1 0 0,0 0 0,2 1 0,0 0 0,2 0 0,7-19 0,18-20 0,-28 51 0,1 0 0,1 1 0,-1-1 0,2 1 0,-1 1 0,1-1 0,1 1 0,5-5 0,19-23 0,-12 15 0,0 1 0,1 1 0,0 0 0,24-13 0,-22 14 0,-1 3-169,-1 1 1,12-4 168,-32 17-2417,-2 2-8282,-6 3 3528,-1 0 1613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2:15.8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0 5073,'-3'4'1722,"0"-1"-1,0 1 1,1 0-1,0 0 1,-1 0-1,2 0 1,-1 0-1,0 0 1,1 1-1,0-1-1721,-1 4 1672,1-1 0,0 1-1,0 0 1,1-1 0,0 7-1672,3 11 767,1-1 1,1 0 0,3 10-768,1 1-183,-4-20 183,1 0 0,0 0 0,1 0 0,1-1 0,1 0 0,0 0 0,0-1 0,2 1 0,3 5 0,-11-15-36,0-1-1,0 0 1,0 0-1,1 0 1,-1-1 0,1 1-1,-1-1 1,1 0-1,0 0 1,0 0-1,0 0 1,0-1 0,0 0-1,0 0 1,0 0-1,1 0 1,-1 0 0,4-1 36,11-1-5748,-2-3-5617,-3 0 3928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0.56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492.41699"/>
      <inkml:brushProperty name="anchorY" value="-21404.92383"/>
      <inkml:brushProperty name="scaleFactor" value="0.5"/>
    </inkml:brush>
  </inkml:definitions>
  <inkml:trace contextRef="#ctx0" brushRef="#br0">40 8 1680,'0'0'0,"0"0"881,0-1 1100,0 0 78,0 0 223,0 0 117,0-1 97,0 1 79,0 0 63,-1 2 85,-1-1 78,1 2 107,-2-1 157,1 1-911,-2 1-2413,1 0 643,0 0-384,-1 2 0,0 1 0,1 1 0,0 2 0,2 1 0,-2 2 0,1 1 0,2 3 0,0 0 0,1 1 0,1 2 0,0 1 0,2 0 0,0 1 0,2 1 0,0-1 0,1 1 0,0 0 0,0-1 0,2 1 0,-1-1 0,2-1 0,0 0 0,1-1 0,0-1 0,0-2 0,-1 0 0,1-1 0,1-2 0,-1-2 0,1-1 0,-1-1 0,0-3 0,0 0 0,-2-2 0,0-3 0,1-2 0,-1-1 0,0-3 0,-1-2 0,1-2 0,0-1 0,0-2-2063,0-1-4414,1-2 1545,0-1-627,0-2 215,-2 3-3550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7:32:16.6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94 369 4457,'0'-1'368,"0"1"0,0 0 0,0-1 0,0 1 0,0 0 1,0-1-1,0 1 0,0 0 0,0-1 0,0 1 0,0 0 0,0-1 0,-1 1 0,1 0 0,0-1 1,0 1-1,0 0 0,0 0 0,0-1 0,-1 1 0,1 0 0,0 0 0,0-1 0,-1 1 0,1 0 0,0 0 1,0 0-1,-1-1 0,1 1 0,0 0 0,0 0 0,-1 0 0,1 0 0,0 0 0,-1-1 0,1 1 1,0 0-1,-1 0 0,1 0 0,0 0 0,-1 0 0,1 0 0,0 0 0,-1 0-368,-11 4 9859,1 2-7604,11-6-2255,-1 0 0,1 0 0,0 1 0,-1-1 0,1 0 0,-1 0 0,1 1 0,0-1 0,-1 0 0,1 1 0,-1-1 0,1 1 0,0-1 0,0 1 0,-1-1 0,1 0 0,0 1 0,0-1 0,0 1 0,-1-1 0,1 1 0,0-1 0,0 1 0,0-1 0,0 1 0,0-1 0,0 1 0,0 0 0,0-1 0,0 1 0,0-1 0,0 1 0,1-1 0,-1 1 0,0-1 0,0 0 0,0 1 0,1-1 0,-1 1 0,0-1 0,0 1 0,1-1 0,-1 1 0,0-1 0,1 0 0,-1 1 0,1-1 0,-1 0 0,0 1 0,1-1 0,-1 0 0,1 0 0,-1 1 0,7-1 0,-1-1 0,0 1 0,1-1 0,-1 0 0,0 0 0,0-1 0,0 0 0,0 0 0,0 0 0,0-1 0,-1 0 0,1 0 0,-1 0 0,0-1 0,0 1 0,0-1 0,0-1 0,-1 1 0,1-1 0,-1 0 0,0 0 0,-1 0 0,1 0 0,-1 0 0,0-1 0,0 0 0,0-1 0,-1 1 0,-1-1 0,0 0 0,0 0 0,0 1 0,-1-1 0,0 0 0,0 0 0,-1 0 0,0-2 0,0 6 0,1 0 0,-1 1 0,1-1 0,-1 1 0,0-1 0,0 1 0,0-1 0,0 1 0,-1 0 0,1-1 0,-1 1 0,1 0 0,-1 0 0,0 0 0,1 0 0,-1 0 0,0 1 0,-1-1 0,1 0 0,0 1 0,0 0 0,-1-1 0,1 1 0,0 0 0,-2 0 0,2 1 0,-1-1 0,1 1 0,-1 0 0,1 0 0,-1 0 0,1 0 0,0 1 0,-1-1 0,1 1 0,-1-1 0,1 1 0,0 0 0,0 0 0,-1 0 0,1 0 0,0 0 0,0 1 0,0-1 0,-1 2 0,-38 36 0,27-25 0,8-7 0,0 0 0,0 1 0,0 0 0,1 0 0,0 0 0,1 0 0,0 1 0,0 0 0,1 0 0,0 0 0,0 0 0,1 1 0,0-1 0,1 1 0,0-1 0,1 1 0,0-1 0,0 5 0,16 39 0,-14-49 0,0 1 0,0 0 0,0-1 0,1 1 0,0-1 0,0 0 0,0 0 0,0 0 0,1 0 0,0 0 0,-1-1 0,1 0 0,0 1 0,1-2 0,-1 1 0,5 2 0,0 0 0,0-1 0,1 1 0,-1-2 0,1 1 0,0-2 0,0 1 0,9 0 0,-11-2 0,1 0 0,0-1 0,0 0 0,-1 0 0,1-1 0,0 0 0,0-1 0,-1 1 0,1-2 0,-1 1 0,0-1 0,0-1 0,0 0 0,0 0 0,0 0 0,-1-1 0,0 0 0,0 0 0,0-1 0,-1 0 0,1 0 0,-2-1 0,1 1 0,-1-1 0,0-1 0,3-5 0,1 0 0,-1-1 0,-1 0 0,0-1 0,-1 0 0,-1 0 0,-1 0 0,0 0 0,1-9 0,2-4 0,0-13 0,1-57 0,-6 99 0,-1 0 0,1 0 0,0 0 0,-1 0 0,1 0 0,0-1 0,0 1 0,0-1 0,0 1 0,-1-1 0,1 0 0,0 0 0,0 0 0,0 0 0,0 0 0,1 0 0,44 1 0,-46-1 0,6 0 0,1-1 0,-1 0 0,1 0 0,-1-1 0,1 0 0,-1-1 0,0 1 0,0-1 0,0 0 0,0-1 0,-1 0 0,1 0 0,-1 0 0,0-1 0,3-3 0,1-1 0,-1-1 0,0 1 0,-1-1 0,-1-1 0,1 1 0,-1-1 0,-1-1 0,3-7 0,-1 5 0,-13 26 0,0 0 0,1 0 0,1 0 0,-1 6 0,-15 48 0,14-48 0,1 0 0,1 0 0,0 0 0,2 0 0,0 0 0,1 1 0,1 6 0,-1 2 0,1-15 0,0 1 0,1-1 0,0 1 0,1-1 0,0 0 0,1 0 0,1-1 0,0 1 0,2 3 0,-2-6 0,0 0 0,0 0 0,0-1 0,1 0 0,0 0 0,1-1 0,0 0 0,0 0 0,1 0 0,-1-1 0,9 5 0,-9-7 0,2 2 0,0-1 0,0 0 0,0-1 0,0 0 0,1 0 0,-1-1 0,1 0 0,0-1 0,0 0 0,6 0 0,-11-1 0,-3 0 0,0 0 0,1 0 0,-1-1 0,1 1 0,-1-1 0,0 0 0,1 1 0,-1-1 0,1-1 0,-1 1 0,0 0 0,1 0 0,1-1 0,-3 0-63,1 1 0,0-1 0,-1 0 1,1 0-1,-1 0 0,1 0 0,-1 0 0,0 0 0,1 0 0,-1-1 1,0 1-1,0 0 0,0-1 0,0 1 0,0-1 0,0 1 0,0-1 1,0 0-1,0 1 0,-1-1 0,1 0 0,-1 1 0,1-1 1,-1 0-1,0 0 0,0 1 0,0-1 0,0-1 63,3-7-6140,-2 0-4972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0:43.7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0 656,'0'19'1968,"0"-14"5949,0-5-7328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26.5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 1256,'2'-6'4209,"2"-4"3934,-3 3-6086,-1 6-1198,1 2 7349,0 0-4056,4 5-2605,8 15 765,-5-6-2303,-1 0-1,-1 1 1,1 3-9,16 38-2,13 36 2,6 7 0,-25-54 124,-3-8-2390,-2-15-3271,7-1-2697,-8-11 1227,-5-7 3417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27.2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272 396 3665,'-107'-68'14125,"92"62"-12395,13 5-1492,0 0 0,0 1 0,0-1 0,1 0-1,-1 0 1,0 0 0,0-1 0,1 1 0,-1 0 0,0-1 0,0 0-238,-33-22 3556,4-2-528,26 22-2586,-1-1 1,1 1-1,0-1 0,0 0 0,1 0 0,-1 0 0,0-3-442,-2 1 315,6 7-295,1-1 0,-1 1 0,1 0 0,0-1 0,-1 1 1,1 0-1,-1-1 0,1 1 0,0-1 0,-1 1 0,1-1 0,0 1 0,0-1 0,-1 1 0,1-1 0,0 1 0,0-1 0,0 1 0,0-1 0,0 1 0,0-1 0,0 0 0,0 1 0,0-1 0,0 1 0,0-1 0,0 1-20,-4-17 102,3 16-102,0-1-1,1 0 1,-1 0 0,1 1-1,-1-1 1,1 0-1,0 0 1,0 0-1,0 1 1,0-1-1,0 0 1,0 0-1,0 0 1,1 1-1,-1-1 1,1-1 0,4-9 0,1 0 0,1 0 0,0 1 0,1 0 0,0 1 0,5-6 0,-6 9 0,-1 1 0,1 1 0,0-1 0,0 1 0,0 0 0,1 1 0,0 0 0,0 0 0,0 0 0,0 1 0,1 0 0,-1 1 0,1 0 0,-1 1 0,1-1 0,0 1 0,0 1 0,0 0 0,-1 0 0,1 1 0,0 0 0,0 0 0,-1 1 0,1 1 0,-1-1 0,1 1 0,-1 0 0,0 1 0,0 0 0,-1 0 0,1 1 0,-1 0 0,6 5 0,-3-2-26,2 1-636,-1 1 1,1 0-1,-2 1 1,1 0-1,-2 0 1,1 1-1,-2 1 1,5 7 661,14 22-5416,-21-35 3214,0 1 0,-1 0-1,0 1 1,-1-1 0,0 1-1,2 4 2203,-5-1-3178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27.6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13 160 2937,'-5'5'499,"-3"1"1356,9-5 2102,4-2 3383,22-14-824,-10 4-4539,44-23-515,1 1-4095,0 0-3821,-1-1-3526,-45 23 6497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28.7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1 398 2224,'0'0'-37,"1"-24"7124,1 20-5996,1-1 0,-1 0 0,0 0 0,0 0 1,0 0-1,-1 0 0,0 0 0,0-1-1091,9-25 3716,-5 20-3066,0-1 0,1 1 0,1 0-1,0 0 1,8-9-650,-14 19 97,-1 0-1,1 0 1,0 1-1,0-1 1,0 0-1,0 0 1,0 0-1,1 1 1,-1-1-1,0 1 1,0-1-1,0 1 1,0-1 0,1 1-1,-1 0 1,0-1-1,1 1 1,-1 0-1,0 0 1,0 0-1,1 0 1,-1 0-1,0 0 1,1 0-1,-1 1 1,0-1-1,0 0 1,1 1 0,-1-1-1,0 1 1,0-1-1,0 1 1,0 0-1,1-1 1,-1 1-1,0 0 1,0 0-1,-1 0 1,1 0-1,0 0 1,0 0 0,0 0-1,0 0 1,-1 0-97,29 52 1697,6 59-1162,-1 6-530,-33-114 1,1 1-1,-1-1 0,0 0 1,0 0-1,0 0 0,-1 1 1,1-1-1,-1 3-5,7 28 836,-7-35-829,0 1 1,0-1-1,-1 0 0,1 0 0,0 0 0,0 0 0,0 0 0,0 0 1,-1 0-1,1 0 0,0 0 0,0 0 0,0 0 0,0 0 1,-1 1-1,1-1 0,0 0 0,0 0 0,0 0 0,-1-1 0,1 1 1,0 0-1,0 0 0,0 0 0,0 0 0,-1 0 0,1 0 1,0 0-1,0 0 0,0 0 0,0 0 0,-1 0 0,1-1 0,0 1 1,0 0-1,0 0 0,0 0 0,0 0 0,0 0 0,-1 0 0,1-1 1,0 1-1,0 0 0,0 0 0,0 0 0,0 0 0,0-1 1,0 1-1,0 0 0,0 0-7,-11-11 96,9 8-115,-12-35-86,7-3 123,5 31-31,0 0 0,1 0 1,1 0-1,0 0 0,0-1 0,2-4 13,-1-17-53,0 24 16,0 0 0,0 1 0,1-1 1,0 0-1,2-4 37,-1 5-77,-1 0 1,0-1 0,-1 1-1,0-1 1,1-4 76,-2 6-76,2 0 0,-1 0 0,0-1 1,1 1-1,1 0 0,1-5 76,5-13-214,-4 12 157,0 0 1,0 0 0,2 1 0,0-2 56,14-26-245,19-17-323,-5 11 521,-32 42 71,-3 2-11,1 1-1,-1-1 0,0 1 0,1-1 0,-1 1 1,0 0-1,1-1 0,-1 1 0,1 0 0,-1-1 0,1 1 1,-1 0-1,0-1 0,1 1 0,-1 0 0,1 0 0,0 0 1,-1 0-1,1-1 0,-1 1 0,1 0 0,-1 0 1,1 0-1,-1 0 0,1 0 0,-1 0 0,1 0 0,-1 1 1,1-1-1,0 0 0,-1 0 0,1 0 0,-1 0 0,1 1 1,-1-1-1,0 0 0,1 0 0,-1 1 0,1-1 0,-1 0 1,1 1-1,-1-1 0,0 1 0,1-1 0,-1 0 1,0 1-1,1-1 0,-1 1 0,0-1 0,0 1 0,1-1 1,-1 1-1,0-1 0,0 1 0,0-1 0,0 1-12,13 42 905,-9-26-268,3 38-348,3 18-289,-6-59 0,-1-1 0,-1 1 0,0 0 0,0 10 0,-2-17 12,1 1-1,1-1 1,-1 1-1,1-1 1,3 7-12,-3-7-141,0 0-1,0 0 1,0 0 0,-1 1 0,0 5 141,-1-8-612,1-1 0,-1 0 0,1 1 0,0-1 0,0 0 0,1 0 0,0 2 612,14 29-8064,-6-14-22,-8-14 4443,-2-2-86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29.5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 2304,'7'-13'5247,"1"-1"6631,-8 13-10180,0 1-132,0 0-141,0 0-134,-2 21 4943,1-17-6123,-1 1 1,1-1 0,-1 1-1,1-1 1,1 1 0,-1 0-1,0-1 1,1 1 0,0 0-1,0 0 1,1 4-112,9 54-147,-9-60 190,9 42-43,-5-26 0,-1 1 0,0 0 0,-2 0 0,0 10 0,0-1 0,1 1 0,1-1 0,5 15 0,-3-15 0,-1 1 0,-1 0 0,-1 16 0,4 42 0,0-70-1891,-2-9-3841,-3-1-7612,-2-8 8898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30.2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80 348 3809,'-23'-1'1647,"17"1"312,-1-1 0,1 0 0,0 0 0,-1 0 0,1-1 0,0 0 0,-4-2-1959,10 4 136,-1-1-1,1 1 1,0-1-1,0 0 1,-1 1-1,1-1 1,0 1-1,0-1 1,0 0-1,0 1 1,0-1-1,0 0 1,0 1-1,0-1 1,0 0-1,0 1 1,0-1-1,0 1 1,0-1-1,1 0 1,-1 1-1,0-1 1,0 1-1,1-2-135,8-19 1413,-6 14-659,1-2-198,0 0 1,1 1-1,0-1 1,1 1-1,0-1-556,15-22 616,-11 17-546,2 0 0,-1 1 0,2 0 1,0 1-1,0 0 0,1 1 0,1 1 0,0 0 0,0 1 0,3-1-70,2-1-54,3-3-83,1 2 0,17-7 137,-22 13 19,0 1 0,0 1-1,1 0 1,0 2 0,0 0-1,0 1 1,4 1-19,-22 1 87,1-1-1,0 0 1,-1 1 0,1-1-1,-1 1 1,1 0 0,0 0-1,-1 0 1,0 0 0,1 1-1,-1-1 1,0 1 0,0-1-1,1 1 1,-1 0 0,-1-1-1,1 1 1,0 1-87,3 2 333,-1 0 0,0 1 1,0 0-1,-1-1 0,0 1 1,1 2-334,12 40 717,-4-20-717,-2 0 0,0 0 0,-2 1 0,2 18 0,-6-29 0,1-1 0,0 0 0,5 9 0,-4-12 0,0 1 0,-2 0 0,0 1 0,2 10 0,-2-2 0,1 0 0,8 19 0,7 37 0,-7-32 0,-9-39 0,-2 0 0,1 0 0,-1 0 0,-1 0 0,1 1 0,-1 0 0,6 15 38,-2-13-2024,-3-2-4032,-2-9 2244,0-1-419,-1-1-478,-5-2-282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30.6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7 152 4449,'-6'-3'1744,"66"-32"9914,14-7-9369,-63 36-2555,39-22-3591,2 1-3713,-30 16 4532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31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3601,'15'-13'4434,"-8"-5"9086,-7 17-11858,0-1 6309,0 2-5343,0 6-3677,7 18 1049,7 32 0,-13-50 0,-1 0 0,1 0 0,1 0 0,-1 0 0,1-1 0,2 5 0,5 17 0,34 166 0,-38-162 0,0-5 0,1 0 0,6 17 0,-5-6-181,-5-27-3533,-2 1-5342,-1-4 96,1-3 3945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1.15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802.66309"/>
      <inkml:brushProperty name="anchorY" value="-22831.81836"/>
      <inkml:brushProperty name="scaleFactor" value="0.5"/>
    </inkml:brush>
  </inkml:definitions>
  <inkml:trace contextRef="#ctx0" brushRef="#br0">171 79 4657,'0'0'0,"0"-2"-704,-2-2 1540,1-2 148,-2-1 305,-1-1 197,0 1 152,-1-1 175,0 1 135,1 0 120,-1 1 97,-1 1 99,1 0 60,-2 2 59,1 0 76,-1 2 116,0 1 12,-1 1-3025,1 1 871,0 1-433,0 1 0,0 0 0,0 1 0,-1 1 0,1 1 0,0 2 0,0 1 0,0 2 0,1 1 0,2 3 0,0 1 0,1 1 0,1 2 0,0 2 0,3 0 0,0 2 0,2 0 0,1 0 0,0 0 0,3 0 0,-1 0 0,2-2 0,-1 0 0,3-2 0,-1-1 0,1-2 0,0-1 0,1-2 0,1-2 0,-1-2 0,1-2 0,-1-2 0,0-2 0,0-2 0,-2-2 0,2-1 0,-2-3 0,0-1 0,0-1 0,-1-3 0,-2 0 0,0-2 0,-2-1 0,-1-2 0,-2-1 0,0-1 0,0-2 0,-1-2 0,-1 0 0,0-1 0,-1-1 0,-1 0 0,0 0 0,1 1 0,-1 0 0,0 0 0,-1 2 0,2 1 0,-2 1 0,1 2 0,0 1 0,0 2 0,0 1 0,1 2 0,1 2 0,-1 2 0,0 2 0,0 2 0,2 3 0,1 2 0,1 2 0,1 2 0,1 1 0,-1 2 0,1 1 0,1 2 0,0 1 0,2 1 0,-1 1 0,1 1 0,2-1 0,0 2 0,-1-1 0,1 0 0,-1 0 0,0 0 0,0 0 0,1 1 0,0-2 0,-1-1 0,1-1 0,0 0 0,0-3 0,0-1 0,0-1-2661,0-2-1386,0-1 578,-1-1-97,1-2 204,1-2 68,-2-1 17,-1-1-35,-2-1-2879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31.8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109 150 3049,'-20'-6'4755,"-12"5"9958,-1 0-4684,32 1-9827,-5-4-183,-1 0-19,6 3 0,0 0 0,0-1 0,0 1 0,0-1 0,0 1 0,1-1 0,-1 0 0,0 1 0,1-1 0,0 0 0,-1 1 0,1-1 0,0 0 0,0 1 0,0-1 0,0 0 0,0 0 0,0 1 0,0-1 0,1 0 0,-1 1 0,1-1 0,-1 0 0,1 1 0,8-18 0,-7 15 0,0 0 0,0 0 0,0 1 0,0-1 0,0 0 0,1 1 0,0-1 0,0 1 0,1-1 0,0 0 0,-1 1 0,1-1 0,-1 1 0,1 0 0,0 1 0,1-1 0,-1 1 0,0-1 0,1 1 0,-1 1 0,1-1 0,0 1 0,-1-1 0,1 1 0,0 1 0,0-1 0,0 1 0,0-1 0,-1 2 0,1-1 0,0 0 0,0 1 0,1 0 0,4 2 0,1 0 0,-1 0 0,0 1 0,0 0 0,-1 1 0,1 0 0,-1 0 0,0 1 0,0 1 0,-1-1 0,0 1 0,0 1 0,5 5 0,15 15 0,-24-23 1,-1 0 0,0 0-1,0 1 1,0-1 0,0 1 0,-1-1-1,0 1 1,0 0 0,-1 0 0,1 0 0,-1 0-1,-1 0 1,1 0 0,-1 0 0,0 0 0,0 0-1,-1 4 0,1-1-13,-1-2 13,-1 0 0,1 0 0,-1 0 0,0 0 0,0 0 0,-2 3 0,-5 14 0,-19 27 0,26-47 0,0 0 0,0 0 0,-1-1 0,1 1 0,-1-1 0,0 0 0,-1 2 0,-11 13 0,-1-9-2463,5-6-4250,5-3-4595,5-3 6026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32.8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1 120 4081,'5'-3'1356,"0"-3"5306,1 1 1797,-2 3-6594,14-6 2760,2-3-3046,72-19 2514,7-2-4046,-36 10-47,-50 22-6877,-16 8-2185,-9 4 958,7-8 7591,-50 28-3502,9-5 7121,29-22 1968,-6 2 6440,11-2-4822,11-5-6616,0 1-1,-1-1 0,1 0 1,0 1-1,0-1 0,0 0 1,0 1-1,0 0 0,0-1 1,0 1-1,0-1 0,0 1 1,0 0-1,0 0 0,0 0 1,0 0-1,0 0 0,1 0 1,-1 0-1,0 0 0,1 0 1,-1 0-1,1 0 0,-1 0 1,1 0-1,-1 0 0,1 0 1,0 1-1,0-1-75,2 40 0,1-1 0,3 0 0,7 27 0,-1-4 0,1-20 0,-10-36 0,0 1 0,-1 0 0,0 0 0,0 0 0,-1 1 0,0 3 0,0-6 0,-1-1 0,1 0 0,0 0 0,1 0 0,-1 1 0,1-1 0,2 3 0,-2-4 0,-1 1 0,1-1 0,-1 1 0,0 0 0,0-1 0,0 1 0,0 2 0,2 9 482,0-6-1874,-2-4-3373,-1-5 2446,0-1 339,-20 8-3852,13-8 7060,1 1 0,-1 0 0,1 0 0,-1 0 0,1 1 0,-1 0 0,0 1-1228,-12 3 2425,-17 13 2360,30-15-4785,6-3 0,1-1 0,-1 1 0,1-1 0,-1 1 0,0-1 0,1 1 0,-1-1 0,1 1 0,0-1 0,-1 1 0,1-1 0,-1 1 0,1-1 0,0 0 0,-1 0 0,1 1 0,-1-1 0,1 0 0,0 0 0,0 1 0,-1-1 0,1 0 0,0 0 0,-1 0 0,1 0 0,0 0 0,-1 0 0,1 0 0,0-1 0,0 1 0,-1 0 0,1 0 0,0 0 0,-1-1 0,20-3 20,0-2 1,-1 0-1,0-1 1,0-1-1,-1-1 1,0-1-1,0 0 1,0-2-21,15-11-3108,0-2-3367,-13 11-1071,1 1 194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37.2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3858 121 4361,'-6'-8'1867,"-3"-8"7639,-27 0-434,27 13-8431,0 1-1,0 0 1,0 0-1,0 0 0,-1 1 1,-5 1-641,-114-8 2282,-33 4-1982,-8-8 58,144 10-145,0 0-1,-15-4-212,16 2 371,0 0 0,-16 2-371,-89-10 11,-215 4-11,129 4 0,193 5 0,-1 2 0,1 1 0,1 0 0,-20 7 0,32-9 0,-1 0 0,0-1 0,1 0 0,-1-1 0,0 0 0,0 0 0,1 0 0,-1 1 0,0 0 0,1 1 0,-1 0 0,-25 3 0,31-5 0,0 1 0,0-1 0,1 1 0,-1 0 0,0 0 0,0 1 0,0-1 0,1 1 0,-2 1 0,0-1 0,0 0 0,0 0 0,0 0 0,-1-1 0,1 1 0,0-2 0,0 1 0,-1-1 0,-2 0 0,2 0 0,1 0 0,0 1 0,0-1 0,0 1 0,0 0 0,0 1 0,0 0 0,0 0 0,-2 1 0,0 0 0,-1 1 0,1-1 0,-1-1 0,1 0 0,-7 1 0,-26 8 0,30-8 0,0 0 0,0-1 0,0 0 0,0-1 0,-11 0 0,-16 2 0,-20 8 0,35-7 0,0 0 0,0-1 0,-13 0 0,24-2 0,1 0 0,0 1 0,0 0 0,-1 1 0,-4 2 0,-24 5 0,-29 10 0,30-8 0,-74 32 0,82-34 0,0 1 0,-14 10 0,15-8 0,0-1 0,-16 5 0,31-12 0,0 1 0,1 0 0,-1 2 0,1 0 0,-40 18 0,-24 14 0,25-12 0,43-22 0,-1 0 0,1 0 0,-1-1 0,-1 0 0,-12 4 0,1 1 0,-19 12 0,-11 5 0,-25 18 0,58-33 0,2 1 0,-1 2 0,-8 8 0,-17 13 0,38-30 0,0 0 0,0 0 0,1 0 0,0 1 0,-4 5 0,-18 22 0,20-27 0,1 0 0,-1 0 0,2 1 0,-1 0 0,1 0 0,0 0 0,0 1 0,-1 5 0,-14 19 0,16-27 0,0-1 0,0 1 0,1 0 0,0 0 0,-2 4 0,-14 30 0,14-32 0,1 0 0,0 0 0,0 1 0,1-1 0,0 1 0,-18 44 0,6-11 0,11-34 0,1 1 0,0-1 0,0 1 0,1-1 0,0 1 0,1 0 0,-1 5 0,-12 46 0,13-50 0,0 1 0,-1-1 0,0 1 0,-1-1 0,0 0 0,-3 6 0,2-6 0,1 0 0,0 0 0,1 0 0,0 1 0,0-1 0,0 7 0,2-5 0,-2-1 0,1 1 0,-2-1 0,-1 5 0,1-3 0,0-1 0,1 1 0,1 0 0,-1 6 0,-5 39 0,0 40 0,7 17 0,7-67 0,-6-40 0,0 1 0,0 0 0,1-1 0,0 0 0,1 1 0,1 2 0,-1-3 0,0 0 0,-1 1 0,0-1 0,0 0 0,-1 1 0,0 3 0,0-6 0,0 1 0,1 0 0,-1-1 0,1 0 0,1 1 0,-1-1 0,4 5 0,6 21 0,9 9 0,-17-34 0,0-1 0,0 1 0,0 0 0,-1 1 0,0 0 0,4 10 0,1 1 0,0-2 0,2 1 0,5 8 0,14 24 0,56 86 0,-76-121 0,1-1 0,0 0 0,1-1 0,1 0 0,6 5 0,12 14 0,-5-7 0,1 0 0,25 16 0,-12-8 0,-22-18 0,1-1 0,0-1 0,1 0 0,1-2 0,-1 0 0,5 1 0,52 23 0,-48-20 0,2-1 0,0-2 0,12 3 0,-15-8 0,-5 0 0,0 0 0,1-2 0,0-1 0,0-1 0,14 0 0,185 9 0,-174-15 0,0-1 0,20-6 0,15-2 0,-35 5 0,0-3 0,-1-1 0,30-13 0,100-44 0,-69 20 0,69-39 0,58-28 0,-87 56 0,44-19 0,-145 56 0,-19 8 0,1 2 0,2 0 0,-2 0 0,0-1 0,-1-1 0,23-17 0,-15 10 0,25-11 0,-48 25 0,-1 0 0,0 0 0,-1-2 0,11-8 0,30-20 0,26-15 0,-50 35 0,-2 0 0,0-2 0,21-21 0,-11 4 0,-2-2 0,-1-1 0,7-16 0,-18 28 0,-16 19 0,1 1 0,-1-1 0,-1-1 0,0 1 0,0-1 0,0 0 0,-1-2 0,-1 5 0,1-1 0,-1 1 0,1-1 0,0 1 0,3-2 0,16-30 0,22-71 0,-41 97 0,1 1 0,1-1 0,-1 1 0,3-1 0,-2 0 0,0 1 0,0-1 0,-1 0 0,1-3 0,48-124 0,-29 50 0,21-67 0,-32 89 0,-7 18 0,3-5 0,9-30 0,-12 36 0,2 3 0,-3 18 0,-6 24 0,0 0 0,0 0 0,1 0 0,-1-1 0,1 1 0,0 1 0,0-1 0,1-2 0,0 0 0,-1 0 0,-1-1 0,1 1 0,-1 0 0,1 0 0,-2 0 0,1 0 0,0 0 0,-1-3 0,-1-9 0,-5-20 0,-7-31 0,7 8 0,-6 33 0,6 7 0,0 0 0,6 19 0,0 1 0,1-1 0,-1 0 0,0 1 0,1-1 0,-1 1 0,0-1 0,1 0 0,-1 1 0,1-1 0,-1 0 0,1 0 0,-1 0 0,1 1 0,0-1 0,0 0 0,-1 0 0,1 0 0,0 0 0,0 0 0,0 1 0,0-1 0,0 0 0,0 0 0,0 0 0,-4-4 0,-11-22 0,-37-41 0,46 64 0,-43-20 0,46 22 0,0 0 0,1 1 0,-1-1 0,0 1 0,0 0 0,0-1 0,0 2 0,0-1 0,0 0 0,-1 0 0,1 1 0,0 0 0,-8-2 0,-11-8 718,3-4-6755,8 5-1632,-1 2-3428,5 3 7264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37.9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9 520 3081,'-7'9'792,"7"-9"-624,0 0-1,0 0 1,0 1-1,-1-1 0,1 0 1,0 1-1,0-1 1,0 0-1,0 0 1,0 1-1,0-1 0,0 0 1,0 1-1,0-1 1,0 0-1,0 1 1,0-1-1,0 0 1,0 0-1,0 1 0,0-1 1,0 0-1,0 1 1,0-1-1,1 0 1,-1 0-1,0 1 1,0-1-1,0 0 0,0 0 1,1 1-1,-1-1 1,0 0-1,0 0 1,0 0-1,1 1 1,-1-1-1,0 0 0,1 0 1,-1 0-1,0 0 1,0 1-1,1-1 1,-1 0-1,0 0 1,1 0-1,-1 0 0,0 0 1,0 0-1,1 0-167,0 0 1483,-1 0 71,0 0 44,0 0 22,0 0-1,2-39 7376,2 0-5058,17-78-5153,-14 81 2148,8-57-932,-12 41 120,1-4-1828,-3 44-1439,1 0 0,-2-1 0,0 1 0,-1-11 3147,0-8-10120,1 27 6490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39.2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 3289,'6'4'9310,"9"-5"-3730,23-6-590,-25 4-3154,2 1-1272,0 1 1,-1 0-1,9 2-564,29-2 564,128-11 375,-24 6-2851,-50 7-4760,-21-1-4323,-64 0 7350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9:51:39.8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 3153,'9'-1'1227,"0"0"1,0 0 0,0-1 0,8-2-1228,-7 1 817,0 0 0,0 1 0,0 1 0,0 0 0,1 0-817,104 3 1338,-55-1-3020,-1 0-4607,-52-1 3758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9.1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65 7298,'-21'-16'-1345,"7"4"1689,0 0 376,7 0-79,-8 8-161,8-4-128,7 8-96,-7 0-128,7 0-200,7 0-296,-7 8-560,7-4-817,8 4-791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0.1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544.81738"/>
      <inkml:brushProperty name="anchorY" value="-22476.18555"/>
      <inkml:brushProperty name="scaleFactor" value="0.5"/>
    </inkml:brush>
  </inkml:definitions>
  <inkml:trace contextRef="#ctx0" brushRef="#br0">44 56 5465,'0'0'0,"-2"-2"-1848,-3-2 1717,-1-2 107,0-1 243,-1 0 18,0 0-17,3 0-54,1 1-64,1 2-90,1 1-149,2 0-387,2 3-586,0 0-1815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9.4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3851.5625"/>
      <inkml:brushProperty name="anchorY" value="-293054.84375"/>
      <inkml:brushProperty name="scaleFactor" value="0.5"/>
    </inkml:brush>
  </inkml:definitions>
  <inkml:trace contextRef="#ctx0" brushRef="#br0">21 132 14019,'0'0'0,"-1"-1"1560,-2-1 4734,-1-1 504,1 0-3177,-1-1-3873,1-2 979,0 1-727,3-1 0,1 0 0,1-1 0,1 1 0,1 1 0,3 0 0,1 0 0,3 0 0,0 0 0,1 1 0,2-2 0,2 1 0,1-1 0,2-2 0,2-1-7263,1-1-2947,-3 1-5997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9.9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6069"/>
      <inkml:brushProperty name="anchorY" value="-295268"/>
      <inkml:brushProperty name="scaleFactor" value="0.5"/>
    </inkml:brush>
  </inkml:definitions>
  <inkml:trace contextRef="#ctx0" brushRef="#br0">9 0 11915,'0'0'0,"0"1"1944,-2 1 5630,1 1 865,-1 0-6484,0 2-1556,2 0 142,-1-1-541,1 1 0,-1-1 0,1-2 0,0 1 0,0-1 0,2-1 0,0 0 0,0-1 0,-1 1 0,2-1 0,-1-1 0,2 1 0,-1-1 0,1-1 0,1 0 0,1-3-7776,1 0-3520,-1 1-2886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1.48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077.26465"/>
      <inkml:brushProperty name="anchorY" value="-24235.19336"/>
      <inkml:brushProperty name="scaleFactor" value="0.5"/>
    </inkml:brush>
  </inkml:definitions>
  <inkml:trace contextRef="#ctx0" brushRef="#br0">199 267 3153,'0'0'0,"-4"-5"544,-4-7 1848,-2-5 229,-4-5 346,-1-2 135,-1-2 48,0 1-4,1 0-132,-1 3-213,1 2-247,2 2-194,0 2-1634,2 3-644,1 3 73,2 3-155,2 3 0,1 3 0,2 4 0,3 4 0,0 2 0,3 4 0,3 4 0,1 3 0,2 2 0,2 3 0,1 2 0,2 3 0,1 1 0,1 3 0,2 2 0,0 1 0,1 1 0,0 0 0,0 1 0,0 1 0,0-2 0,-1 1 0,0 0 0,-2-2 0,1-1 0,-3-1 0,1-2 0,-2-1 0,0-2 0,-1-2 0,0-2 0,0-1 0,-1-2 0,0-2-4602,-1-1-1514,-1-1 141,-1 0-289,-2-5-4130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50.1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7123.53125"/>
      <inkml:brushProperty name="anchorY" value="-296305.4375"/>
      <inkml:brushProperty name="scaleFactor" value="0.5"/>
    </inkml:brush>
  </inkml:definitions>
  <inkml:trace contextRef="#ctx0" brushRef="#br0">1 18 9474,'0'0'0,"0"0"2040,0 0 3922,0 0 64,2 0-48,-1 0-3180,2 0-2850,1 0 593,0 0-541,-1 0 0,2 0 0,0-1 0,0 0 0,0-1 0,1 1 0,1-2-3109,0 0-5525,1 0 791,-2 0-6102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50.30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8210.59375"/>
      <inkml:brushProperty name="anchorY" value="-297304.125"/>
      <inkml:brushProperty name="scaleFactor" value="0.5"/>
    </inkml:brush>
  </inkml:definitions>
  <inkml:trace contextRef="#ctx0" brushRef="#br0">0 12 6881,'0'0'0,"0"0"-672,0 0 3305,2 0 35,0 0 72,-1 0-340,1 0-486,0 0-542,0 0-576,2-1-684,-1 0-712,2 0-721,-2 0-774,2 0-1033,0-1-1054,0-1-423,-2 2-358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16.34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9270.59375"/>
      <inkml:brushProperty name="anchorY" value="-298309.09375"/>
      <inkml:brushProperty name="scaleFactor" value="0.5"/>
    </inkml:brush>
  </inkml:definitions>
  <inkml:trace contextRef="#ctx0" brushRef="#br0">414 28 4121,'0'0'0,"0"0"-1048,1-1 1250,1 0 232,0 0 309,-1-1 157,0 1 91,0-1 61,-1 1 23,0-1 29,0 1 34,2-1 30,-1 0 60,1 1 62,-1-1 71,0 1 62,0 0 56,-1 0 20,0 0 20,0 1-29,0-1-46,0 0-90,0 0-91,0 0-95,0 1-86,0-1-99,0 1-105,0 0-92,0 0-173,0 0-690,0 0 181,0 0-104,1 0 0,1 0 0,0 0 0,-1 0 0,0 0 0,0 0 0,-1 0 0,2 0 0,0 0 0,-1 0 0,0 0 0,0 1 0,0 0 0,-1 1 0,0 0 0,0 0 0,0 1 0,0 1 0,0 0 0,0 0 0,0 0 0,0 2 0,0 0 0,0 0 0,0 0 0,0 1 0,0 1 0,0 0 0,0 1 0,0-1 0,0 1 0,0 2 0,0 0 0,0 1 0,0 0 0,0 2 0,0-1 0,0 1 0,0 0 0,0 0 0,0 2 0,0 0 0,2 0 0,-1 2 0,1 0 0,-1 1 0,0 0 0,0 2 0,-1 0 0,0 2 0,0 1 0,0 0 0,0 1 0,0 0 0,0 0 0,0 0 0,0 1 0,0 1 0,0-1 0,0 0 0,0-1 0,0 0 0,0-1 0,0-1 0,0 0 0,0-1 0,0-1 0,-1-1 0,-1-1 0,-1 0 0,0 0 0,-2-1 0,0-1 0,0 0 0,0 0 0,-1-1 0,1 0 0,-1-2 0,0 0 0,0-1 0,-1-2 0,-1 1 0,0-1 0,0 0 0,0-1 0,0-1 0,0-2 0,-2-1 0,0 0 0,-1-1 0,0-1 0,-2 0 0,1-2 0,0 0 0,-2-1 0,2-1 0,-2-1 0,0 0 0,1-1 0,0-2 0,-1 0 0,0-2 0,1-2 0,1-1 0,-1-1 0,1-2 0,-1-1 0,1-2 0,2-2 0,0-2 0,0-1 0,2-1 0,0-2 0,-1-1 0,3-1 0,0 0 0,1 0 0,2 0 0,1 0 0,1 1 0,0 1 0,1 1 0,0 2 0,1 0 0,1 2 0,-1 1 0,1 2 0,1 1 0,0 1 0,1 2 0,-1 1 0,0 3 0,1 1 0,-1 2 0,-1 3 0,0 1 0,-1 1 0,-1 2 0,0-1 0,2 2 0,0-1 0,1 1 0,0 1 0,1-2-4714,-1 1-2397,0-1 181,-1-1 144,0 1-478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16.92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7898.59375"/>
      <inkml:brushProperty name="anchorY" value="-297881.09375"/>
      <inkml:brushProperty name="scaleFactor" value="0.5"/>
    </inkml:brush>
  </inkml:definitions>
  <inkml:trace contextRef="#ctx0" brushRef="#br0">17 1 3929,'0'0'0,"0"0"-144,0 0 1624,-2 0 106,1 0 200,-1 0 15,1 1-19,-2 0-103,1 0-49,0 0-33,0 2-36,1 0-5,1 1-2,-1 0-21,1 0 34,0 2 92,0 0 59,2 2 130,0 0 141,1 1-1550,0 1-335,2 1 9,0 2-113,1 1 0,1 3 0,1 1 0,0 2 0,0 3 0,2 2 0,0 1 0,1 1 0,2 2 0,0 0 0,0 1 0,1 0 0,1 1 0,0 0 0,3 0 0,-1 0 0,1 0 0,0-1 0,1-1 0,-1-1 0,2-2 0,0-1 0,0-2 0,0-2 0,1-1 0,0-1 0,0-1 0,0-3 0,0-1 0,0-2 0,-1-2 0,1-3 0,-2-1 0,2-2 0,-1-2 0,-1-3 0,-1-2-1634,-1-2-5087,0-1 1306,-2-2-854,-1-2 388,-3 2-1106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17.33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9595.09375"/>
      <inkml:brushProperty name="anchorY" value="-299701.65625"/>
      <inkml:brushProperty name="scaleFactor" value="0.5"/>
    </inkml:brush>
  </inkml:definitions>
  <inkml:trace contextRef="#ctx0" brushRef="#br0">72 112 4457,'0'0'0,"-1"-2"296,-1-4 1307,0-2 140,1-2 236,-2 0 74,1-2 2,0 2-55,-1 0-94,0 1-155,1 1-180,-1 0-179,0 2-165,-1 1-96,1 1-59,0 1 21,-1 2 105,2 1 193,-2 2 224,0 1-437,2 2-1334,-2 2 368,1 2-212,1 3 0,0 1 0,1 4 0,-1 2 0,0 2 0,1 2 0,0 2 0,1 3 0,1 1 0,1 2 0,-1 2 0,0 0 0,0 1 0,-1 1 0,2-1 0,0 1 0,-1 0 0,1-1 0,-1-1 0,1 0 0,0-2 0,0-1 0,-1-1 0,2-2 0,-1 0 0,0-3 0,1 0 0,-1-2 0,1-2 0,-2 0 0,2-1 0,-1-2 0,0-1 0,-1-1 0,2-1 0,-1-2 0,0-2 0,-1-1 0,2-3 0,-1-1 0,0-2-6824,1-3-1000,0-1 203,-1-1-3269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17.91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8576.09375"/>
      <inkml:brushProperty name="anchorY" value="-299533.03125"/>
      <inkml:brushProperty name="scaleFactor" value="0.5"/>
    </inkml:brush>
  </inkml:definitions>
  <inkml:trace contextRef="#ctx0" brushRef="#br0">122 135 5985,'0'0'0,"0"-1"-504,0-2 2185,0-1 262,0 0 357,0 0 117,-2 0-8,1 1-55,-2-1-39,-2 2-50,1 0-11,-2 2-12,0 0 65,1 2 111,0 0-2372,0 2 222,0 1-201,0 1-67,-2 1 0,2 3 0,-1 0 0,0 2 0,1 2 0,0 1 0,0 2 0,0 0 0,2 2 0,-2 1 0,2 0 0,-2 1 0,2 0 0,0 0 0,1 1 0,1 0 0,0-1 0,1 1 0,2-1 0,1-1 0,1-1 0,0-1 0,2-1 0,1-1 0,0-2 0,1-1 0,2-1 0,-1-1 0,1-2 0,2-2 0,-2-1 0,3-1 0,-2-2 0,2-2 0,-2-1 0,2-2 0,0-2 0,0-1 0,0-3 0,0-1 0,-2-2 0,-1-2 0,1-2 0,0 0 0,-1-2 0,-2-1 0,-1-1 0,-2-2 0,-1-1 0,-2-2 0,-1 0 0,-1-1 0,0 1 0,-2-1 0,-1 0 0,-3 0 0,0 0 0,-2 1 0,0-1 0,0 2 0,0 0 0,-2 1 0,0 1 0,0 3 0,0 0 0,-1 3 0,1 1 0,0 2 0,0 1 0,0 2 0,-1 3 0,1 1 0,1 2 0,0 2 0,0 2 0,1 1 0,0 2 0,0 1 0,1 0 0,1 1 0,1-1 0,0 1-793,1 0-7896,2 0 1937,-2-1-691,2 0-1895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18.5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7475.59375"/>
      <inkml:brushProperty name="anchorY" value="-298438.3125"/>
      <inkml:brushProperty name="scaleFactor" value="0.5"/>
    </inkml:brush>
  </inkml:definitions>
  <inkml:trace contextRef="#ctx0" brushRef="#br0">8 1 5841,'0'0'0,"0"0"768,0 1 1681,0 0-266,0 1-148,0 1-286,-1 0-248,-1 0-173,1 0-126,-1 0-102,1 1-146,1-1-167,-1 1-135,1-1-157,0 0-179,0 0-247,0 1-322,0-2-392,0 1-444,0 0-486,0-2-566,0 1-809,0-2-970,2 1-563,0-1-2213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0.85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6454.8125"/>
      <inkml:brushProperty name="anchorY" value="-297477.4375"/>
      <inkml:brushProperty name="scaleFactor" value="0.5"/>
    </inkml:brush>
  </inkml:definitions>
  <inkml:trace contextRef="#ctx0" brushRef="#br0">0 215 3513,'0'0'0,"0"0"-1104,0 0 1064,0 1 237,0 0 287,0 0 181,0 0 110,0 1 85,0-1 94,0 1 77,0-1 90,0 2 116,2-1 98,-1-1 114,1 0 93,0 1 89,-2-1 52,1 0 24,-1 1 1,1-1-23,-1 0-68,0 0-84,0 0-85,-1-1-78,1 0-82,0 0-70,0 0-83,0 0-481,0 0-702,0 0 167,0 0-119,0 0 0,0 0 0,0 0 0,0 0 0,0 0 0,2 0 0,1 0 0,2 0 0,1 0 0,3 0 0,2 0 0,3 0 0,0-1 0,4 0 0,0 0 0,1 0 0,3-2 0,0 0 0,3-1 0,1 0 0,1-1 0,1-1 0,1 0 0,1-1 0,-1 0 0,0 0 0,0-1 0,0 0 0,0 0 0,-2 0 0,-1 0 0,0 1 0,-2-1 0,-1 0 0,0 1 0,-3 0 0,0 1 0,-4-1 0,0 1 0,-3 0 0,0 1 0,-1 0 0,-1 0 0,-2 0 0,0 1 0,0 0 0,-1 0 0,-2 2 0,0-1 0,-1 0 0,0 1 0,-2-1 0,2-1 0,-2 1 0,0 0 0,-1 0 0,-1 0 0,1 1 0,0 0 0,-1-1 0,1 1 0,-2-1 0,1 1 0,-1 1 0,0-2 0,0 2 0,0-1 0,0 2 0,0-1 0,0 1 0,0 0 0,0 0 0,0 0 0,0 0 0,0 0 0,0 0 0,0 0 0,0 0 0,0 0 0,0 0 0,0 0 0,0 0 0,-2 0 0,1 0 0,-1 1 0,1 0 0,0 1 0,-2 0 0,1 2 0,0 0 0,1 0 0,-1 1 0,-1 1 0,1 0 0,1 0 0,0 1 0,0 1 0,1 0 0,0 1 0,0 0 0,0 1 0,0 1 0,0 2 0,0 1 0,1 1 0,-1 1 0,0 1 0,0 2 0,1 1 0,1 1 0,-1 2 0,1 0 0,0 2 0,1 0 0,-1 2 0,-1 0 0,0 1 0,1 1 0,0-1 0,0 0 0,-1 0 0,0-1 0,0 2 0,-1-1 0,0 0 0,0 0 0,0-1 0,-2 0 0,1-2 0,-3 1 0,0-1 0,-2-2 0,-1 0 0,-1-2 0,0 0 0,-2-1 0,-1-1 0,-1-1 0,-1-1 0,-1 0 0,-1-1 0,0-1 0,-2-1 0,-1-2 0,0-1 0,-2-2 0,0 0 0,0-2 0,-2-1 0,2-2 0,-1-1 0,1-1 0,-1-1 0,1-1 0,1-2 0,1-1 0,0-2 0,2-1 0,-1-1 0,1-2 0,0-2 0,2-1 0,0-1 0,1 0 0,1-1 0,2-1 0,1 0 0,0-1 0,1 0 0,0-1 0,2 0 0,2 0 0,-1 0 0,2-1 0,2 1 0,1 0 0,1 1 0,2 0 0,-1 0 0,2 0 0,1 3 0,0-1 0,1 2 0,0 1 0,-1 1 0,0 0 0,1 2 0,-1 1 0,1 1 0,-2 1 0,1 2 0,-1 1 0,0 2 0,0-1 0,0 2 0,0 1 0,-2-1 0,2 1 0,-1-1 0,1 1 0,-1-1-2409,1 0-4324,0 0 761,-2 0-735,0 0-4942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1.7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7817"/>
      <inkml:brushProperty name="anchorY" value="-298937.59375"/>
      <inkml:brushProperty name="scaleFactor" value="0.5"/>
    </inkml:brush>
  </inkml:definitions>
  <inkml:trace contextRef="#ctx0" brushRef="#br0">17 1 5577,'0'0'0,"0"0"-1648,0 0 2184,2 0 337,-1 0 449,1 0 206,-1 0 109,2 0 80,-1 0 57,0 0 21,0 1 11,-1 0-27,-1 0-19,1 0-33,-1 1-49,0-1-64,0 0-6,-1 0 32,1 0 90,0 0 107,-1 1-1583,-1 0-114,0 2-57,1 0-83,0 2 0,0 2 0,1 0 0,-2 1 0,1 1 0,-1 1 0,1 2 0,-2 1 0,1 1 0,0 1 0,0 1 0,0 1 0,0 1 0,0 0 0,0 2 0,1-1 0,1 1 0,-1-1 0,1 0 0,2-1 0,0-1 0,1 0 0,0-1 0,2-1 0,-2 0 0,2-1 0,0-1 0,2-1 0,0-1 0,0-1 0,3-2 0,0 0 0,-1-2 0,3-1 0,-1-2 0,1-1 0,-1-1 0,2-2 0,-1-2 0,0 0 0,0-2 0,-1-1 0,1-1 0,-1-2 0,-1 0 0,0-1 0,-1-1 0,-1 0 0,1-1 0,-3-2 0,0-1 0,1-1 0,-2 0 0,-2-2 0,1 0 0,-1-2 0,0 1 0,-2-1 0,0 1 0,-1-1 0,1 1 0,-1-1 0,-1 2 0,1 0 0,0 0 0,0 2 0,0 0 0,0 1 0,0 1 0,0 1 0,0 1 0,0 1 0,0 1 0,0 1 0,0 0 0,0 1 0,0 0 0,0 2 0,0 0 0,0 1 0,0 1 0,0 3 0,0 1 0,0 4 0,0 1 0,0 2 0,0 2 0,0 1 0,0 1 0,0 2 0,0 1 0,0 2 0,0 1 0,0 0 0,0 0 0,0 1 0,0 1 0,0-1 0,0 0 0,0 0 0,0 0 0,0-2 0,0 1 0,0-1 0,0-1 0,0 0 0,0-1 0,0-1 0,0 0 0,0-1 0,0 0 0,0-1 0,0-2 0,0-1 0,1-1 0,3-3 0,-1-2 0,2-1-6171,-1-4-1616,1-1 252,-1-1-4273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2.30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9133.59375"/>
      <inkml:brushProperty name="anchorY" value="-300439.25"/>
      <inkml:brushProperty name="scaleFactor" value="0.5"/>
    </inkml:brush>
  </inkml:definitions>
  <inkml:trace contextRef="#ctx0" brushRef="#br0">305 111 5673,'0'0'0,"1"-1"-1136,3-2 2735,-1-1 376,2-1 443,-1-1 158,-1 0 8,-1 0 38,1-1-93,0 1-75,-1 0-113,-1-1-109,0 1-93,-2 0-79,-1 0-1587,1 0-360,-2 1 2,0 0-115,-1 0 0,0 0 0,0 2 0,-1 0 0,-2 1 0,0 1 0,0 1 0,-1 1 0,0 1 0,-1 1 0,1 0 0,-2 2 0,0 0 0,1 2 0,-1 0 0,1 1 0,0 1 0,1 0 0,0 1 0,0-1 0,0 1 0,1 0 0,1 0 0,0 1 0,0 1 0,3-1 0,-1 1 0,0-1 0,2 1 0,1 0 0,1-2 0,2 2 0,1-2 0,0 2 0,1-2 0,2 1 0,0 0 0,1 0 0,3 0 0,-1 0 0,1-1 0,0 2 0,1-3 0,-1 1 0,0 0 0,2 0 0,-1-1 0,-1 1 0,0-1 0,-1 1 0,-1-1 0,1 0 0,-3 0 0,1 0 0,-3 0 0,0 0 0,-2 0 0,-3 1 0,0-1 0,-2 1 0,-2 0 0,-3 0 0,-1 0 0,-2 1 0,0-1 0,-2 0 0,0-1 0,-2 0 0,0-2 0,-1-1 0,-1-1 0,1-2 0,0-1 0,-2-1 0,0 0 0,0-2 0,0-2 0,3-1 0,1-2 0,1-1 0,3-3 0,1-2-28,1 0-10765,2-2 2897,2 3-6930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2.2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334.50488"/>
      <inkml:brushProperty name="anchorY" value="-25963.89648"/>
      <inkml:brushProperty name="scaleFactor" value="0.5"/>
    </inkml:brush>
  </inkml:definitions>
  <inkml:trace contextRef="#ctx0" brushRef="#br0">23 93 5233,'0'0'0,"0"-2"-1008,-2-1 1969,1-2 353,-1-1 542,1-1 365,0-1 282,-1 0 226,0-1 194,1 2 198,-2-1 163,1 2 201,0 0 113,1 1-3558,0 0 372,0 2-317,1 0-95,0 2 0,0 1 0,0 2 0,0 2 0,1 2 0,1 2 0,1 2 0,1 1 0,3 2 0,0 2 0,3 1 0,0 2 0,1 0 0,0 1 0,2 0 0,2 0 0,1 1 0,-1 1 0,1-1 0,-1 0 0,0 0 0,0-1 0,-1 1 0,0-2 0,1 1 0,-3-1 0,1 0 0,0-1 0,-2 0 0,1-2 0,-1-1 0,-1-2 0,-1-1-317,-1-1-7061,-1-2 2474,0-1-793,0-2 347,-1-1-4389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2.75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7813.03125"/>
      <inkml:brushProperty name="anchorY" value="-299826.90625"/>
      <inkml:brushProperty name="scaleFactor" value="0.5"/>
    </inkml:brush>
  </inkml:definitions>
  <inkml:trace contextRef="#ctx0" brushRef="#br0">0 47 8266,'0'0'0,"2"-1"-1505,-1-2 2204,1-1 220,0 0 361,0-2 86,0 0-19,0 0-27,0 1-30,1 0-43,-1 2-2,0 1 72,-1 1 88,0 0 148,1 1 163,0 0 239,0 2 278,-1 0 318,0 1 24,1 1-3023,0 2 884,0 1-436,-1 3 0,0 0 0,0 2 0,-1 2 0,0 2 0,0 3 0,0 1 0,0 1 0,0 3 0,0 0 0,0 1 0,0 1 0,0 2 0,0 0 0,1 1 0,1 1 0,0 0 0,-1-1 0,0-1 0,0 1 0,0-2 0,1 0 0,0-1 0,-1 0 0,0-2 0,0 0 0,1-2 0,-1 0 0,1-2 0,-1-2 0,-1-1 0,-1 0 0,-1-3 0,1 0 0,0-2 0,0-2 0,1-2 0,0-2 0,0-2 0,1-2-7954,1-2 126,0-2 177,-1 0-1878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2.9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8891.8125"/>
      <inkml:brushProperty name="anchorY" value="-301608.40625"/>
      <inkml:brushProperty name="scaleFactor" value="0.5"/>
    </inkml:brush>
  </inkml:definitions>
  <inkml:trace contextRef="#ctx0" brushRef="#br0">9 130 6041,'0'0'0,"0"0"1513,0-3 2753,-2-1 259,0 0 253,1 0 21,-1 0-197,1 0-2762,1 1-1805,-1 1 333,1 0-368,2 1 0,0 0 0,-1 1 0,2 0 0,2 0 0,2-1 0,1 1 0,1-2 0,2 0 0,0 0 0,1 0 0,2-1 0,0 0 0,1-1 0,1-1 0,0-1 0,0-1 0,1-1 0,-1-2 0,-1 0-5947,0-1-1493,-1 0-96,-2 1-4956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3.73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0149.84375"/>
      <inkml:brushProperty name="anchorY" value="-302494.625"/>
      <inkml:brushProperty name="scaleFactor" value="0.5"/>
    </inkml:brush>
  </inkml:definitions>
  <inkml:trace contextRef="#ctx0" brushRef="#br0">321 65 6369,'0'0'0,"0"-1"-1152,1 0 2464,1 0 407,1-1 502,0 1 249,0-1 133,1-1 116,-1 0 153,-1 0 164,0 0 193,-1-1 206,-2 0-1745,-1 0-1774,-1 0 412,0 0-328,-1 0 0,-2 1 0,0 0 0,-1 0 0,-1-1 0,0 2 0,0-1 0,-1 2 0,0 0 0,-1 1 0,-2 0 0,-1 1 0,-1 0 0,-1 1 0,0 0 0,-1 3 0,1 0 0,0 3 0,0 1 0,0 1 0,0 2 0,-1 2 0,2 1 0,0 2 0,1 0 0,1 1 0,2 2 0,2-1 0,1 0 0,2 2 0,4-2 0,0 0 0,4-1 0,0 0 0,3-1 0,1-1 0,1-1 0,2-1 0,1-2 0,1-1 0,1-1 0,2-2 0,0-2 0,-1 0 0,0-3 0,1-1 0,0-2 0,1 0 0,-1-2 0,1-2 0,0-1 0,-1-3 0,0-1 0,-2-2 0,0 0 0,-1-2 0,-1 0 0,-1-2 0,-3-1 0,0-1 0,-1-1 0,-1-1 0,-1 0 0,0 0 0,-1 0 0,-1 1 0,0 0 0,0 1 0,0 2 0,0 0 0,-1 2 0,0 0 0,-1 1 0,1 3 0,-1-1 0,0 3 0,-1 1 0,1 2 0,0 2 0,0 2 0,-1 2 0,-1 3 0,0 2 0,1 3 0,0 2 0,-1 2 0,0 1 0,0 2 0,0 1 0,2 2 0,-1 0 0,2 0 0,1 1 0,0 0 0,-1-1 0,0-2 0,1 0 0,1-1 0,0-1 0,0-1 0,0-1 0,0-1 0,0-1 0,-1 0 0,2-1 0,0-1 0,2-2 0,0-3 0,3-1-9,0-3-10827,1-2 3345,-2-1-7826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4.21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1275.3125"/>
      <inkml:brushProperty name="anchorY" value="-303871.71875"/>
      <inkml:brushProperty name="scaleFactor" value="0.5"/>
    </inkml:brush>
  </inkml:definitions>
  <inkml:trace contextRef="#ctx0" brushRef="#br0">9 101 7890,'0'0'0,"0"-1"-1505,0-3 2876,2-1 514,0-1 691,-1-1 404,1 0 399,-1-1 498,-1 1 404,1 0 300,-1 0-3645,0 1-671,0 0-14,0 0-251,0 1 0,-1 0 0,1 2 0,0-1 0,0 1 0,0 2 0,0-1 0,0 2 0,-1 1 0,-1 0 0,0 2 0,1 2 0,-2 1 0,1 1 0,0 2 0,1 3 0,0 2 0,0 2 0,1 3 0,0 3 0,0 3 0,0 3 0,0 2 0,0 4 0,2 2 0,-1 4 0,1 3 0,1 2 0,1 3 0,0 3 0,1 2 0,1 0 0,1 3 0,1 1 0,2 0 0,-1 0 0,3 1 0,-2 0 0,3-1 0,-2-1 0,2 0 0,-1-2 0,-1-1 0,-1-2 0,-1-3 0,0-2 0,-2-4 0,-1-1 0,-1-5 0,0-1 0,-2-4 0,2-3 0,-2-4 0,0-2 0,-2-4 0,0-3 0,0-3 0,-1-3 0,0-3 0,0-4 0,0-4 0,0-3 0,-1-4-8869,1-4-1573,0 2-3500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4.6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2493.375"/>
      <inkml:brushProperty name="anchorY" value="-306433.21875"/>
      <inkml:brushProperty name="scaleFactor" value="0.5"/>
    </inkml:brush>
  </inkml:definitions>
  <inkml:trace contextRef="#ctx0" brushRef="#br0">1 199 7642,'0'0'0,"1"-3"-2089,1-3 2195,-1-2 240,1-3 393,0 0 161,1-1 75,0-1 47,2 1 23,-1 0 18,2 0 17,1 1 7,1 0 38,1 0 36,2 1 58,0-1 53,1 1 85,-1 2 94,2-1 130,0 3 189,2 0 258,0 3 320,1 1 420,0 2-2316,0 3-273,0 2-39,1 2-140,-1 3 0,0 3 0,-1 2 0,-1 3 0,-1 1 0,-1 4 0,-2 1 0,-1 0 0,0 2 0,-3 0 0,-1 1 0,-2 0 0,-2 0 0,-2-2 0,-2 1 0,-2-1 0,-2-1 0,-2 0 0,-3-2 0,1-1 0,-2-1 0,-2-2 0,0-1 0,0-3 0,-3 0 0,0-2 0,0-1 0,-1-2 0,0-1 0,1-3 0,1-2 0,2-2 0,1-4 0,2-3-13219,2-2 4580,2 1-2294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5.35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3582.0625"/>
      <inkml:brushProperty name="anchorY" value="-307819.59375"/>
      <inkml:brushProperty name="scaleFactor" value="0.5"/>
    </inkml:brush>
  </inkml:definitions>
  <inkml:trace contextRef="#ctx0" brushRef="#br0">1 111 5865,'0'0'0,"0"-1"-704,0 0 2474,1 0 404,1 0 474,0-1 155,-1 1 57,0 0-20,0 0-34,-1 1-18,0 0 75,0 0 180,2 0-2363,-1 1-522,2 0 15,2 3-173,-1 2 0,2 1 0,-2 1 0,1 3 0,1 2 0,0 2 0,-1 1 0,1 2 0,0 1 0,1 2 0,-1 0 0,0 1 0,-2 0 0,1 0 0,-1-1 0,-1-1 0,1 0 0,-2-1 0,1-1 0,-2 0 0,0-1 0,-2-2 0,-1-2 0,1-2 0,-3-2 0,0-1 0,0-1 0,-1-2 0,1-1 0,-1-4 0,-1-1 0,1-3 0,0-1 0,1-4 0,1-1 0,0-2 0,2-2 0,1-3 0,-1-1 0,1-3 0,2 0 0,0-2 0,2-1 0,0 0 0,2-1 0,1 1 0,1-1 0,0 2 0,0 1 0,2 0 0,0 2 0,2 2 0,1 0 0,1 1 0,1 2 0,-1 1 0,0 2 0,1 1 0,0 2 0,1 0 0,-1 1 0,3 1 0,0 1 0,0 0-196,-1 0-9139,2 0 2337,-1 2-585,-2 0-1212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5.79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4988.84375"/>
      <inkml:brushProperty name="anchorY" value="-308724.875"/>
      <inkml:brushProperty name="scaleFactor" value="0.5"/>
    </inkml:brush>
  </inkml:definitions>
  <inkml:trace contextRef="#ctx0" brushRef="#br0">130 0 5921,'0'0'0,"1"0"1273,3 0 2165,-1 1 305,2 0 550,-1 0 464,-1 0 281,-1 0-851,0-1-4795,-1 0 1333,-1 0-725,-2 1 0,1 0 0,-3 1 0,-1 0 0,-1 1 0,-1 1 0,0 0 0,-2 1 0,0 2 0,-2 1 0,2 0 0,-1 3 0,-1 1 0,1 2 0,-1 1 0,2 2 0,1 1 0,1 1 0,2 2 0,0 0 0,1 1 0,2 0 0,0 0 0,3 0 0,0-1 0,2-1 0,2 0 0,1-1 0,3-2 0,0-1 0,4-2 0,0-1 0,2-3 0,0-1 0,2-2 0,0-2 0,1-2 0,0-3 0,-1-1 0,0-3 0,0-2 0,-3-1 0,1-2 0,-2-2 0,0-2 0,-1-2 0,-1-1 0,-1-3 0,-1 0 0,-2-1 0,-3-1 0,-1 0 0,-3 0 0,-2 0 0,-3 1 0,-3 0 0,-2 1 0,-1 0 0,-2 2 0,-2 0 0,0 3 0,-2 1 0,3 2 0,-1 2 0,2 1 0,-1 2 0,2 1 0,1 0 0,1 2 0,3-1 0,0 2-6273,2 0-1326,1 1 116,3 1-4503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6.61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3956.5"/>
      <inkml:brushProperty name="anchorY" value="-307749.34375"/>
      <inkml:brushProperty name="scaleFactor" value="0.5"/>
    </inkml:brush>
  </inkml:definitions>
  <inkml:trace contextRef="#ctx0" brushRef="#br0">632 32 7146,'0'0'0,"1"0"120,1-2 2417,-1 0 403,1-1 667,-1 0 601,-1 0 471,-1 0 425,0 0-3114,-3 0-1970,0 0 396,-2 0-416,-3 1 0,-2 1 0,0 0 0,-2 1 0,-1 0 0,-3 1 0,0 1 0,-2 1 0,0 0 0,-2 3 0,1 0 0,-1 0 0,-1 3 0,1 0 0,1 2 0,0 0 0,0 2 0,2 2 0,2 0 0,2 1 0,0 2 0,4 0 0,1 1 0,3 1 0,2 0 0,3-1 0,2 1 0,2-1 0,2-2 0,1 0 0,3-2 0,2 0 0,1-2 0,1-2 0,1-2 0,1-2 0,1-2 0,0-2 0,0-1 0,-1-3 0,-1 0 0,1-2 0,-2-2 0,1-1 0,0 0 0,-1-3 0,0 0 0,0-1 0,-2-2 0,-1-1 0,-1-1 0,0-2 0,-1 0 0,0-1 0,0 0 0,-2 0 0,-1-1 0,-1 1 0,0 1 0,0-1 0,-1 3 0,-1 0 0,0 0 0,-1 2 0,1 1 0,0 1 0,0 1 0,-1 2 0,0 1 0,-1 0 0,0 2 0,1 1 0,-1 2 0,-1 2 0,1 2 0,0 1 0,0 3 0,0 1 0,0 2 0,0 3 0,0 2 0,0 1 0,0 3 0,0 2 0,2 2 0,-1 3 0,1 2 0,-1 4 0,2 2 0,1 2 0,1 3 0,2 2 0,0 2 0,1 3 0,0 1 0,0 2 0,2 3 0,0 1 0,0 0 0,0 2 0,-1 1 0,0 0 0,-1 1 0,-1 0 0,-2-1 0,-2 0 0,-2-2 0,-1-1 0,-4-2 0,-1-1 0,-3-2 0,-3-3 0,-2-1 0,-3-2 0,-4-2 0,-1-2 0,-2-3 0,-2-3 0,-3-1 0,0-4 0,-2-2 0,-2-4 0,-1-2 0,0-2 0,1-4 0,0-3 0,1-2 0,0-4 0,0-3 0,1-2 0,2-4 0,0-3 0,2-2 0,2-4 0,2-2 0,3-3 0,3-2 0,1-3 0,2-1 0,2-2 0,3-1 0,2-1 0,3-3 0,3-1 0,3-1 0,2-2 0,1 0 0,4 0 0,1-1 0,3 0 0,3 0 0,0 1 0,4-1 0,2 1 0,1 0 0,3 0-1186,0 0-4898,2-1 1944,3 0-496,0-1 31,1 1-125,-7 7-3107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7.19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2667.34375"/>
      <inkml:brushProperty name="anchorY" value="-307621.59375"/>
      <inkml:brushProperty name="scaleFactor" value="0.5"/>
    </inkml:brush>
  </inkml:definitions>
  <inkml:trace contextRef="#ctx0" brushRef="#br0">9 96 4233,'0'0'0,"-2"0"648,1-3 2147,-1-1 87,0-1 182,2 0 3,-1-1-33,1 1-11,-1-1 43,1 1 96,0 0 124,0 1-3238,1 0 323,-1 1-283,0 1-88,0 1 0,0 1 0,0 1 0,0 3 0,0 1 0,0 4 0,0 2 0,0 3 0,0 2 0,1 2 0,1 1 0,1 3 0,0 1 0,2 1 0,0 1 0,-1 0 0,2 1 0,-2-2 0,0 0 0,-1-2 0,1 0 0,-1-3 0,1-1 0,-2-1 0,0-3 0,1 0 0,-1-2 0,0-2 0,-1-2 0,0-2 0,0-2 0,-1-3 0,0-1 0,0-3 0,0-3 0,0-2 0,-1-2 0,1-2 0,0-2 0,0-1 0,2-2 0,0-2 0,1-1 0,0-2 0,1-1 0,0-1 0,0-1 0,2 0 0,-1 0 0,0 0 0,1 1 0,0 1 0,2 2 0,-1 1 0,1 0 0,2 4 0,-2 0 0,2 4 0,-1 1 0,1 2 0,1 2 0,-1 2 0,2 0 0,-1 1 0,3 1 0,0 0-1904,0 2-7084,1 0 1983,-2 0-215,-2 1-460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7.7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3984.75"/>
      <inkml:brushProperty name="anchorY" value="-308541.46875"/>
      <inkml:brushProperty name="scaleFactor" value="0.5"/>
    </inkml:brush>
  </inkml:definitions>
  <inkml:trace contextRef="#ctx0" brushRef="#br0">226 100 4137,'0'0'0,"2"0"536,1 0 2334,2 0 201,0 0 282,0 0 58,0-1-6,-1 0 28,0-1 82,-1 1 89,-1-2-2531,0 0-955,-1 0 123,-1-1-241,0-1 0,0-1 0,-1 1 0,-1-1 0,0 0 0,-1 0 0,-2-1 0,0 1 0,-2 0 0,0 0 0,-1 1 0,0 0 0,-2 0 0,0 2 0,-2 0 0,1 1 0,-2 2 0,0 1 0,-1 1 0,0 1 0,0 2 0,1 1 0,0 2 0,1 1 0,1 2 0,-1 2 0,1 2 0,3 2 0,0 0 0,0 2 0,3 0 0,1 1 0,1 1 0,4-1 0,1 0 0,2-1 0,1 0 0,0 0 0,2-1 0,2-3 0,1-1 0,0-1 0,1-1 0,0-3 0,1-1 0,0-2 0,0-1 0,0-3 0,1-1 0,-1-1 0,0-3 0,0-1 0,1-4 0,-2 0 0,0-4 0,-1 0 0,1-3 0,-2-1 0,-1-1 0,0-2 0,0 0 0,-2-1 0,0-1 0,-2 0 0,-1 0 0,1 1 0,-1 1 0,-1 1 0,-1 3 0,0 0 0,-1 2 0,1 3 0,-2 1 0,1 3 0,0 2 0,0 2 0,0 3 0,0 2 0,0 3 0,0 2 0,0 3 0,0 2 0,0 3 0,0 1 0,0 2 0,0 1 0,0 1 0,0 1 0,1 1 0,1 1 0,1-1 0,0 0 0,2-1 0,-2 0 0,0-1 0,-1-2 0,1 0 0,0-2 0,-1 0 0,1-3 0,-1-1 0,2-3 0,1-1 0,1-3 0,1-3-9233,-1-2 1145,-2-1-8435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2.5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7683.96094"/>
      <inkml:brushProperty name="anchorY" value="-27399.59766"/>
      <inkml:brushProperty name="scaleFactor" value="0.5"/>
    </inkml:brush>
  </inkml:definitions>
  <inkml:trace contextRef="#ctx0" brushRef="#br0">391 23 4697,'0'0'0,"-1"0"-1192,-3-2 1736,-4 0 204,-2-2 338,-1 1 194,-3-1 159,0 1 183,-1 0 198,-1 1 187,0 2 137,-2 1 134,1 0 103,-1 2 51,1 1-1,-2 1 47,2 1 8,-1 2-467,0 1-2300,1 0 629,1 2-348,1 2 0,0 1 0,2 2 0,1 1 0,0 3 0,2 0 0,2 1 0,1 2 0,1 0 0,2 1 0,1 0 0,1 1 0,3 0 0,0-1 0,2-1 0,1 0 0,2-1 0,0-2 0,3-2 0,-1 0 0,2-3 0,2-2 0,0-1 0,3-2 0,1-2 0,1-2 0,1-2 0,2-3 0,0-2 0,1-2 0,1-2 0,-1-2 0,1-2 0,0-2 0,-1-1 0,0-1 0,1-3 0,-1-1 0,1-2-1279,-3-2-4928,1-2 1573,0-1-704,-1-1 27,-2 0 458,-3 5-319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8.58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5132.75"/>
      <inkml:brushProperty name="anchorY" value="-309939.5625"/>
      <inkml:brushProperty name="scaleFactor" value="0.5"/>
    </inkml:brush>
  </inkml:definitions>
  <inkml:trace contextRef="#ctx0" brushRef="#br0">0 44 9282,'0'0'0,"0"-2"-216,2-1 3333,0-1 233,-1-2 352,1 1-88,0-1-212,0 1-55,0 1-206,0 0-3638,-1 1 1022,1 2-525,0 0 0,0 3 0,1 1 0,-1 2 0,2 3 0,-1 2 0,0 1 0,-1 3 0,1 1 0,-1 2 0,0 1 0,0 2 0,0 3 0,0 0 0,0 1 0,0 1 0,0 0 0,0 0 0,0-1 0,0-1 0,-1 0 0,1-2 0,0 0 0,-1-2 0,1-2 0,-1-2 0,-1-1 0,0-1 0,0-1 0,0-1 0,0-2 0,0-2 0,0-1 0,0-3 0,0-2 0,0-2 0,0-1 0,2-3 0,-1-1 0,3-3 0,-1-1 0,-1-3 0,0-1 0,1-3 0,0 0 0,-1-2 0,1-1 0,1-1 0,0 0 0,1-1 0,0 0 0,2 1 0,0-1 0,2 1 0,1 0 0,1 0 0,2 2 0,0 0 0,0 2 0,1 2 0,0 1 0,-1 2 0,0 2 0,0 2 0,-1 2 0,-1 3 0,-1 3 0,-1 3 0,0 3 0,-1 3 0,0 3 0,-2 4 0,1 2 0,-3 2 0,-1 2 0,1 2 0,-1 0 0,-1 1 0,-1 0 0,0 1 0,0-1 0,-1 0 0,0-2 0,-1-2 0,3 0 0,-1-3 0,1-1 0,-1-1 0,2-1 0,-1-2 0,0-2 0,1-1 0,0-4 0,1-1 0,-1-2 0,1-3 0,0-2 0,1-2 0,0-2 0,1-4 0,1-2 0,2-2 0,1-2 0,0-4 0,1-1 0,0-1 0,-1-2 0,2 0 0,-1-1 0,1 0 0,1 0 0,-1 1 0,2 1 0,-1 1 0,0 1 0,1 1 0,0 1 0,-1 2 0,1 2 0,0 1 0,-1 2 0,0 2 0,0 3 0,0 2 0,-2 4 0,0 1 0,-1 3 0,1 2 0,-1 3 0,0 1 0,0 3 0,-3 1 0,0 2 0,-2 2 0,0 0 0,-1 2 0,0 0 0,-1 2 0,0-1 0,-1 0 0,-1 0 0,1-2 0,0-1 0,-1-2 0,1 0 0,-2-1 0,1 0 0,-1-2 0,0 1 0,2-3 0,-1-1 0,3-1 0,-2-4 0,3-2 0,-2-3-7898,0-3 623,1-2 95,-1 1-3697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9.51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7000.46875"/>
      <inkml:brushProperty name="anchorY" value="-311322.21875"/>
      <inkml:brushProperty name="scaleFactor" value="0.5"/>
    </inkml:brush>
  </inkml:definitions>
  <inkml:trace contextRef="#ctx0" brushRef="#br0">1 70 5209,'0'0'0,"1"-1"-1000,1-4 2651,0-2 549,1-1 660,-1-1 382,1 0 301,-2 0 403,0 1 443,0 2 343,-1 1-3185,0 2-1442,0 3 238,0 3-343,0 3 0,0 3 0,0 2 0,0 2 0,0 2 0,0 2 0,0 2 0,0 1 0,0 1 0,0 1 0,0-1 0,0 1 0,0 0 0,0-2 0,0 0 0,0-1 0,0-1 0,0-1 0,2-2 0,-1-1 0,1-2 0,-1-1 0,2-2 0,-1-2 0,0-3 0,1-2 0,0-3 0,-1-2 0,0-2 0,0-2 0,1-1 0,0-3 0,0 0 0,1-2 0,0-1 0,1-2 0,0-1 0,-1 0 0,2-1 0,-2-1 0,1 1 0,0-1 0,2 1 0,0 0 0,0 0 0,1 2 0,0 0 0,0 2 0,0 1 0,1 1 0,-1 1 0,0 2 0,0 1 0,0 3 0,0 2 0,2 1 0,-2 2 0,0 2 0,0 2 0,0 3 0,-1 1 0,1 2 0,0 2 0,0 2 0,-2 2 0,1 2 0,-2 0 0,0 2 0,0 0 0,0 1 0,0-1 0,-1-2 0,1 0 0,-2-1 0,2-1 0,-2-1 0,0-2 0,-1-1 0,1-1 0,1-2 0,-1-1 0,2-2 0,0-2 0,2-1 0,0-2 0,0-2 0,1-3 0,1-1 0,-1-3 0,0-2 0,0 0 0,0-3 0,1-1 0,-1-1 0,0-1 0,0 1 0,0-1 0,0 0 0,0-1 0,0-1 0,2-1 0,0 0 0,-1 1 0,1 0 0,-1 0 0,0 1 0,-3 2 0,1 1 0,-1 1 0,1 1 0,-1 3 0,-1 1 0,1 3 0,-1 1 0,1 2 0,-1 2 0,0 3 0,1 2 0,-2 1 0,-1 2 0,1 2 0,-1 1 0,1 2 0,-1 0 0,1 1 0,-1 1 0,2 0 0,-2 0 0,2 1 0,-2-1 0,2 0 0,0-1 0,1 0 0,1-1 0,1-1 0,0-1 0,1-1 0,1-2 0,0 0 0,0-1 0,1 1 0,-1-2 0,0-1 0,0-1 0,1-3 0,-1-1 0,0-3 0,-1 0 0,0-2 0,2-2 0,-3-1 0,0-1 0,0-1 0,-1-1 0,1-2 0,0-2 0,-2-1 0,0-1 0,1 0 0,-1-2 0,0 2 0,0-1 0,0 1 0,-1 2 0,-2 1 0,2 1 0,-2 2 0,-1 2 0,0 1 0,-1 3 0,-1 1 0,0 4 0,0 2 0,-2 3 0,1 1 0,-1 2 0,0 1 0,1 2 0,1 1 0,-1 0 0,1 1 0,0 0 0,0 0 0,0-1 0,0-1 0,0 0 0,0-1 0,0 0 0,0 0 0,-1-2 0,-1 1 0,1-2 0,-1-2 0,1-1 0,1-2 0,-1-4 0,1-1-5853,-2-3-1913,1-1 721,-1 1-5789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29.66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8940.90625"/>
      <inkml:brushProperty name="anchorY" value="-312459.125"/>
      <inkml:brushProperty name="scaleFactor" value="0.5"/>
    </inkml:brush>
  </inkml:definitions>
  <inkml:trace contextRef="#ctx0" brushRef="#br0">26 123 7034,'0'0'0,"0"-2"40,-2-4 2735,1-3 31,-3 0 84,1-3-264,-1 1-401,0 0-426,1 0-438,1 1-366,1 1-322,0 2-329,1 0-348,0 1-424,0 2-488,0 0-551,2 2-560,0 0-734,-1 1-996,1 1-904,-1 1-69,-1 0-86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31.32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7908.59375"/>
      <inkml:brushProperty name="anchorY" value="-311322.40625"/>
      <inkml:brushProperty name="scaleFactor" value="0.5"/>
    </inkml:brush>
  </inkml:definitions>
  <inkml:trace contextRef="#ctx0" brushRef="#br0">18 237 3609,'0'0'0,"1"0"2152,1 0 1821,-1 0-44,1 0 49,-1 0-144,1 0-149,0-1-40,0 1-20,-1-1-3835,2 0 701,-1 0-435,0 1-56,-1 1 0,0-1 0,0 2 0,1 1 0,0 1 0,-1 1 0,0 2 0,0 2 0,1 2 0,0 2 0,0 2 0,-1 1 0,2 3 0,-1 1 0,0 1 0,0 1 0,-1 1 0,1 0 0,0-1 0,-1 0 0,1-1 0,-1-2 0,1 0 0,0-2 0,1-1 0,0-2 0,1-2 0,1-1 0,0-2 0,0-2 0,1-3 0,1-1 0,0-3 0,1-3 0,0-1 0,1-1 0,1-3 0,0-1 0,0-2 0,0-2 0,1-1 0,1-2 0,-1-2 0,0-1 0,0 0 0,0-1 0,1-1 0,1-1 0,0 0 0,0-1 0,1 1 0,-1 1 0,1 1 0,-2 1 0,1 2 0,-1 2 0,-1 1 0,-1 3 0,-1 2 0,0 3 0,-1 2 0,0 4 0,0 2 0,2 2 0,-2 3 0,1 1 0,0 1 0,1 1 0,-1 1 0,0 1 0,-1 0 0,0-1 0,1 0 0,0 0 0,1-1 0,0 0 0,1-2 0,-1-1 0,2-1 0,1-1 0,1-2 0,2-1 0,-1-2 0,1-2 0,2-1 0,0-2 0,0-1 0,0-1 0,-1-2 0,0 0 0,0-3 0,-1-1 0,0-1 0,0-3 0,0 0 0,0-2 0,1-1 0,-1-1 0,0 0 0,2 0 0,-2 1 0,0 0 0,0 1 0,0 2 0,-2 1 0,0 2 0,-1 1 0,-2 3 0,1 1 0,-1 2 0,-1 3 0,1 1 0,-2 2 0,1 1 0,0 2 0,-1 2 0,0 1 0,-2 1 0,0 1 0,-1 0 0,-1 1 0,1-1 0,0 1 0,-2-1 0,1-1 0,0 0 0,-2-1 0,-1 0 0,-1-1 0,0 0 0,-1-1 0,0-1 0,-1 0 0,1-1 0,0-1 0,0 0 0,-2-1 0,1-2 0,-3 0 0,0-1 0,-1-2 0,0 1 0,-1-2 0,-1-1 0,-2-1 0,0 0 0,-2-1 0,0 0 0,-2 0 0,-2 1 0,-1 0 0,-3 2 0,-1 0 0,-2 3 0,-3 0 0,-1 3 0,0 1 0,-1 2 0,0 3 0,-2 2 0,3 3 0,0 3 0,2 1 0,1 3 0,2 1 0,4 2 0,1 2 0,2 2 0,5 1 0,0 1 0,5 0 0,2 0 0,4 0 0,2-1 0,3-1 0,4-1 0,2-2 0,1-2 0,2-2 0,1-3 0,1-2 0,1-3 0,0-2 0,1-2 0,1-3 0,-1-2 0,-1-2 0,-1-2 0,0-2 0,0-2 0,0-1 0,-1-1 0,-2-3 0,1-1 0,-3-2 0,-1-2 0,-1 1 0,0-2 0,-1 1 0,0 0 0,-1 0 0,-1 1 0,-2 0 0,1 2 0,-2 1 0,0 1 0,1 0 0,-1 2 0,0 1 0,-1 2 0,-1 0 0,-1 1 0,1 1 0,-1 2 0,0 1 0,-1 2 0,0 1 0,0 2 0,-1 2 0,0 2 0,0 1 0,0 2 0,-1 3 0,1 1 0,0 3 0,0 1 0,0 3 0,0 2 0,0 3 0,2 4 0,0 3 0,1 4 0,1 4 0,2 4 0,3 2 0,0 3 0,1 3 0,0 1 0,-1 1 0,1 2 0,1 1 0,-1 0 0,1 1 0,0 0 0,-1 1 0,0-2 0,-1 1 0,0-1 0,-1 1 0,-2-2 0,1 1 0,-3 0 0,-2-1 0,-1-1 0,-4-1 0,-1-1 0,-2-2 0,-2-1 0,-5-3 0,-2-1 0,-3-3 0,-4-3 0,-4-3 0,-2-2 0,-4-3 0,-4-2 0,-1-3 0,-4-2 0,-3-3 0,0-3 0,-1-1 0,-2-3 0,-1-2 0,2-2 0,-1-2 0,0-2 0,0-1 0,1-4 0,1-2 0,0-2 0,1-2 0,3-1 0,1-2 0,2-1 0,1-3 0,3-1 0,2-3 0,1-1 0,2-3 0,2-1 0,2-2 0,4-2 0,-1-1 0,5-2 0,0-2 0,3-3 0,2-1 0,3-1 0,3-3 0,3-2 0,3-2 0,3-2 0,3-1 0,4-2 0,3-2 0,4 0 0,2 0 0,4-1-3771,5-1-566,4 1 967,6-1 365,5-1 648,5 0 473,6-1 256,4 0 131,5 0-4,4 2-137,3 1-310,2 2-333,-14 10-1491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32.3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9630.09375"/>
      <inkml:brushProperty name="anchorY" value="-312982.53125"/>
      <inkml:brushProperty name="scaleFactor" value="0.5"/>
    </inkml:brush>
  </inkml:definitions>
  <inkml:trace contextRef="#ctx0" brushRef="#br0">17 5 2481,'0'0'0,"0"0"1528,0-1 1485,0 0 135,-2 0 230,1 1 95,-1-1 72,0 1 289,2 0 353,-3 0 5,1 2-4911,0 1 1426,1 2-707,0 1 0,1 2 0,-1 1 0,1 2 0,2 2 0,0 2 0,-1 1 0,1 1 0,0 0 0,1 1 0,-1 1 0,1-1 0,0 1 0,0-2 0,1 0 0,0-2 0,0 1 0,0-2 0,0 0 0,0-2 0,2 0 0,-2-2 0,2-1 0,-1-2 0,2-1 0,0-3 0,-1-1 0,0-2 0,1-1 0,-1-3 0,3-2 0,1-1 0,-1-2 0,0-1 0,1-2 0,-2-1 0,1-2 0,-1 0 0,0-1 0,2-2 0,0 0 0,-1-1 0,1 1 0,0 0 0,1 0 0,-1 1 0,-1 1 0,0 1 0,0 1 0,-1 1 0,-1 2 0,-1 2 0,1 2 0,-1 2 0,1 3 0,1 2 0,-1 3 0,1 3 0,0 2 0,2 4 0,-2 0 0,2 2 0,0 0 0,-1 2 0,0-1 0,2 1 0,-1 1 0,0 0 0,-1 0 0,0 0 0,0-1 0,-1 0 0,1-2 0,-1-2 0,1-1 0,1-1 0,-1-3 0,1 0 0,1-3 0,-1-1 0,2-1 0,-1-3 0,1 0 0,0-2 0,0-2 0,0-1 0,1-2 0,-1-1 0,-1-2 0,0-2 0,0-1 0,0-1 0,-2-1 0,2-2 0,-1 0 0,0 1 0,0 0 0,-1 0 0,-1 1 0,0 1 0,1 2 0,-1 0 0,0 1 0,0 2 0,-2 2 0,0 1 0,1 3 0,-1 3 0,1 2 0,-1 2 0,0 3 0,1 3 0,-2 2 0,0 2 0,0 2 0,-1 0 0,0 1 0,0 1 0,0 1 0,0-1 0,0 0 0,-1 0 0,0-1 0,0 0 0,1-1 0,-1-2 0,0 1 0,0-2 0,0-1 0,-1 0 0,0-1 0,1-1 0,-1-1 0,1-2 0,2-1 0,1-3 0,2-1-5097,1-4-3426,1 0 1348,-2-1-5447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32.7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81604.15625"/>
      <inkml:brushProperty name="anchorY" value="-314329.9375"/>
      <inkml:brushProperty name="scaleFactor" value="0.5"/>
    </inkml:brush>
  </inkml:definitions>
  <inkml:trace contextRef="#ctx0" brushRef="#br0">126 68 6401,'0'0'0,"1"-2"-304,1-2 3137,1-1 438,0-3 562,0 1 292,-1-1 328,-1 1 259,0 0-1473,-1 1-3616,-1 1 958,-2 2-581,-3 1 0,0 2 0,-1 1 0,-1 3 0,-2 2 0,0 2 0,-2 1 0,1 3 0,0 1 0,0 3 0,2 1 0,0 1 0,1 0 0,1 1 0,1 2 0,1 0 0,3 0 0,4 1 0,0-1 0,4-1 0,1 0 0,1-1 0,3-2 0,1-1 0,2-2 0,1-3 0,-1-1 0,2-3 0,1 0 0,0-3 0,-1-2 0,1-2 0,0-2 0,-1-1 0,1-3 0,-3-1 0,1-3 0,-2-1 0,-2-2 0,1-2 0,-3 0 0,0-2 0,-3-1 0,0-1 0,-2 0 0,-3-1 0,-1 0 0,-2 0 0,-1 0 0,-3 1 0,-1 1 0,-2 0 0,-3 3 0,-2 0 0,-3 2 0,-2 3 0,-1 0 0,1 3 0,-2-1 0,1 2 0,3 1 0,0 0 0,3 1 0,2 2-6161,3-1-686,2 0-200,1 2-6551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33.3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80535.84375"/>
      <inkml:brushProperty name="anchorY" value="-313247"/>
      <inkml:brushProperty name="scaleFactor" value="0.5"/>
    </inkml:brush>
  </inkml:definitions>
  <inkml:trace contextRef="#ctx0" brushRef="#br0">402 401 7394,'0'0'0,"0"-1"280,2 0 3370,1-1 391,1 0 505,0-2 244,0 1 67,0 0-1924,-2-1-3193,-1 1 796,0 0-536,-2 0 0,-1-1 0,-1 0 0,-2 0 0,-1 0 0,-1 1 0,-2-1 0,-3 1 0,-1 0 0,-2 1 0,-2 0 0,-1 1 0,-2 0 0,-1 2 0,-1 0 0,-2 2 0,0 2 0,0 1 0,-1 2 0,1 1 0,1 2 0,0 2 0,4 0 0,1 2 0,3 2 0,2 1 0,2 0 0,4 2 0,3 1 0,3-1 0,3 1 0,4-1 0,2-1 0,2 0 0,3-1 0,3-1 0,1-2 0,3-1 0,-1-2 0,2-2 0,-1-2 0,1-1 0,1-3 0,1-2 0,-1-2 0,0-2 0,-2-3 0,2-1 0,-2-1 0,-1-3 0,1-1 0,-1-2 0,-1-3 0,-2-1 0,-1-3 0,-1-2 0,-3-1 0,0-3 0,-1-2 0,1-3 0,-3-1 0,-1-2 0,0 0 0,-1 0 0,-2 0 0,0 0 0,-1 2 0,-1 1 0,-1 2 0,0 2 0,-1 2 0,1 1 0,-3 3 0,0 2 0,0 1 0,1 3 0,-2 2 0,1 2 0,-2 2 0,1 4 0,0 1 0,0 5 0,0 2 0,0 3 0,0 3 0,0 3 0,1 4 0,1 3 0,0 2 0,0 3 0,1 2 0,1 1 0,1 3 0,0 0 0,-1 2 0,2 0 0,0 0 0,-1 0 0,-1 0 0,2-2 0,-1-1 0,0-1 0,-1-2 0,2 0 0,-1-3 0,2-1 0,-1-2 0,2-4 0,2-3 0,1-2-3846,0-4-8190,-1-2-6007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33.80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81710.8125"/>
      <inkml:brushProperty name="anchorY" value="-314502.4375"/>
      <inkml:brushProperty name="scaleFactor" value="0.5"/>
    </inkml:brush>
  </inkml:definitions>
  <inkml:trace contextRef="#ctx0" brushRef="#br0">132 81 11787,'0'0'0,"-2"1"1128,1 0 3996,-1 0 155,0 2 276,2 0-1965,-1 1-3937,1 1 998,-1-1-651,3 1 0,0-1 0,1 1 0,2 0 0,2-1 0,2 0 0,0-1 0,2-1 0,2-1 0,-1-1 0,1-1 0,2-1 0,-2-1 0,0 0 0,0-2 0,0 0 0,-1-1 0,-1 0 0,-1-2 0,-1 0 0,0 1 0,-2-1 0,-1-1 0,-1 2 0,-2-1 0,-1 0 0,-3 1 0,-2 0 0,-2 1 0,-1 1 0,-3 0 0,-3 0 0,-1 2 0,-4 0 0,-2 2 0,0 2 0,-2 2 0,-2 0 0,0 2 0,1 2 0,0 0 0,1 3 0,1 0 0,1 2 0,2 1 0,1 2 0,3 0 0,2 2 0,3 0 0,3 1 0,2 1 0,1-1 0,4 1 0,1-1 0,4 0 0,3 0 0,3-1 0,1-1 0,2 0 0,1-2 0,-1-2 0,3 0 0,-1-3 0,2-2 0,1 0 0,0-2 0,0-1 0,1-3 0,1-1 0,1-3 0,0-2 0,0-3 0,0-3-9942,0-3 2019,-4 2-7944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34.1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82997.96875"/>
      <inkml:brushProperty name="anchorY" value="-315767.84375"/>
      <inkml:brushProperty name="scaleFactor" value="0.5"/>
    </inkml:brush>
  </inkml:definitions>
  <inkml:trace contextRef="#ctx0" brushRef="#br0">44 151 8466,'0'0'0,"0"-3"-848,0-4 3192,0-3 479,-2-3 657,1 0 382,-3-1 302,1 0 211,1 1-315,0 0-4708,0 1 1337,0 2-689,0 1 0,0 1 0,1 3 0,-2 1 0,1 2 0,0 1 0,-1 4 0,1 2 0,0 2 0,0 4 0,1 2 0,0 4 0,1 3 0,0 3 0,0 2 0,0 3 0,0 2 0,0 2 0,0 2 0,1 1 0,-1 1 0,1 2 0,1 0 0,-1 0 0,1 1 0,-1-1 0,-1-1 0,1-1 0,-1 0 0,0 0 0,-2 0 0,1-1 0,-1-1 0,0-3 0,1-3-5424,-1-2-7841,0-7-1265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5T18:08:47.7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17 7674,'-8'-5'-913,"1"1"1786,7 0 391,-7 4-168,7 0-328,0-4-312,-8 4-272,8 0-264,0 0-264,0 0-320,0 0-456,0 4-744,0 0-897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38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306 479 9354,'7'-19'1107,"-6"19"-767,-1-1 0,1 0 0,-1 0 0,1 0 0,-1 1 0,1-1 0,-1 0 0,1 0 0,-1 0 0,0 0 0,1 0 0,-1 0 0,0 0 0,0 1 0,0-1 0,0 0 0,0 0 0,0 0 0,0 0 0,0 0 0,0 0 1,0 0-1,-1 0 0,1 0 0,0 0 0,-1 0 0,1 0 0,0 1 0,-1-1 0,1 0 0,-1 0 0,0 0-340,-6-12 5817,7 12-5479,-1 0-1,1-1 0,-1 1 1,0 0-1,1-1 0,-1 1 1,0 0-1,0 0 0,0 0 0,0 0 1,0 0-1,0 0 0,0 0 1,0 0-1,0 0 0,-1 0-337,-4-1 10,0-1 0,1 1 0,-1 0 0,0 1 0,0 0 0,0 0 0,0 0 0,0 1 0,0-1 0,-1 1 0,1 1 0,0-1 0,0 1 0,0 0 0,0 1 0,0-1 0,0 1 0,1 0 0,-1 1 0,1 0 0,-1-1 0,1 2-1,-4 2-9,-2 1-1,0 1-1,0 0 0,1 1 0,0 0 0,1 1 0,0-1 1,0 2-1,1 0 0,0 0 0,-2 6 2,3-2 0,0 1 0,1 0 0,1 0 0,0 0 0,1 1 0,1-1 0,1 1 0,0 0 0,1 0 0,2 15 0,-1-22 0,1 0 0,0 1 0,1-1 0,0 0 0,1-1 0,0 1 0,0 0 0,1-1 0,0 0 0,4 5 0,-7-11 0,1 0 0,0 0 0,-1 0 0,1 0 0,0 0 0,1-1 0,-1 1 0,0-1 0,1 0 0,-1 0 0,1 0 0,0 0 0,0 0 0,0 0 0,0-1 0,0 0 0,0 1 0,0-1 0,0 0 0,0 0 0,1-1 0,-1 1 0,0-1 0,1 1 0,-1-1 0,0 0 0,1-1 0,-1 1 0,0 0 0,1-1 0,-1 0 0,0 0 0,3 0 0,1-3 0,0 1 0,0-1 0,0 0 0,0 0 0,0-1 0,-1 0 0,0 0 0,0-1 0,0 1 0,0-1 0,-1-1 0,0 1 0,-1-1 0,1 1 0,-1-1 0,-1-1 0,1 1 0,-1 0 0,-1-1 0,1 0 0,-1 0 0,1-5 0,2-23 0,0 0 0,-2 0 0,-2 0 0,-3-26 0,1 7 0,0 52 0,-1 8 0,-2 13 0,4 0 0,0 28 0,2 0 0,3 15 0,-2-44 0,0-1 0,1 0 0,1 0 0,0 0 0,1 0 0,1-1 0,0 0 0,3 3 0,-8-15 0,-1 0 0,1 0 0,0-1 0,0 1 0,1 0 0,-1-1 0,0 1 0,1-1 0,0 0 0,-1 0 0,1 0 0,0 0 0,0 0 0,0-1 0,0 1 0,0-1 0,1 0 0,-1 0 0,0 0 0,1 0 0,-1 0 0,1-1 0,-1 0 0,1 0 0,-1 0 0,0 0 0,1 0 0,-1-1 0,1 1 0,-1-1 0,0 0 0,1 0 0,0 0 0,3-2 0,0-1 0,0 1 0,0-1 0,-1 0 0,1 0 0,-1-1 0,0 0 0,0 0 0,-1-1 0,1 1 0,-1-1 0,0 0 0,-1-1 0,2-1 0,6-16 0,-1-1 0,-1 0 0,0-1 0,-2 0 0,-2-1 0,0 1 0,2-26 0,-2-43 0,-4-62 0,-2 105 0,-7-44 0,7 80 0,-1 0 0,-1 0 0,0 1 0,-1-1 0,0 1 0,-6-15 0,9 30 0,0 0 0,0-1 0,0 1 0,0-1 0,-1 1 0,1-1 0,0 1 0,0 0 0,0-1 0,0 1 0,0-1 0,-1 1 0,1 0 0,0-1 0,0 1 0,-1-1 0,1 1 0,0 0 0,-1-1 0,1 1 0,0 0 0,-1 0 0,1-1 0,0 1 0,-1 0 0,1 0 0,0 0 0,-1-1 0,1 1 0,-1 0 0,1 0 0,-1 0 0,1 0 0,0 0 0,-1 0 0,1 0 0,-1 0 0,1 0 0,-1 0 0,1 0 0,-1 0 0,-8 19 0,1 37 0,6 3 0,1-31 0,0 0 0,4 24 0,-1-1 0,-2-38 0,1 1 0,0-1 0,1 0 0,0 2 0,13 73 0,-11-56 0,2-1 0,5 15 0,0-4 0,-8-28 0,0 0 0,1-1 0,1 1 0,0-1 0,1 0 0,0 0 0,8 10 0,-13-21 0,0 0 0,0 0 0,0-1 0,1 1 0,-1 0 0,1-1 0,-1 1 0,1-1 0,0 1 0,-1-1 0,1 0 0,0 0 0,0 0 0,0 0 0,0 0 0,0 0 0,0 0 0,0-1 0,0 1 0,0-1 0,1 1 0,0-1 0,0-1 0,-1 1 0,1-1 0,-1 1 0,1-1 0,-1 0 0,0 0 0,0 0 0,1-1 0,-1 1 0,0-1 0,0 1 0,0-1 0,0 1 0,0-1 0,-1 0 0,2-1 0,5-7 0,-1-1 0,0 0 0,-1 0 0,0 0 0,-1 0 0,4-12 0,7-22 0,-1 0 0,-3-2 0,3-31 0,-10 52 0,1 0 0,2 1 0,0-1 0,15-55 0,-22 76 0,1 0 0,-1 0 0,1 0 0,0 1 0,0-1 0,0 0 0,1 1 0,0 0 0,0-1 0,0 1 0,0 0 0,1 1 0,1-3 0,-4 5 0,1 0 0,-1 0 0,1 0 0,-1 0 0,1 0 0,-1 0 0,1 0 0,0 1 0,-1-1 0,1 1 0,0-1 0,-1 1 0,1-1 0,0 1 0,0 0 0,-1 0 0,1 0 0,0 0 0,0 0 0,0 0 0,-1 1 0,1-1 0,0 1 0,-1-1 0,1 1 0,0-1 0,-1 1 0,1 0 0,0 0 0,-1 0 0,0 0 0,1 0 0,-1 0 0,1 0 0,-1 1 0,0-1 0,0 0 0,0 1 0,0-1 0,7 7 0,7 12 0,-12-14 0,0-1 0,1 1 0,-1-1 0,1 0 0,5 4 0,-20-32-3492,-14-29 277,24 49 3222,-1 0-1,0 0 1,0 0-1,0 0 1,0 1-1,-1-1 1,1 1-1,-1 0 1,1 0-1,-1 0 1,0 0-1,0 0 1,0 0-1,0 1 1,-2-1-7,2 1 240,1 1 1,-1 0 0,0 0 0,0 0 0,1 1 0,-1-1 0,0 1 0,1-1-1,-1 1 1,1 0 0,-1 0 0,1 0 0,-1 0 0,1 1 0,0-1 0,-1 1 0,1-1-1,0 1 1,0 0 0,0 0 0,0 0 0,0 0 0,1 0 0,-1 0 0,1 0-241,-8 9 146,1 0 1,1 1 0,0 0 0,-3 7-147,-3 8 0,2 0 0,0 2 0,2-1 0,1 1 0,1 0 0,-2 29 0,7-45 0,1-1 0,1 1 0,0-1 0,0 0 0,2 1 0,-1-1 0,2 0 0,-1 1 0,2-1 0,0-1 0,0 1 0,1-1 0,0 1 0,1-1 0,0-1 0,1 1 0,0-1 0,2 2 0,-3-7 0,-1 0 0,1 0 0,0 0 0,0-1 0,1 1 0,-1-1 0,1-1 0,0 0 0,0 0 0,0 0 0,0-1 0,1 1 0,-1-2 0,0 1 0,1-1 0,1 0 0,-4-1 0,0 0 0,1 0 0,-1 0 0,0 0 0,0-1 0,1 0 0,-1 0 0,0 0 0,0-1 0,0 1 0,0-1 0,-1-1 0,1 1 0,0-1 0,-1 1 0,0-1 0,1-1 0,-1 1 0,0 0 0,-1-1 0,1 0 0,-1 0 0,3-3 0,3-8 2,0 0 0,-1-1 1,0 0-1,-1 0 0,-1-1 0,-1 0 0,0-1-2,3-24-94,-1-1 0,-1-14 94,6-184-6738,-11 167 8090,-1 14 4207,0 112-5559,-2 2 0,3 0 0,3-1 0,1 1 0,8 27 0,-4-39 0,0 34 0,8 33 0,-16-98 0,7 23 0,-8-33 0,0 0 0,0-1 0,0 1 0,1 0 0,-1-1 0,0 1 0,0 0 0,1-1 0,-1 1 0,1 0 0,-1-1 0,1 1 0,-1-1 0,1 1 0,-1-1 0,1 1 0,-1-1 0,1 1 0,0-1 0,-1 1 0,1-1 0,0 0 0,-1 0 0,1 1 0,0-1 0,0 0 0,-1 0 0,1 0 0,0 0 0,-1 1 0,1-1 0,0 0 0,0-1 0,-1 1 0,1 0 0,0 0 0,1-1 0,0 0 0,0 0 0,0 0 0,0 0 0,-1-1 0,1 1 0,-1-1 0,1 1 0,-1-1 0,1 1 0,-1-1 0,0 0 0,0 0 0,0 0 0,0 1 0,0-1 0,0-1 0,16-41 0,-10 24 0,6-12 0,8-22 0,13-21 0,-25 58 0,1 0 0,1 0 0,0 1 0,1 0 0,1 1 0,1 0 0,-7 8 0,0 0 0,1 1 0,-1 0 0,1 0 0,1 1 0,-1 0 0,1 0 0,0 1 0,0 0 0,1 0 0,-6 3 0,1-1 0,0 1 0,0 0 0,0 1 0,0-1 0,0 1 0,0 0 0,0 0 0,0 1 0,0-1 0,0 1 0,0 0 0,-1 1 0,1-1 0,0 1 0,-1 0 0,1 0 0,-1 0 0,1 1 0,0 0 0,7 6 0,0 0 0,-1 1 0,0 0 0,0 1 0,-1 0 0,0 0 0,-1 1 0,0 1 0,9 17 0,-2 0 0,12 30 0,9 16 0,-28-66-1521,1-4-10908,-9-6 5783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3.20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8810.69141"/>
      <inkml:brushProperty name="anchorY" value="-28680.09375"/>
      <inkml:brushProperty name="scaleFactor" value="0.5"/>
    </inkml:brush>
  </inkml:definitions>
  <inkml:trace contextRef="#ctx0" brushRef="#br0">200 73 3033,'0'0'0,"0"-2"432,0-1 1260,0-2 144,0-1 280,0-1 207,0 0 181,-2 1 158,1-1 69,-2 1 66,-1 0 50,-1 1-6,-1 1 45,-1 1-954,0 0-2142,0 2 555,-2 0-345,0 0 0,0 2 0,-1 1 0,1 1 0,-2 1 0,1 1 0,1 2 0,-2 1 0,2 2 0,0 1 0,0 1 0,1 3 0,1 2 0,-1 0 0,3 2 0,-1 0 0,2 1 0,1 1 0,1 0 0,1 1 0,2-1 0,1 0 0,1-1 0,1-2 0,1 0 0,2-2 0,1-2 0,1-2 0,1-1 0,1-3 0,2-1 0,-1-1 0,0-2 0,1-1 0,-1-1 0,0-3 0,0-1 0,0-1 0,0-3 0,-1 0 0,-2-2 0,2 0 0,-2-2 0,-1-1 0,-1-1 0,-1-1 0,1-1 0,-2 0 0,-2-1 0,0-2 0,-2 1 0,0-1 0,-3 0 0,1 0 0,-2 1 0,-2 0 0,1 0 0,-1 1 0,0 1 0,1 1 0,-1 1 0,-1 1 0,2 1 0,-1 1 0,1 1 0,1 2 0,0 0 0,1 2 0,-2 2 0,1 0 0,1 2 0,1 2 0,0 1 0,0 2 0,2 2 0,1 0 0,1 1 0,1 2 0,0 1 0,1 0 0,1 2 0,2 0 0,1 0 0,0 1 0,2-1 0,0 1 0,0-2 0,-1 1 0,0-1 0,1 1 0,-2-2 0,2-1 0,-1 0 0,1-2 0,-1-2 0,1 0 0,1-2 0,-1-2 0,0-1 0,0-1 0,1-2-4490,-2-2 442,0-2-158,0-2-171,0-2-64,-1-1 20,-2 1-2754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1:57.7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80 8586,'-7'-13'-448,"-1"-1"2840,0 1 729,0 4-352,0 1-793,1-1-952,-1 4-928,0 1-784,0 0-680,0 4-737,8 0-1007,-8 0-993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2:01.7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125 75 6273,'-23'-9'1081,"-1"0"2927,1 5 601,7-5-624,1 0-1120,7 5-1185,0 0-1168,0-5-1080,8 4-984,0 1-985,8 0-1175,-8-1-1153,8 5-545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48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 9362,'0'-10'-3297,"0"1"2193,0 5 688,0-1-64,0 1-448,0 4-529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03.95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1938.09375"/>
      <inkml:brushProperty name="anchorY" value="-315465.21875"/>
      <inkml:brushProperty name="scaleFactor" value="0.5"/>
    </inkml:brush>
  </inkml:definitions>
  <inkml:trace contextRef="#ctx0" brushRef="#br0">353 142 4369,'0'0'0,"0"-2"568,0-1 1802,1-1 185,3-1 300,-1-2 106,2 1 60,-1-1 62,0 0 119,0 1 233,1-1 188,-1 0-3375,-1 0 102,1 1-223,-2 0-127,2-1 0,0 1 0,0 0 0,-1 1 0,0 0 0,-1 0 0,-1 0 0,1 1 0,0 0 0,0 0 0,-1 1 0,2 0 0,-1 1 0,0 1 0,-1 0 0,0 1 0,0 2 0,-1 1 0,2 2 0,-1 2 0,1 2 0,-1 3 0,0 3 0,0 4 0,-1 3 0,0 3 0,0 3 0,0 3 0,0 2 0,0 3 0,0 1 0,0 4 0,0 1 0,-2 2 0,0 0 0,1 1 0,-1 0 0,1 0 0,1-1 0,-2-1 0,0 0 0,0-2 0,-1-1 0,1-2 0,0-2 0,-2-1 0,2-2 0,-2-3 0,-1 0 0,0-2 0,0-2 0,-1 0 0,0-3 0,-1-2 0,-1-1 0,0-1 0,0-3 0,0-1 0,-2-1 0,0-2 0,-2-2 0,0 0 0,-2-2 0,-1-1 0,1-2 0,-3-2 0,3-2 0,-1-1 0,-1-4 0,1-1 0,0-2 0,-1-2 0,0-2 0,0-2 0,1-2 0,0-1 0,1-3 0,1-1 0,1 0 0,1-1 0,2-2 0,0 0 0,2 0 0,1-2 0,1 1-1438,4-1-6011,0-1 1311,2 0-779,0 5-4548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04.5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0571.5"/>
      <inkml:brushProperty name="anchorY" value="-315198.96875"/>
      <inkml:brushProperty name="scaleFactor" value="0.5"/>
    </inkml:brush>
  </inkml:definitions>
  <inkml:trace contextRef="#ctx0" brushRef="#br0">9 41 6033,'0'0'0,"0"0"-1160,0 0 2026,0-1 382,0-1 519,0-1 264,0 0 219,0 0 142,0 0 97,0 0 66,0 1-5,0 0-46,0 0-76,0 0-95,0 1-73,0-1-2380,0 1 426,-1 0-271,-1 0-35,0 0 0,1 0 0,0-1 0,0 0 0,1 1 0,0 0 0,0 1 0,2-1 0,-1 2 0,3 1 0,0 1 0,2 0 0,1 2 0,1 2 0,0 0 0,2 2 0,0 3 0,1 2 0,2 2 0,1 3 0,2 3 0,1 1 0,1 1 0,0 3 0,1 0 0,0 2 0,2 0 0,0 1 0,1 0 0,0-1 0,0 0 0,0-2 0,1 0 0,1-2 0,0 1 0,-2-1 0,1-1 0,-1-1 0,0-1 0,-1-1 0,0-2 0,-2 0 0,-1-2 0,0-2 0,-3-1 0,-1-2 0,-1-1 0,0-2 0,0-1 0,0-3 0,0-1 0,0-2 0,2-3 0,0 0-6105,0-3 110,0-2 90,-2-1 269,-4 0-4052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04.9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2360.59375"/>
      <inkml:brushProperty name="anchorY" value="-316899.84375"/>
      <inkml:brushProperty name="scaleFactor" value="0.5"/>
    </inkml:brush>
  </inkml:definitions>
  <inkml:trace contextRef="#ctx0" brushRef="#br0">143 165 5377,'0'0'0,"-2"-3"-952,0-2 1456,-1-5 275,-2 0 384,-1-3 234,1 0 181,-1 0 165,0 0 124,0 1 87,1 1 57,-1 0 5,1 2-48,-1 1-96,0 0-134,2 2-121,-2 0-82,0 1-48,1 1 11,0 2 54,-1 0-1734,1 1 415,0 1-221,-1 1-12,1 1 0,0 2 0,0 1 0,2 2 0,0 2 0,0 1 0,2 4 0,1 3 0,3 3 0,-1 4 0,2 2 0,2 3 0,0 3 0,1 2 0,1 1 0,0 2 0,0 1 0,1 1 0,-3-1 0,1 2 0,-1-2 0,1 1 0,-1 0 0,0-1 0,0-1 0,-1-2 0,0-1 0,1-1 0,-1-2 0,0-1 0,-1-2 0,-1-2 0,1-2 0,-1-2 0,-1-2 0,0-2 0,-1 0 0,-1-3 0,0-2 0,2-1 0,-1-3 0,1-1 0,-1-3-6049,0-1-970,0-2 9,-1-1-6556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05.5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3392.90625"/>
      <inkml:brushProperty name="anchorY" value="-318790.59375"/>
      <inkml:brushProperty name="scaleFactor" value="0.5"/>
    </inkml:brush>
  </inkml:definitions>
  <inkml:trace contextRef="#ctx0" brushRef="#br0">99 132 6577,'0'0'0,"0"0"-880,0-1 3118,0-1 304,0 0 403,0 0-9,0 1-154,0 0-220,0 0-216,0 2-58,2 0-187,-1 1-85,1 0-27,-1 0-1940,2 1 174,-1 0-170,2-1-53,-1-1 0,0 0 0,0 0 0,0-1 0,1 0 0,-1 0 0,2 0 0,-2 0 0,2 0 0,0-1 0,1 0 0,0-1 0,-1 0 0,2 0 0,-1-1 0,2-1 0,-1 0 0,1 0 0,0 0 0,-1-1 0,-1 0 0,-1 1 0,0-1 0,-1 0 0,1-1 0,-2 0 0,0 0 0,-1 0 0,-1-1 0,-1 1 0,0 0 0,0 0 0,-1 1 0,-1 0 0,-2 0 0,1 1 0,-1-1 0,0 2 0,0-1 0,-2 2 0,1-1 0,-2 1 0,0 0 0,-1 2 0,-1 0 0,1 2 0,-1 0 0,1 2 0,-2 0 0,0 1 0,0 2 0,-1 0 0,0 2 0,1 2 0,-2 2 0,2 1 0,-1 3 0,1 1 0,1 1 0,1 1 0,-1 1 0,1 1 0,2 0 0,0 0 0,1 0 0,2 0 0,0-1 0,2 0 0,1-1 0,1-1 0,1-1 0,2 0 0,1-1 0,1-1 0,-1-1 0,1-1 0,2-1 0,1-2 0,0-1 0,0-1 0,2-1 0,1-2 0,-1-1 0,4-3 0,1-1 0,0 0 0,1-1 0,1-1-4752,2-2-985,1-1 9,2 0-265,-4-1-5320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06.15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4573.9375"/>
      <inkml:brushProperty name="anchorY" value="-320187.28125"/>
      <inkml:brushProperty name="scaleFactor" value="0.5"/>
    </inkml:brush>
  </inkml:definitions>
  <inkml:trace contextRef="#ctx0" brushRef="#br0">107 137 5713,'0'0'0,"-2"1"-744,0 1 2352,-1-1 337,-2 2 393,1 0 138,-1 0-14,0 0-97,0 1-168,1-2-184,1 2-226,1-1-238,1 0-218,0-1-189,3-1-151,0 0-131,1 0-85,2-1-95,1-1-60,1-1-30,-1-1-608,1 0 94,-1 0-65,1-1-11,-1 1 0,0 0 0,-1 0 0,0-1 0,0 0 0,0 0 0,0-1 0,0 1 0,0-2 0,1 1 0,-2-2 0,-1 1 0,1 0 0,-1-1 0,-1 1 0,0-1 0,0 0 0,0 0 0,0-1 0,-2 1 0,-1 0 0,0 0 0,-2 1 0,0 0 0,-1 1 0,-1 1 0,-1 1 0,1 0 0,-3 0 0,0 1 0,0 1 0,-1 0 0,0 0 0,1 2 0,-1 1 0,1 1 0,0 0 0,0 2 0,0 2 0,0 1 0,-1 2 0,1 3 0,0 1 0,0 3 0,2 2 0,-1 1 0,3 1 0,-1 0 0,1 0 0,1 1 0,1 0 0,1 0 0,1-1 0,1 0 0,3-1 0,-1-2 0,2 0 0,1-1 0,-1-1 0,0-1 0,2-2 0,-1 0 0,3-1 0,0-1 0,1-2 0,1-1 0,0-3 0,1-1 0,1-2 0,1-2 0,1-1 0,1-1-1746,0-2-5261,1 0 2032,-1-2-473,2-2 368,-3 2-3994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06.86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5728.09375"/>
      <inkml:brushProperty name="anchorY" value="-321509.6875"/>
      <inkml:brushProperty name="scaleFactor" value="0.5"/>
    </inkml:brush>
  </inkml:definitions>
  <inkml:trace contextRef="#ctx0" brushRef="#br0">268 519 5369,'0'0'0,"2"-2"48,1-2 1727,1-1 263,-1-2 357,-1-1 174,1-1 85,0-1 8,-1 2-29,-2-1-43,-1 2-17,0 0-19,-2 1 20,-1 1-2613,0 0 355,-1 0-260,-1 1-56,-1 1 0,-2-1 0,0 2 0,-1 1 0,1 0 0,-2 3 0,0 0 0,0 1 0,-2 2 0,0 1 0,0 2 0,-1 1 0,1 3 0,-1 2 0,0 1 0,1 2 0,1 1 0,0 0 0,0 2 0,2-1 0,0 2 0,3 0 0,0 0 0,2 0 0,1 0 0,2 0 0,1-1 0,1 0 0,0-1 0,2-2 0,2 0 0,1-2 0,1-1 0,2-2 0,1-1 0,3 0 0,0-3 0,1 0 0,1-2 0,1-2 0,0-1 0,1-1 0,-1-2 0,-1-2 0,1-1 0,-2-2 0,1-1 0,0-1 0,-1-3 0,0-1 0,0-1 0,-2-3 0,1-2 0,-2-3 0,1 0 0,-2-3 0,0-2 0,0-1 0,-1-2 0,-1-2 0,-3-1 0,1-1 0,-2-1 0,0 0 0,-2-1 0,0 0 0,-3 1 0,1-1 0,-1 2 0,-1 2 0,0 0 0,-1 2 0,0 1 0,2 2 0,-2 0 0,1 3 0,-1 1 0,1 2 0,-2 2 0,2 1 0,0 1 0,-1 2 0,2 0 0,-1 3 0,2 1 0,0 3 0,-1 2 0,0 3 0,0 2 0,1 4 0,0 2 0,0 3 0,3 3 0,-1 3 0,1 1 0,0 3 0,0 3 0,1 2 0,-1 1 0,1 2 0,1 1 0,0 2 0,1 0 0,-1 2 0,1 0 0,0 1 0,0 0 0,0 0 0,1 0 0,-1 1 0,1-1 0,-2-1 0,1-1 0,-1-1 0,-1-2 0,0 0 0,0-2 0,-1 0 0,0-2 0,0-2 0,0-1 0,2-2 0,-1-1 0,-1-3 0,0-1-9195,1-4-398,-1-3-5041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07.44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6885.0625"/>
      <inkml:brushProperty name="anchorY" value="-322928.0625"/>
      <inkml:brushProperty name="scaleFactor" value="0.5"/>
    </inkml:brush>
  </inkml:definitions>
  <inkml:trace contextRef="#ctx0" brushRef="#br0">460 124 8210,'0'0'0,"0"-1"-1409,0-3 2662,0-2 471,0-1 617,0-1 296,0 0 152,-2 0 45,-1-1-20,-2 2-51,0 0-60,0-1-249,-1 2-944,-3 0-1635,0 0 394,0 0-269,-2 0 0,0 1 0,0 0 0,0 1 0,-2 1 0,-1 1 0,0 1 0,-2 1 0,2 1 0,-1 1 0,1 1 0,-1 0 0,-1 2 0,1 0 0,-1 1 0,1 0 0,1 1 0,-1 0 0,2 1 0,1 0 0,0 0 0,0 1 0,2 0 0,0 0 0,3 1 0,0-1 0,2 0 0,0 0 0,2 0 0,0 0 0,1 0 0,3 1 0,0-1 0,2 0 0,2 0 0,3 0 0,1 1 0,2 0 0,0 0 0,2 1 0,0 0 0,2 1 0,0 1 0,1 0 0,0-1 0,-1 1 0,0 0 0,-2 0 0,-2 0 0,0-1 0,-2 1 0,-2 1 0,-2 0 0,-2 0 0,-3 0 0,-3 1 0,-2-1 0,-3-1 0,-3 1 0,-2-1 0,-2 0 0,-3-2 0,0 1 0,0-3 0,-2 0 0,1-2 0,0-1 0,1-2 0,1 0 0,1-3 0,1-2 0,3-1 0,0-3 0,4-1-5564,0-1-2760,3-2 690,2 0-4097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3.4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094.82031"/>
      <inkml:brushProperty name="anchorY" value="-29872.61914"/>
      <inkml:brushProperty name="scaleFactor" value="0.5"/>
    </inkml:brush>
  </inkml:definitions>
  <inkml:trace contextRef="#ctx0" brushRef="#br0">149 178 4321,'0'0'0,"-2"-3"472,-4-7 1540,-3-3 233,-2-3 391,-2-2 208,1 0 120,-1 0 22,1 2-82,0 1-138,1 2-227,1 2-145,1 1-831,1 2-1718,0 3 431,2 2-276,2 3 0,2 3 0,2 3 0,2 4 0,2 3 0,2 3 0,2 4 0,1 1 0,1 3 0,2 1 0,1 3 0,0 1 0,3 2 0,-1 0 0,1 0 0,0-1 0,-1 0 0,0 0 0,0-1 0,-1-2 0,0-1 0,1-1 0,-1-2 0,-2-1 0,1-1 0,-2-2 0,0 0 0,-2-3 0,-1-1 0,-1-2 0,0-2 0,0-2 0,0-2-5013,-1-2-3348,-1-2 968,-1-1-5245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08.3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5409.65625"/>
      <inkml:brushProperty name="anchorY" value="-322335.90625"/>
      <inkml:brushProperty name="scaleFactor" value="0.5"/>
    </inkml:brush>
  </inkml:definitions>
  <inkml:trace contextRef="#ctx0" brushRef="#br0">328 144 6305,'0'0'0,"0"-1"296,0-1 3062,0 0 330,2 0 438,-1-1 130,1-1 14,-1 0-98,2-1-2193,-1 1-2042,0-2 443,0 1-380,-1-2 0,-1 0 0,1 0 0,-1 0 0,0-1 0,-2 0 0,0 0 0,-1 1 0,-2-1 0,-1 1 0,-1 0 0,0 0 0,-2 2 0,1 1 0,0 1 0,-2 0 0,0 1 0,-2 1 0,1 1 0,-1 2 0,0 0 0,-1 2 0,0 0 0,0 1 0,0 0 0,0 3 0,0 0 0,1 1 0,1 1 0,1 0 0,1 1 0,0 2 0,1-1 0,0 2 0,2-1 0,1 1 0,1 0 0,0 0 0,4 0 0,0-1 0,1 2 0,1 0 0,3-1 0,0 1 0,2-1 0,2-1 0,1 0 0,2-1 0,-1 0 0,2 1 0,0-2 0,2 1 0,0-1 0,1-1 0,0 1 0,0 0 0,1-1 0,-1 1 0,0 0 0,0 0 0,-1 0 0,0-1 0,-1 1 0,-1-2 0,-1 0 0,-1-1 0,-2 0 0,0 0 0,-1-1 0,-1 1 0,-3 0 0,-1 1 0,-1-1 0,-3 1 0,-2 0 0,-4 0 0,-3 0 0,-3 1 0,-1-1 0,-2 0 0,0-1 0,-3 0 0,-1 0 0,0-2 0,-1-1 0,-1-1 0,-1-1 0,1-1 0,0-2 0,-1 0 0,2-2 0,1-1 0,1-2 0,1-1 0,3-2 0,2-2 0,2 0 0,3-2-1568,1 0-9709,3-2 3219,3 2-4172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08.82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4066.59375"/>
      <inkml:brushProperty name="anchorY" value="-321748.125"/>
      <inkml:brushProperty name="scaleFactor" value="0.5"/>
    </inkml:brush>
  </inkml:definitions>
  <inkml:trace contextRef="#ctx0" brushRef="#br0">17 50 7210,'0'0'0,"0"-1"280,0-1 2595,0-2 202,0 1 371,0-1 170,-2-1 63,0 1 112,1 0 60,-1 1-3406,1-1-119,1 1-171,-1 0-157,1 1 0,0 0 0,0 0 0,0 0 0,0 1 0,-1 1 0,-1 0 0,1 2 0,-1 2 0,1 0 0,1 2 0,-1 1 0,1 2 0,0 2 0,0 1 0,0 3 0,0 2 0,0 2 0,2 3 0,0 3 0,1 3 0,0 4 0,1 2 0,2 4 0,-2 2 0,2 4 0,0 2 0,-1 3 0,0 3 0,1 1 0,1 3 0,-2 1 0,1 0 0,0 1 0,1 0 0,0-1 0,1-1 0,-2-1 0,0-1 0,1-2 0,-2-2 0,1-2 0,-2-3 0,-1-2 0,1-3 0,-1-1 0,-1-4 0,1-2 0,-1-3 0,2-2 0,-1-2 0,0-3 0,-1-2 0,-3-3 0,0-3 0,0-3 0,-1-4 0,1-4 0,-1-4-4621,0-3-6988,0-2-6034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09.30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5214.9375"/>
      <inkml:brushProperty name="anchorY" value="-324354.78125"/>
      <inkml:brushProperty name="scaleFactor" value="0.5"/>
    </inkml:brush>
  </inkml:definitions>
  <inkml:trace contextRef="#ctx0" brushRef="#br0">8 246 10266,'0'0'0,"0"-3"-2312,0-3 2762,-1-2 444,-1-3 658,1 0 290,-1 0 173,1-1 96,1 2 32,-1-1-33,1-1-77,0 1-129,2-1-120,-1 1-137,1-1-88,0 1-56,-1 0-277,1 1-1395,0 0 378,1 1-209,0 0 0,2 1 0,0 0 0,1 1 0,-1 0 0,3 1 0,0 2 0,2 1 0,2 1 0,0 2 0,1 2 0,1 1 0,1 3 0,0 1 0,1 2 0,0 2 0,-1 1 0,0 2 0,-2 1 0,-2 2 0,0 1 0,-2 0 0,0 1 0,-3 0 0,-1 2 0,-2-1 0,-3 1 0,-3-1 0,0 0 0,-2 0 0,-3 0 0,0 0 0,-3-1 0,-2-1 0,-1-1 0,-1 0 0,0-2 0,1-1 0,-1-2 0,0-1 0,-1-1 0,1-1 0,-1-2 0,1-1 0,1-1 0,1-1 0,1-1 0,2-3 0,2 0 0,1-1-2212,2-3-7808,2 0 2198,1-1-5499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0.0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4190.53125"/>
      <inkml:brushProperty name="anchorY" value="-323578.59375"/>
      <inkml:brushProperty name="scaleFactor" value="0.5"/>
    </inkml:brush>
  </inkml:definitions>
  <inkml:trace contextRef="#ctx0" brushRef="#br0">261 106 6849,'0'0'0,"0"0"-1272,1-2 2483,1-1 280,1-1 436,0 1 187,0 1 74,-1-1 50,1 0 5,-1-1 5,0 1-19,0-1-12,-1-1 30,-1 1 45,1-1 92,-1 0-2590,0 1 544,-2-2-309,0 1-29,-1-1 0,0 1 0,-2 0 0,0 0 0,-1 1 0,-1 0 0,-1 2 0,0-1 0,-2 1 0,0 0 0,0 1 0,-1 1 0,0-1 0,-1 2 0,1 1 0,-2 1 0,1 1 0,0 1 0,0 1 0,-1 2 0,2 1 0,0 2 0,-1 0 0,1 3 0,1 1 0,0 2 0,1 1 0,0 1 0,3 2 0,1-1 0,2 1 0,1-1 0,2 0 0,0 1 0,1-1 0,1-1 0,2-1 0,1-1 0,1-1 0,3-1 0,0-2 0,1-1 0,1-3 0,0 0 0,1-2 0,0-3 0,1-1 0,-2-1 0,2-3 0,-1-1 0,1-2 0,-2-2 0,2-2 0,-1-2 0,-1-2 0,-1-2 0,-1-2 0,0-1 0,-1-1 0,0-2 0,0-1 0,-2-1 0,0 1 0,-1-1 0,-2 0 0,1 1 0,-1-1 0,-1 3 0,0-1 0,-2 3 0,1 1 0,-1 0 0,0 2 0,0 1 0,-1 2 0,1 2 0,0 2 0,0 1 0,-1 3 0,-1 2 0,0 3 0,1 2 0,0 3 0,0 2 0,1 3 0,0 3 0,0 1 0,0 2 0,0 3 0,0 0 0,0 2 0,0 1 0,2 1 0,-1-1 0,3 1 0,-1 0 0,1 0 0,1-2 0,0 0 0,0-3 0,0 0 0,0-2 0,-2-2 0,2-1 0,0-2 0,2-1 0,-1-2 0,2-2 0,0-2-4584,0-1-1584,0-2 518,0-2-65,0-1 716,-1-1-732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0.43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5342.6875"/>
      <inkml:brushProperty name="anchorY" value="-324976.1875"/>
      <inkml:brushProperty name="scaleFactor" value="0.5"/>
    </inkml:brush>
  </inkml:definitions>
  <inkml:trace contextRef="#ctx0" brushRef="#br0">16 70 3009,'0'0'0,"0"-2"408,0-3 1764,-2-1 225,0-3 323,1 0 90,-1 0 50,1 0-19,-1 2-45,0 0-34,0 3 24,1 1 128,1 3-719,2 2-2483,-1 2 673,0 2-385,2 3 0,-1 1 0,2 3 0,-1 2 0,2 2 0,-2 1 0,2 2 0,-2 0 0,2 1 0,-1 1 0,-1 0 0,-1 0 0,-1 0 0,-1 0 0,1 0 0,-1-1 0,-2-1 0,0-2 0,0 0 0,1-2 0,-2-2 0,1-2 0,0-1 0,0-2 0,1-1 0,1-3 0,-1-3 0,1-2 0,0-3 0,0-2 0,0-3 0,1-2 0,-1-2 0,0-2 0,0-1 0,1-2 0,1-1 0,0 0 0,1 0 0,-1-1 0,2 0 0,1-1 0,1 1 0,1 0 0,1 0 0,1 1 0,1 1 0,2 0 0,1 2 0,1 0 0,1 2 0,1 1 0,0 1 0,-1 1 0,-2 1 0,0 0 0,-1 1 0,0 1 0,-1 0 0,2 2-1652,-2 0-7930,0 1 2369,-3 0-8081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0.76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6639.28125"/>
      <inkml:brushProperty name="anchorY" value="-325923.875"/>
      <inkml:brushProperty name="scaleFactor" value="0.5"/>
    </inkml:brush>
  </inkml:definitions>
  <inkml:trace contextRef="#ctx0" brushRef="#br0">34 40 7778,'0'0'0,"-2"0"-520,1-2 3566,-1 0 502,0-1 692,0 0 293,0-2 81,-2 1-94,1-1-4104,0 1 11,0-1-262,0 2-165,0 0 0,2 3 0,0 2 0,0 2 0,1 2 0,0 3 0,0 2 0,2 3 0,0 2 0,-1 2 0,1 3 0,-1 1 0,1 2 0,0 2 0,0 0 0,1 2 0,-1 0 0,2 2 0,0-1 0,0 1 0,-1-1 0,2 1 0,0-2 0,0-1 0,0 0 0,-1-1 0,1-3 0,-1-1 0,-1-1 0,-2-3 0,-2-1 0,0-2 0,1-3 0,1-2 0,0-2 0,0-2-10484,-1-3 1699,1-1-5309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1.1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7695.34375"/>
      <inkml:brushProperty name="anchorY" value="-327568.5625"/>
      <inkml:brushProperty name="scaleFactor" value="0.5"/>
    </inkml:brush>
  </inkml:definitions>
  <inkml:trace contextRef="#ctx0" brushRef="#br0">455 51 8034,'0'0'0,"0"-3"80,1-2 3360,3-3 525,-1 0 850,1 0 395,0 1 230,0 0-4265,-2 4-870,-2 1-2,-1 3-303,-3 3 0,-3 2 0,0 1 0,-4 2 0,-1 1 0,-3 1 0,-2 1 0,-2 1 0,-2 1 0,-1 0 0,-2-1 0,0 0 0,0 0 0,-1-1 0,1-1 0,1 0 0,1-1 0,1-2 0,2 0 0,0-1 0,1-1 0,3-2 0,0 0 0,2-2 0,2-1 0,1-1 0,1 1 0,0-2 0,3-1 0,1 1 0,2-1 0,2 0 0,0 0 0,3-1 0,1 0 0,4 1 0,2 0 0,2 1 0,1-1 0,3 2 0,0 2 0,1 0 0,0 2 0,1 2 0,1 2 0,0 0 0,0 1 0,0 1 0,-1 1 0,2 1 0,-1 2 0,-2 1 0,0 2 0,-2 1 0,-2 1 0,-1 0 0,-2 0 0,-2 0 0,-1 0 0,-1 0 0,-1-2 0,0 2 0,-2-1 0,2 0-5573,-2 0-4887,0-3-7495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1.4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6588.03125"/>
      <inkml:brushProperty name="anchorY" value="-327059"/>
      <inkml:brushProperty name="scaleFactor" value="0.5"/>
    </inkml:brush>
  </inkml:definitions>
  <inkml:trace contextRef="#ctx0" brushRef="#br0">282 37 9602,'0'0'0,"2"-1"-32,0-2 4948,-1-1 649,2-1 547,0-1-108,-1 0-6328,0 1 1155,-1 2-738,0 0-93,-3 3 0,1 2 0,-2 2 0,-2 3 0,-1 2 0,-1 1 0,-1 2 0,0 1 0,-2 2 0,0 1 0,-2 0 0,-1 0 0,1 1 0,-1 0 0,-2 0 0,1 0 0,-2 1 0,0-2 0,0 0 0,0 0 0,0-2 0,1 0 0,2-2 0,0-1 0,2-1-1652,0-1-10143,1-2 3684,3-2-3318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2.07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5289.6875"/>
      <inkml:brushProperty name="anchorY" value="-326343"/>
      <inkml:brushProperty name="scaleFactor" value="0.5"/>
    </inkml:brush>
  </inkml:definitions>
  <inkml:trace contextRef="#ctx0" brushRef="#br0">156 401 7402,'0'0'0,"1"-2"2024,3-3 2708,1-3-401,1-1-279,1-2-618,1-2-636,-1 0-518,-1-2-671,0 1-1775,-1 0 437,-1 0-271,-1 0 0,-1-1 0,-1 0 0,-1 0 0,0-1 0,0 1 0,-2 0 0,1 0 0,-3 0 0,1 0 0,-1 1 0,-2-1 0,0 1 0,-1 0 0,-1 2 0,0 0 0,0 1 0,-2 2 0,0 0 0,0 2 0,1 1 0,-2 1 0,1 2 0,-2 2 0,1 1 0,0 1 0,1 3 0,-1 2 0,0 1 0,3 2 0,0 2 0,1 1 0,1 2 0,2 1 0,2 2 0,0 2 0,2 2 0,0 2 0,2 2 0,1 3 0,1 3 0,1 1 0,2 3 0,1 2 0,3 2 0,0 3 0,1 2 0,2 2 0,-1 2 0,0 1 0,1 1 0,1 0 0,1 0 0,-1 1 0,1-1 0,1 0 0,-3-2 0,1-1 0,-2 0 0,0-2 0,-1-2 0,-1-3 0,-1-2 0,-1-2 0,-2-3 0,-1-3 0,1-2 0,-2-2 0,0-3 0,-1-3 0,0-1 0,0-4 0,-1-1 0,-1-4 0,-1-1 0,-1-4 0,0-2 0,0-3 0,0-2 0,0-3-8710,0-3-1777,0 1-3591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2.34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6491.71875"/>
      <inkml:brushProperty name="anchorY" value="-328432.25"/>
      <inkml:brushProperty name="scaleFactor" value="0.5"/>
    </inkml:brush>
  </inkml:definitions>
  <inkml:trace contextRef="#ctx0" brushRef="#br0">74 156 7898,'0'0'0,"-2"-2"472,-3-2 3827,-1-1 214,-2-1 295,-1 0-175,0-1-281,0 0-2997,0 0-1207,2 1 141,2 1-289,2 1 0,1 0 0,3 0 0,2 2 0,2-1 0,2-1 0,2 2 0,3-1 0,1 0 0,2-1 0,2 0 0,1 0 0,2 0 0,0-1 0,1 0 0,0-1 0,0-1 0,1 0-4584,-1-1-4562,0-1 1145,-4 1-3394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3.73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311.60352"/>
      <inkml:brushProperty name="anchorY" value="-31381.19727"/>
      <inkml:brushProperty name="scaleFactor" value="0.5"/>
    </inkml:brush>
  </inkml:definitions>
  <inkml:trace contextRef="#ctx0" brushRef="#br0">21 243 7594,'0'0'0,"0"-1"520,-1 0 2642,-1 0 169,-1-2 235,1 1-154,-2 0-313,1-2-406,0 0-424,1-1-428,1 0-666,2-1-1271,2-1 297,1 0-201,1-1 0,2-1 0,2 0 0,-1-2 0,3-1 0,0 0 0,0-2-868,1 0-1013,1 1-276,0-1-511,0 0-338,1 0-401,0 0-546,-1 1-466,0 0-166,-3 3-1441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2.94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7717.71875"/>
      <inkml:brushProperty name="anchorY" value="-329293.75"/>
      <inkml:brushProperty name="scaleFactor" value="0.5"/>
    </inkml:brush>
  </inkml:definitions>
  <inkml:trace contextRef="#ctx0" brushRef="#br0">64 101 6369,'0'0'0,"-1"-2"-136,-1-2 2119,-1-2-35,-2-2 120,1-1-100,0-1-126,0 0-79,0 1-61,2 1-6,-2 0 50,2 1 76,-1 1 186,0 1 273,1 1 376,-1 1-1862,2 2-725,-2 1 115,1 1-185,0 2 0,1 3 0,0 2 0,-1 2 0,0 3 0,0 3 0,1 1 0,2 3 0,0 2 0,0 2 0,0 1 0,2 1 0,-1 2 0,1 1 0,0 2 0,-1 1 0,2 0 0,0 2 0,0 2 0,1-1 0,0 1 0,0 0 0,1-1 0,-1 0 0,0-2 0,1-1 0,1-3 0,0 0 0,1-3 0,0-2 0,0-1 0,1-4 0,1-1 0,2-4 0,-1-1 0,0-3 0,0-2 0,2-3 0,-1-2 0,1-3 0,0-3 0,-1-4 0,0-2 0,1-4 0,-1-2 0,-1-3 0,-1-2 0,-1-2 0,0-1 0,-1-1 0,0-1 0,0 0 0,-2 1 0,1-1 0,-1 1 0,-1 0 0,0 1 0,-1 1 0,0 1 0,-2 2 0,0 1 0,1 1 0,-2 2 0,1 1 0,-2 2 0,1 1 0,-1 2 0,0 2 0,0 1 0,0 2 0,0 3 0,0 3 0,0 3 0,-1 3 0,3 2 0,0 2 0,-1 3 0,1 3 0,0 1 0,1 2 0,0 2 0,0 1 0,2 1 0,-2 0 0,0-1 0,1 1 0,-1-3 0,1 1 0,-1-2 0,0-1 0,0-1 0,0-2 0,1-2 0,-1-1 0,0-3 0,0-3 0,0-3 0,-1-3 0,2-3-4873,-2-4-6543,1 1-6167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3.08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9127.0625"/>
      <inkml:brushProperty name="anchorY" value="-331008.5625"/>
      <inkml:brushProperty name="scaleFactor" value="0.5"/>
    </inkml:brush>
  </inkml:definitions>
  <inkml:trace contextRef="#ctx0" brushRef="#br0">15 103 9394,'0'0'0,"0"-3"-2032,0-4 3220,-2-3 172,0-1 316,1-1-78,-2 0-240,0 1-301,1 1-314,0 2-347,3 1-330,0 1-376,0 2-362,0 2-387,2 2-446,-1 3-684,0 0-844,2 2-545,-2 0-1036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3.6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0145.78125"/>
      <inkml:brushProperty name="anchorY" value="-331937.65625"/>
      <inkml:brushProperty name="scaleFactor" value="0.5"/>
    </inkml:brush>
  </inkml:definitions>
  <inkml:trace contextRef="#ctx0" brushRef="#br0">1 33 2425,'0'0'0,"1"-1"1208,1 0 2147,1-1 181,0 0 266,2 0 4,0 0-23,0 0 30,0 1 13,1 0-714,1 1-3547,0 0 971,1 0-536,-1 1 0,2 1 0,-1 1 0,0 3 0,0 2 0,0 1 0,2 1 0,0 3 0,0 1 0,-1 3 0,0 0 0,-2 2 0,0 1 0,0 0 0,-2 1 0,0 1 0,-1 0 0,-1 0 0,-1-1 0,-1 0 0,0-1 0,-1-2 0,0 0 0,0-1 0,-2-2 0,0-1 0,0-1 0,1-2 0,0-2 0,-2-2 0,1-2 0,1-2 0,-1-2 0,0 0 0,-1-4 0,1-1 0,1-4 0,2-3 0,0-3 0,0-3 0,0-1 0,2-2 0,0-2 0,0 0 0,2-1 0,-1-1 0,2 0 0,0 1 0,0 0 0,0 0 0,1 2 0,1 0 0,1 1 0,-1 2 0,1 2 0,0 0 0,1 2 0,-1 1 0,3 2 0,-1 1 0,1 2 0,2 2 0,0 3 0,1 0 0,1 3 0,0 3 0,0 2 0,-1 2 0,-2 4 0,-1 2 0,-2 4 0,-2 2 0,1 2 0,-3 2 0,-1 2 0,-3 0 0,0 1 0,-1 0 0,-1 0 0,-1 0 0,1-1 0,0 0 0,-1-2 0,1 0 0,0-2 0,0-2 0,0-1 0,0-2 0,0-3 0,0-2 0,2-3-7095,-1-3-3602,1-1-5089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4.11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1659.78125"/>
      <inkml:brushProperty name="anchorY" value="-333404.4375"/>
      <inkml:brushProperty name="scaleFactor" value="0.5"/>
    </inkml:brush>
  </inkml:definitions>
  <inkml:trace contextRef="#ctx0" brushRef="#br0">1 50 10434,'0'0'0,"1"-2"712,1-3 3277,1-1 464,1-1 572,0 0 150,-1 1-2569,0 3-2732,1 2 625,-1 3-499,1 3 0,-1 4 0,0 3 0,1 2 0,0 2 0,0 2 0,1 1 0,1 2 0,0 0 0,1 3 0,1-1 0,0 2 0,-2 0 0,1-1 0,-2 1 0,-2 0 0,0 0 0,-2 0 0,-1-1 0,0 0 0,-1-1 0,-1 0 0,-2 0 0,1-1 0,-2-1 0,2-1 0,-2 0 0,1-2 0,1-1 0,0-1 0,0-2 0,-1-1 0,0-3 0,2-2 0,-2-1 0,2-3 0,-1-2 0,2-2 0,1-3 0,1-3 0,1-3 0,1-2 0,0-3 0,1-1 0,-1-3 0,3-1 0,1-1 0,1-2 0,2-1 0,2 0 0,0-2 0,1 0 0,1-1 0,1 0 0,0 0 0,1 0 0,0-1 0,1 0 0,-3 1 0,1 1 0,0-1 0,0 2 0,-2 1 0,1 1 0,-1 2 0,0 1 0,-1 2 0,-1 1 0,-1 3 0,-1 1 0,-1 1 0,-1 2 0,-1 2 0,-1 1-5704,-2 0-1880,-1 3 132,-1 0-5255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4.3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3096.96875"/>
      <inkml:brushProperty name="anchorY" value="-334371.65625"/>
      <inkml:brushProperty name="scaleFactor" value="0.5"/>
    </inkml:brush>
  </inkml:definitions>
  <inkml:trace contextRef="#ctx0" brushRef="#br0">9 1 6969,'0'0'0,"-1"0"-8,-1 1 2904,0 0 252,1 1 368,0-1 98,0 2 97,1-1 265,0 0 190,1 1-3946,2 1 203,2 1-287,2 1-136,0 2 0,1 2 0,0 1 0,1 3 0,1 1 0,1 1 0,3 3 0,0 1 0,2 1 0,1 1 0,1 1 0,0 0 0,2 0 0,-1 1 0,0-1 0,-1-1 0,-3 0 0,1-1 0,-3-1 0,0-2 0,-1-1 0,-1-2 0,-2 0 0,0-2 0,1 0 0,-1-2 0,-1-3 0,-1 0-8206,1-3-2967,-2-1-2641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5.1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4492.59375"/>
      <inkml:brushProperty name="anchorY" value="-335902.5"/>
      <inkml:brushProperty name="scaleFactor" value="0.5"/>
    </inkml:brush>
  </inkml:definitions>
  <inkml:trace contextRef="#ctx0" brushRef="#br0">58 190 9394,'0'0'0,"-1"1"680,-1 0 2764,0 1 199,1-1 430,0 1 209,0 0 47,1 0-1643,1-1-2938,3 1 740,-1-1-488,3 1 0,2-1 0,0-2 0,2 1 0,2-2 0,2-1 0,-1 0 0,1-1 0,1 0 0,0-2 0,0 0 0,1 0 0,0-1 0,-1-1 0,-2 1 0,0-2 0,-1 0 0,-3-1 0,-1 1 0,-1-1 0,-2 0 0,-1-1 0,-2 0 0,0 0 0,-3 1 0,-3 0 0,1 2 0,-2 0 0,-3 1 0,0 1 0,-3 2 0,-1 0 0,-2 2 0,0 1 0,0 1 0,-1 1 0,0 2 0,-1 2 0,1 2 0,-1 2 0,-1 1 0,1 3 0,0 1 0,1 1 0,1 3 0,1 0 0,1 2 0,2 1 0,1 1 0,2 1 0,2 0 0,2 1 0,1 1 0,3-1 0,3 2 0,1-1 0,2-1 0,2 0 0,1 0 0,2-2 0,1-2 0,1-1 0,1-3 0,1-2 0,1-1 0,-1-4 0,2-2 0,0-3 0,2-1 0,-1-3 0,2-3 0,-1-1-1970,0-2-4198,0-3 1985,1-2-6,-1-1 731,-1-2 678,-2-2 561,-2-1 382,-1-2 215,-1-1 152,-1-2 131,-3 3-221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5.8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5885.5625"/>
      <inkml:brushProperty name="anchorY" value="-337102.84375"/>
      <inkml:brushProperty name="scaleFactor" value="0.5"/>
    </inkml:brush>
  </inkml:definitions>
  <inkml:trace contextRef="#ctx0" brushRef="#br0">34 237 1584,'0'0'0,"0"-4"1393,0-6 895,0-4 221,0-4 243,0-3 156,0 0 46,0 0-50,0 1-106,-2 2-157,1 1-144,-1 1-77,0 3-25,0 1-1948,0 3-290,-2 1-37,1 2-120,-1 1 0,0 2 0,1 3 0,1 2 0,1 2 0,0 4 0,1 3 0,0 3 0,0 3 0,0 3 0,2 3 0,0 2 0,-1 3 0,2 3 0,0 1 0,1 2 0,-1 2 0,2 1 0,-2 0 0,2 0 0,0 0 0,1 0 0,0-2 0,0 0 0,0-2 0,1-2 0,2-2 0,0-3 0,2-2 0,2-3 0,1-3 0,-1-3 0,1-3 0,3-2 0,-1-4 0,1-4 0,1-3 0,-1-3 0,-1-3 0,1-4 0,-1-3 0,1-2 0,-1-4 0,-2-2 0,1-2 0,-2-2 0,-2-2 0,1-1 0,-1-1 0,-1-2 0,0 2 0,-2-1 0,1 1 0,-1 0 0,0 2 0,-2 2 0,1 1 0,-1 1 0,1 2 0,0 2 0,-2 2 0,2 2 0,-1 2 0,1 2 0,0 2 0,0 2 0,1 3 0,-2 1 0,1 4 0,-1 1 0,1 1 0,-1 3 0,0 1 0,0 2 0,-1 1 0,0 0 0,1 1 0,-1 0 0,-1 1 0,0-1 0,-1 0 0,1-1 0,-1 1 0,1-2 0,0-1 0,-1-1 0,-1 0 0,-1-2 0,-1 0 0,-1-2 0,-1 0 0,-1-2 0,0 0 0,-2-2 0,2-2 0,-2 0 0,1-2 0,-1-1 0,0-1 0,-1-1 0,-1 0 0,1 0 0,-2 0 0,0-1 0,-1 1 0,1 0 0,-1 1 0,1 0 0,-1 2 0,1 1 0,-2 3 0,1 2 0,-1 2 0,-1 2 0,0 3 0,1 2 0,0 3 0,-1 3 0,1 1 0,0 2 0,0 1 0,3 1 0,0 3 0,2 1 0,1 0 0,2 2 0,3 0 0,0 0 0,2-1 0,2-1 0,3 0 0,1-1 0,2 0 0,2-3 0,1-2 0,2-2 0,0-2 0,0-2 0,2-2 0,0-3 0,0-2 0,0-3 0,-1-2 0,0-2 0,1-3 0,0-2 0,0-2 0,0-2 0,-1-2-11875,-1-2 3188,-2 2-3830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6.20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7570.46875"/>
      <inkml:brushProperty name="anchorY" value="-338477.03125"/>
      <inkml:brushProperty name="scaleFactor" value="0.5"/>
    </inkml:brush>
  </inkml:definitions>
  <inkml:trace contextRef="#ctx0" brushRef="#br0">111 6 7498,'0'0'0,"-3"1"280,-4 1 2446,-3 0-18,-3 0 118,0 0-181,-1 0-278,1 1-285,1-2-251,3 1-244,0-1-262,4-1-271,3 0-261,1 1-237,3-1-197,3-1-216,1 0-272,3 0-386,0 0-469,5 0-587,1 0-603,2-1-573,3-1-805,2-1-746,3-1-682,-4 1-5675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6.77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8640.84375"/>
      <inkml:brushProperty name="anchorY" value="-339487.96875"/>
      <inkml:brushProperty name="scaleFactor" value="0.5"/>
    </inkml:brush>
  </inkml:definitions>
  <inkml:trace contextRef="#ctx0" brushRef="#br0">220 396 6249,'0'0'0,"2"-3"-104,1-4 1793,0-3 159,0-4 242,0-3 17,0-2-116,0-1-139,-3-1-185,0 0-169,-1 0-140,-1 0-150,-2 1-134,-2-1-148,0 1-123,-2 2-93,0 0-83,-2 1-55,0 1-42,-2 1-13,1 2 53,-2 0 95,2 1 115,-2 2 209,1 1-503,1 1-518,-1 2 129,1 3-97,1 0 0,0 3 0,1 3 0,0 2 0,1 4 0,0 2 0,2 2 0,-1 3 0,3 3 0,0 3 0,2 3 0,1 3 0,1 3 0,0 3 0,0 3 0,0 4 0,0 3 0,1 4 0,-1 4 0,2 5 0,-1 5 0,3 4 0,0 3 0,0 4 0,2 3 0,0 2 0,0 1 0,2 1 0,-1-2 0,1-1 0,1-3 0,-1-3 0,2-2 0,-1-3 0,1-3 0,0-2 0,-1-3 0,-2-3 0,0-3 0,-2-3 0,0-3 0,-1-3 0,-2-2 0,0-4 0,-3-2 0,0-3 0,-2-2 0,-2-4 0,-3-3 0,0-2 0,-2-3 0,1-3 0,-1-4 0,1-2 0,1-3 0,-1-4-11594,1-2 2976,1-1-4332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7.0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7464"/>
      <inkml:brushProperty name="anchorY" value="-340320.34375"/>
      <inkml:brushProperty name="scaleFactor" value="0.5"/>
    </inkml:brush>
  </inkml:definitions>
  <inkml:trace contextRef="#ctx0" brushRef="#br0">30 177 7066,'0'0'0,"-1"-2"832,-3-2 3482,0-1-192,-3-1-133,2-2-424,0 1-441,2 1-322,2-1-184,2 2-2664,3-1 376,2 0-279,2 0-51,1-1 0,1 1 0,2-2 0,2 1 0,1 0 0,2 0 0,1-1 0,0 2 0,2-2 0,-1 1 0,1 0 0,0-1-6964,0 1 720,2-2-1127,-5 3-5612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4.3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491.51758"/>
      <inkml:brushProperty name="anchorY" value="-32155.19727"/>
      <inkml:brushProperty name="scaleFactor" value="0.5"/>
    </inkml:brush>
  </inkml:definitions>
  <inkml:trace contextRef="#ctx0" brushRef="#br0">235 8 3417,'0'0'0,"0"0"304,0 0 1494,0-1 151,0 0 226,0-1 89,0 1 36,0 0 38,0 0 21,0 1-12,0-1-30,-1 1-38,-1 0 17,-1 0 48,1 0-72,-2 0-2645,-1 0 754,0 0-381,-2 1 0,1 0 0,-1 1 0,0 0 0,-2 0 0,0 1 0,-1 0 0,0 2 0,-1 0 0,1 1 0,-1 1 0,0 0 0,0 2 0,1 0 0,-1 2 0,0 1 0,2 2 0,0 0 0,1 2 0,0 1 0,1 1 0,1 1 0,1 0 0,1 1 0,1 1 0,1-1 0,2 1 0,1 0 0,2-1 0,2-1 0,0 0 0,1-2 0,1 0 0,2-1 0,0-2 0,1-2 0,1-1 0,2-2 0,0-1 0,0-3 0,-1-2 0,1-1 0,0-2 0,0-2 0,-1 0 0,1-3 0,-2 0 0,0-2 0,-2 0 0,-1-2 0,0-1 0,-1-1 0,0-1 0,-1 0 0,-1-3 0,-1 0 0,-1-1 0,-1-1 0,-1-1 0,-2-1 0,0 0 0,-1-1 0,-1 0 0,1 0 0,-2-1 0,1 1 0,-1 1 0,1 1 0,0 1 0,0 1 0,0 3 0,0 0 0,0 1 0,1 3 0,0 1 0,1 3 0,-1 1 0,0 3 0,2 3 0,1 2 0,-1 2 0,3 3 0,0 1 0,1 3 0,0 0 0,1 2 0,1 1 0,0 0 0,1 1 0,2 0 0,-1 1 0,1 0 0,-1 0 0,0 0 0,2-1 0,-1 0 0,-1-1 0,2 0 0,-1-2 0,0 0 0,1-2 0,0 0-7394,-1-2-501,0 0 363,-3-3-2721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7.47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8720.09375"/>
      <inkml:brushProperty name="anchorY" value="-341160.21875"/>
      <inkml:brushProperty name="scaleFactor" value="0.5"/>
    </inkml:brush>
  </inkml:definitions>
  <inkml:trace contextRef="#ctx0" brushRef="#br0">154 18 8250,'0'0'0,"0"0"600,-1 0 2418,-1 0 299,-1 0 501,-2 1 399,-1 1 242,1 0 216,-1 1-4967,-1 2 922,1 2-555,-2 1-75,2 3 0,0 1 0,-1 2 0,2 1 0,1 2 0,2 1 0,0 1 0,3 0 0,0 1 0,3 0 0,1 0 0,1-1 0,3-1 0,0-1 0,3-1 0,1-3 0,-1 0 0,2-3 0,0-1 0,1-2 0,-1-2 0,0-1 0,0-3 0,0-2 0,-1-1 0,0-3 0,0-1 0,-1-2 0,-2-3 0,0-1 0,-2-2 0,-1-2 0,-2-1 0,-2-1 0,-1-2 0,-2-1 0,-2 0 0,-1 0 0,-2-1 0,-1 1 0,-3 0 0,-1 2 0,-1 2 0,0 1 0,-2 2 0,-1 3 0,0 1 0,-2 2 0,1 2 0,-1 2 0,-1 3 0,2 2 0,1 2 0,-1 1 0,0 1 0,0 2 0,-1 2 0,1 2 0,0 0 0,2 2 0,2 1 0,1 0 0,1 2 0,2 0 0,3 0 0,1 0-5032,3-1-3407,1-1 1179,1-3-5431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7.8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7553.71875"/>
      <inkml:brushProperty name="anchorY" value="-340322.21875"/>
      <inkml:brushProperty name="scaleFactor" value="0.5"/>
    </inkml:brush>
  </inkml:definitions>
  <inkml:trace contextRef="#ctx0" brushRef="#br0">0 172 7898,'0'0'0,"2"-1"328,3-3 2240,1-2 173,2 0 321,1 0 77,0 0 35,0 0 179,-1 1 240,1 2-786,-1 1-3195,1 2 880,-1 1-492,0 3 0,2 2 0,-1 3 0,1 2 0,-1 2 0,0 2 0,0 2 0,-2 0 0,-1 2 0,1 0 0,-2 0 0,-1-1 0,0 1 0,-1-2 0,-2 1 0,-2-2 0,1 0 0,-3-1 0,0-1 0,-1-1 0,1-1 0,-2-2 0,2-2 0,-2-2 0,1-1 0,-1-3 0,2-2 0,0-3 0,1-2 0,1-3 0,0-1 0,1-2 0,2-2 0,-1-2 0,3-1 0,-1-2 0,1 0 0,0-1 0,1-1 0,0 0 0,1 0 0,0-1 0,1 1 0,1 0 0,1 0 0,-1 0 0,3 1 0,-1 0 0,1 0 0,2 0 0,1 1 0,2 1 0,-1 1-7767,1 0 380,1 1-117,-4 4-2972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8.51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8922.40625"/>
      <inkml:brushProperty name="anchorY" value="-341166.84375"/>
      <inkml:brushProperty name="scaleFactor" value="0.5"/>
    </inkml:brush>
  </inkml:definitions>
  <inkml:trace contextRef="#ctx0" brushRef="#br0">59 169 5881,'0'0'0,"-1"2"1225,-3 2 3369,-1 1 503,-1 1 613,0 1 137,2 0-1682,0 0-4654,2 0 1226,3 0-737,2 0 0,2 0 0,3-2 0,2 0 0,2-2 0,1-1 0,1-1 0,3-1 0,0-1 0,1-2 0,0-1 0,-1-1 0,0-1 0,0 0 0,-3-2 0,-1 0 0,0-2 0,-1 1 0,-2-2 0,-2-1 0,-1 0 0,-1 0 0,-3-1 0,-1 1 0,-1 0 0,-1-1 0,-2 1 0,1-1 0,-3 1 0,-1 0 0,-3 1 0,-1 2 0,-1 1 0,-2 1 0,0 2 0,-2 2 0,-2 2 0,-1 1 0,0 1 0,-1 3 0,1 2 0,0 2 0,0 3 0,0 2 0,1 2 0,2 2 0,-1 3 0,2-1 0,2 3 0,2 0 0,3 1 0,3 0 0,1 1 0,1-1 0,3 0 0,2 0 0,1 0 0,4-1 0,0-1 0,2-1 0,2-1 0,3-1 0,3-3 0,2-2 0,2-1 0,0-2 0,2-4 0,1-1 0,2-3 0,0-2 0,1-1 0,1-3 0,0-3 0,0-1-7132,-2-3 2448,2-1-361,-2-3 603,-1-1 620,1-2 676,-6 3-1554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8.94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0423.53125"/>
      <inkml:brushProperty name="anchorY" value="-342389.96875"/>
      <inkml:brushProperty name="scaleFactor" value="0.5"/>
    </inkml:brush>
  </inkml:definitions>
  <inkml:trace contextRef="#ctx0" brushRef="#br0">219 87 2657,'0'0'0,"1"-3"560,3-4 1624,0-2 423,3-3 511,-2 0 470,0 1 578,-2 0 503,-1 2 467,-2 3-1218,-3 2-4447,-2 2 1222,-1 4-693,-2 2 0,-1 3 0,-2 4 0,0 2 0,-1 2 0,-1 2 0,1 2 0,0 2 0,0 1 0,-1 1 0,1 1 0,1 0 0,-1 1 0,3-1 0,-1 1 0,0-1 0,1 0 0,0-1 0,2-1 0,2-2 0,0-1 0,1-1 0,0-2 0,1-1 0,-1-2 0,1-2 0,0-3 0,2-1 0,-1-3 0,4-3 0,-1-2 0,1-3 0,1-3 0,1-2 0,0-2 0,1-3-3827,1-1 1597,-1-2 37,1-2 472,-2-1 490,1-1 356,-1-1 303,1-1 252,-2 0 274,0 0 337,-1 0 354,-1 1 374,0 2 411,-1 1 421,0 1 468,0 2 570,-1 2-353,1 2-2945,0 1 853,2 3-444,-1 2 0,1 3 0,-1 2 0,2 3 0,-1 3 0,2 2 0,1 2 0,1 1 0,0 3 0,2 1 0,0 0 0,2 2 0,0 1 0,1 0 0,2 1 0,1 0 0,0 1 0,0 0 0,0-1 0,1-1 0,1 0 0,-2 0 0,0-2 0,1-1 0,-2-2 0,1-1 0,0-3 0,0-2-8588,1-1-1431,-2-2-4811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19.86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1590.71875"/>
      <inkml:brushProperty name="anchorY" value="-343759.9375"/>
      <inkml:brushProperty name="scaleFactor" value="0.5"/>
    </inkml:brush>
  </inkml:definitions>
  <inkml:trace contextRef="#ctx0" brushRef="#br0">59 246 7890,'0'0'0,"-2"0"-897,0 0 3567,-1 0 428,-2 0 582,1 0 179,-1 0 48,0 1 59,2 0 16,-1 1-3931,1-1 407,2 1-355,1 0-103,3 0 0,-1-1 0,4 0 0,1-1 0,1-1 0,0-1 0,3 0 0,-1-1 0,2 0 0,0 0 0,-1-2 0,0 0 0,1 0 0,-2-2 0,0 1 0,-1 0 0,0-2 0,-3 1 0,1-1 0,-3 1 0,0-1 0,-2 0 0,-1 1 0,-1 1 0,-1 0 0,-1 1 0,-2 0 0,-1 0 0,-1 2 0,-1 0 0,-1 2 0,0 0 0,0 1 0,-2 2 0,0 2 0,-2 1 0,1 3 0,-1 1 0,0 2 0,1 2 0,-1 2 0,1 1 0,1 2 0,0 1 0,1 1 0,2 1 0,2 1 0,2-1 0,1 1 0,3 0 0,2-1 0,2 0 0,2-1 0,2-2 0,1-1 0,2-2 0,1-2 0,1-2 0,3-1 0,1-2 0,0-2 0,1-2 0,0-2 0,0-1 0,1-3 0,-1-2 0,-1-2 0,2-1 0,-1-2 0,-1-2 0,0-2 0,-1-2 0,0-1 0,-1-2 0,0-2 0,0-2 0,0-1 0,1-2 0,-3 0 0,0-2 0,-1 1 0,0 0 0,-1 0 0,1 1 0,-2 1-607,0 0 416,1 2 3,-2 1 102,1 1 111,-2 2 271,0 2 420,0 3-778,-2 1 142,-1 3-63,0 2-17,1 3 0,-2 2 0,1 4 0,0 2 0,-1 2 0,-1 2 0,0 2 0,-1 2 0,1 1 0,-1 0 0,1 0 0,0 0 0,-1 0 0,-1-1 0,0 0 0,1-2 0,-1 0 0,-1-1 0,0-1 0,1-2 0,0 0 0,-1-2 0,1 0 0,0-3 0,0 0 0,0-2 0,0-2 0,-1 0 0,-1-1 0,-1-2 0,-1 0 0,1-2 0,-2-1 0,-2-1 0,1-1 0,-1 0 0,-1 0 0,0 0 0,-2 0 0,1 1 0,-1 1 0,-2 1 0,0 2 0,-1 2 0,-1 2 0,0 2 0,-1 2 0,-2 3 0,0 2 0,1 3 0,-1 2 0,1 1 0,0 3 0,2 2 0,2 0 0,0 1 0,1 2 0,2-1 0,1 0 0,1 1 0,4-1 0,1 0 0,2-1 0,2 0 0,2-2 0,1-1 0,1-2 0,2-1 0,2-2 0,0-2 0,1-1 0,1-2 0,-1-2 0,1-1 0,0-2 0,1-3 0,0 0 0,1-3 0,0-2 0,2-2-12565,-1-3 4206,-2 3-3735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21.24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3215.34375"/>
      <inkml:brushProperty name="anchorY" value="-344911.5"/>
      <inkml:brushProperty name="scaleFactor" value="0.5"/>
    </inkml:brush>
  </inkml:definitions>
  <inkml:trace contextRef="#ctx0" brushRef="#br0">32 749 7906,'0'0'0,"-1"1"936,-3 1 2353,0 0 167,-1 3 265,-1 0 35,2 0-13,0 1-10,2-1-1757,0-1-2096,3-1 491,0 0-371,3-1 0,0-1 0,3-1 0,1-1 0,2-1 0,0-2 0,1 0 0,2-1 0,-1 0 0,1-2 0,1-1 0,-1 0 0,1-2 0,-2 0 0,0-1 0,0-1 0,-1 0 0,-2-2 0,-1-2 0,-1 0 0,-2-2 0,-1 0 0,0-1 0,-1-1 0,0 0 0,-2 0 0,0 1 0,-1 1 0,0 0 0,0 1 0,0 2 0,0 1 0,0 1 0,-2 2 0,0 1 0,0 1 0,-1 3 0,1 1 0,-2 3 0,1 2 0,-2 3 0,1 2 0,2 4 0,-1 1 0,2 3 0,1 1 0,-1 2 0,1 1 0,0 0 0,2 2 0,0 1 0,1 0 0,2-1 0,0 1 0,1 0 0,2-1 0,0-1 0,1-1 0,1-2 0,1 0 0,0-2 0,1-1 0,0-1 0,2-2 0,0-2 0,1 0 0,-1-3 0,1-1 0,-1-2 0,1-1 0,-1-1 0,0-3 0,-1-2 0,0-1 0,-1-2 0,-1-1 0,-1-1 0,-1-2 0,-1-2 0,-1 0 0,-2-1 0,-1-2 0,0-1 0,-2 1 0,-1 0 0,0 0 0,-2 0 0,-1 1 0,0 1 0,1 1 0,-2 1 0,0 2 0,1 1 0,-1 2 0,-1 2 0,0 1 0,-1 3 0,-1 2 0,1 2 0,0 2 0,1 3 0,0 2 0,2 2 0,1 2 0,0 2 0,1 0 0,0 2 0,0 1 0,2 0 0,1 1 0,3-1 0,0 1 0,1-2 0,3 0 0,0-1 0,1-1 0,2-2 0,2-1 0,0-2 0,1-2 0,2 0 0,0-3 0,0-1 0,1-2 0,0-2 0,0-2 0,0-1 0,0-1 0,0-3 0,-1-1 0,-3-2 0,0-2 0,-2-1 0,-1-2 0,0-1 0,-1-3 0,-3-2 0,0-1 0,-3-4 0,1 0 0,-2-2 0,-2-1 0,0-1 0,-1 0 0,-2 0 0,-1 1 0,0 1 0,-1 0 0,0 2 0,0 1 0,0 1 0,0 2 0,-1 0 0,1 3 0,0 1 0,1 2 0,-1 1 0,1 2 0,0 2 0,-1 3 0,-1 1 0,0 2 0,-1 3 0,1 4 0,0 3 0,0 3 0,-1 4 0,1 3 0,0 2 0,0 3 0,0 2 0,0 3 0,1 2 0,1 2 0,1 1 0,1 1 0,-1 1 0,1 0 0,2 0 0,0 1 0,1-1 0,1 0 0,0-1 0,1-1 0,1-1 0,2-1 0,-1-2 0,3-2 0,0-2 0,1-3 0,2-1 0,1-2 0,1-3 0,1-1 0,0-2 0,1-2 0,1-3 0,0-2 0,0-2 0,1-1 0,0-3 0,0-2 0,-1-1 0,-1-3 0,0-1 0,-1-2 0,-1-2 0,-1-2 0,-1-2 0,-2 0 0,-1-2 0,0 0 0,-2 0 0,0-1 0,-2 1 0,1 0 0,-3 0 0,1 2 0,-1 0 0,-2 2 0,0 1 0,-1 1 0,1 1 0,0 2 0,0 2 0,-3 0 0,0 1 0,0 2 0,0 1 0,0 2 0,-1 2 0,0 2 0,0 2 0,0 2 0,1 2 0,-1 2 0,0 1 0,0 2 0,1 2 0,-1 1 0,-1 1 0,1 2 0,1-1 0,2 1 0,0 0 0,0 1 0,2-1 0,0-1 0,-1 0 0,2 0 0,-2-1 0,2 0 0,1-2 0,1-1 0,1-1 0,1-2 0,0-1 0,0 0 0,0-2 0,2-1 0,0-2 0,0-1 0,1-3 0,1-2 0,0-2 0,2-1 0,-2-2-9615,1-1 1356,-3 1-7576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21.4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5606.15625"/>
      <inkml:brushProperty name="anchorY" value="-345742.125"/>
      <inkml:brushProperty name="scaleFactor" value="0.5"/>
    </inkml:brush>
  </inkml:definitions>
  <inkml:trace contextRef="#ctx0" brushRef="#br0">90 14 9554,'0'0'0,"-1"0"152,-3-1 2745,-1 0-66,-1 0-9,-1-1-383,-1 1-489,0 0-481,-1-1-398,3 0-329,-1 1-267,0 0-210,2 1-292,1 1-438,0 0-567,1-1-675,0 1-839,2-1-1180,0 1-1174,1-1-496,0 0-1716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21.70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4500.5"/>
      <inkml:brushProperty name="anchorY" value="-344717.1875"/>
      <inkml:brushProperty name="scaleFactor" value="0.5"/>
    </inkml:brush>
  </inkml:definitions>
  <inkml:trace contextRef="#ctx0" brushRef="#br0">49 0 5881,'0'0'0,"-1"2"2817,-4 2 1839,-2 1-3,-1 2 150,0 1-103,0 0-218,3 0-4334,1-1 356,2 0-381,2-1-123,5-2 0,1 0 0,4-1 0,3-1 0,1 0 0,3-2 0,1 0 0,1-1 0,4-1 0,2 0 0,0 0 0,2-2 0,1-1-2642,1 0-4781,-1-2 560,-3 1-354,-5 0-1611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22.85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5800"/>
      <inkml:brushProperty name="anchorY" value="-345769.875"/>
      <inkml:brushProperty name="scaleFactor" value="0.5"/>
    </inkml:brush>
  </inkml:definitions>
  <inkml:trace contextRef="#ctx0" brushRef="#br0">170 67 5193,'0'0'0,"0"0"472,0 0 2026,0 0 93,0 0 163,0 0-91,0 0-157,0 0-168,-2 0-103,1 0 27,-1 0 191,-1 0 351,0 1-926,-1 1-2101,1 1 566,-1 0-343,-2 2 0,0 1 0,1 1 0,-1 2 0,1 0 0,0 2 0,1 1 0,1 2 0,-1 1 0,2-1 0,-1 1 0,4-1 0,-1 1 0,2 0 0,0 0 0,3 0 0,0-1 0,2-1 0,1 0 0,0-1 0,0-2 0,0-1 0,2-1 0,0-1 0,0-2 0,0-1 0,1-1 0,-1-1 0,0-1 0,0-2 0,-1-1 0,-1-2 0,1-1 0,-1-1 0,-2-1 0,1-1 0,-3-2 0,0 0 0,-1-2 0,0-1 0,-1-1 0,-2-2 0,-1-1 0,0 0 0,-2-1 0,0-1 0,-1 2 0,-1 0 0,-3 2 0,0 0 0,-2 1 0,-1 2 0,-1 3 0,-2 1 0,-1 2 0,-1 2 0,0 2 0,0 2 0,-2 3 0,0 2 0,0 2 0,0 3 0,2 2 0,1 2 0,2 1 0,1 1 0,2 1 0,2 0 0,3 2 0,2-1 0,3 0 0,1 0 0,3-1 0,1-1 0,1 0 0,1-3 0,3 0 0,0-2 0,2-1 0,1-3 0,1-1 0,0-1 0,1-4 0,0 0 0,0-2 0,0-3 0,1-1 0,-1-2 0,1-1 0,0-2 0,0-1 0,0-3 0,1 0 0,-1-3 0,0-1 0,-1-1 0,-1 0 0,1 0 0,-2-1 0,0 0 0,0 1 0,-2 1 0,1 1 0,-1 1 0,-1 1 0,-1 1 0,0 1 0,0 1 0,-3 1 0,1 2 0,-1 2 0,1 1 0,0 3 0,0 2 0,1 2 0,-2 2 0,0 3 0,1 1 0,0 2 0,-2 2 0,1 1 0,-1 1 0,-1 2 0,2 0 0,0 1 0,1-1 0,-1 1 0,0-1 0,0-2 0,1 0 0,0-1 0,1-1 0,0-2 0,0-1 0,1-2 0,1 0 0,0-2 0,1-1 0,0-1 0,1-2 0,-1-2 0,2-1 0,-1-2 0,-1-1 0,0-2 0,0-1 0,0-2 0,-1-2 0,0-1 0,0 0 0,0 0 0,0-1 0,-1 0 0,-2 1 0,-1 0 0,1 1 0,0 1 0,-2 0 0,1 1 0,-2 2 0,1 1 0,-1 0 0,0 2 0,0 0 0,-2 2 0,0 2 0,-1 1 0,1 2 0,0 2 0,0 3 0,-1 1 0,0 2 0,-1 1 0,1 2 0,-1 1 0,0 2 0,0 0 0,1 0 0,1 0 0,-1 1 0,1 0 0,0-1 0,1 1 0,-1-2 0,1 0 0,-1-1 0,1-1 0,0-1 0,0-1 0,0 0 0,1-1 0,2 0 0,0-1 0,2-1 0,2-1 0,2 0-7552,1-2-3500,-1-1-3718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8:23.04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7645.1875"/>
      <inkml:brushProperty name="anchorY" value="-347038.875"/>
      <inkml:brushProperty name="scaleFactor" value="0.5"/>
    </inkml:brush>
  </inkml:definitions>
  <inkml:trace contextRef="#ctx0" brushRef="#br0">0 20 10586,'0'0'0,"2"0"2001,0 1 3752,1 0 702,2-1 934,0 1-7940,2 1 1566,1-1-896,-2 0-119,1 0 0,0 0 0,-2-1 0,1 0 0,-2 0 0,1-1 0,-1 0 0,0 0 0,0-1 0,-2 1 0,0-1 0,-1-1 0,0 0 0,-3 0 0,1 0-8178,-3-2-3824,1 1-780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0.00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669.65625"/>
      <inkml:brushProperty name="anchorY" value="-33557.98047"/>
      <inkml:brushProperty name="scaleFactor" value="0.5"/>
    </inkml:brush>
  </inkml:definitions>
  <inkml:trace contextRef="#ctx0" brushRef="#br0">30 0 5273,'0'0'0,"-2"1"-1232,1 0 1745,-2 0 174,0-1 272,1 1 53,-1-1-30,0 1-66,1 0-40,1 0-24,0 0-9,-1 1 8,0-1-4,1 0 38,-1 1 56,2-1 69,-1 2 52,1-1 58,1 1 38,1 0-5,-1 0 26,1 0-33,0 1-9,0 0-26,1 1-32,1 0-58,0 0-53,1-1-65,0 2-35,1-1-35,0 1-5,1-1-49,0 1-669,2-1-46,-1 1-31,2-1-33,2 1 0,0-1 0,1 1 0,1 0 0,0 0 0,2 1 0,0 0 0,1 0 0,2 0 0,2 1 0,0 1 0,2 0 0,1 0 0,0 0 0,1 1 0,-1-1 0,1 0 0,1-1 0,0 0 0,1 1 0,1-1 0,1 0 0,0 0 0,1-1 0,2 1 0,1 1 0,1 0 0,1 0 0,2 0 0,1 1 0,2-1 0,2 1 0,0 0 0,3 1 0,3 0 0,2 0 0,2 2 0,4 0 0,1-1 0,3 2 0,0-1 0,1 1 0,1-2 0,0 1 0,0 0 0,1 0 0,-2 0 0,-1 0 0,-1-1 0,-1 0 0,-1 0 0,-1-1 0,-1-2 0,-1 0 0,-2-1 0,0-1 0,-2 0 0,0-1 0,0 0 0,-2-2 0,-1 0 0,-2-1 0,-1-1 0,-1 0 0,-2 0 0,-1-1 0,-4 1 0,0-1 0,-3 0 0,-2 0 0,-2 0 0,-1-1 0,-3 1 0,-2-1 0,-2 0 0,-2 0 0,-1 0 0,-2 0 0,-1 0 0,-1-1 0,-1 1 0,-3 0 0,1 0 0,-1 0 0,-1-1 0,-2 0 0,-1 0 0,0-1 0,-1 1 0,0-1 0,-2 0 0,0 0 0,-2 0-523,0-1 28,0 1-39,-1-1-84,0 0 10,-1 0 12,1-2 12,0 1 62,0-2 13,-2 1 94,1-1 90,-1 1 55,0-1 98,0 1 47,-2 0 61,0 0 28,0 1 55,1 0-11,-1-1-2,0 0-6,0 0 11,-1-1-14,0 1 51,1-1 14,-1 1-21,0 0 19,-1-1-33,0 1 27,0 0 1,0-1 56,0 1 3,1-1 60,-1 0 117,-1 1 54,1-1 88,-1 1 51,1 0 33,1 0 44,0 1 2,1-1 22,0 1-41,0 1 14,1 0-15,0 1-418,-1-1-96,2 0 2,0 1-31,0 1 0,0-1 0,0 2 0,1-1 0,1 1 0,-1 1 0,2 1 0,1 0 0,1 1 0,1 1 0,0 1 0,0 0 0,2 0 0,0 0 0,2 1 0,0 0 0,0 0 0,1 2 0,0-2 0,0 1 0,0 0 0,1 0 0,0 0 0,-1-1 0,-1 2 0,0-2 0,0 1 0,-1 0 0,1-1 0,-3 0 0,1 0 0,-1 1 0,0 0 0,-2 0 0,-1 1 0,-1 0 0,-1 2 0,-2 1 0,-1 0 0,-1 3 0,-3 1 0,-1 1 0,-1 2 0,-1 1 0,-1 2 0,-1 2 0,-1 1 0,-1 0 0,0 1 0,0 1 0,1-1 0,0 0 0,2-1 0,1-1-6143,0 0-1484,4-2 132,1-3-4593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9.1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65 7298,'-21'-16'-1345,"7"4"1689,0 0 376,7 0-79,-8 8-161,8-4-128,7 8-96,-7 0-128,7 0-200,7 0-296,-7 8-560,7-4-817,8 4-791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00.1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544.81738"/>
      <inkml:brushProperty name="anchorY" value="-22476.18555"/>
      <inkml:brushProperty name="scaleFactor" value="0.5"/>
    </inkml:brush>
  </inkml:definitions>
  <inkml:trace contextRef="#ctx0" brushRef="#br0">44 56 5465,'0'0'0,"-2"-2"-1848,-3-2 1717,-1-2 107,0-1 243,-1 0 18,0 0-17,3 0-54,1 1-64,1 2-90,1 1-149,2 0-387,2 3-586,0 0-1815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9.4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3851.5625"/>
      <inkml:brushProperty name="anchorY" value="-293054.84375"/>
      <inkml:brushProperty name="scaleFactor" value="0.5"/>
    </inkml:brush>
  </inkml:definitions>
  <inkml:trace contextRef="#ctx0" brushRef="#br0">21 132 14019,'0'0'0,"-1"-1"1560,-2-1 4734,-1-1 504,1 0-3177,-1-1-3873,1-2 979,0 1-727,3-1 0,1 0 0,1-1 0,1 1 0,1 1 0,3 0 0,1 0 0,3 0 0,0 0 0,1 1 0,2-2 0,2 1 0,1-1 0,2-2 0,2-1-7263,1-1-2947,-3 1-5997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9.9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6069"/>
      <inkml:brushProperty name="anchorY" value="-295268"/>
      <inkml:brushProperty name="scaleFactor" value="0.5"/>
    </inkml:brush>
  </inkml:definitions>
  <inkml:trace contextRef="#ctx0" brushRef="#br0">9 0 11915,'0'0'0,"0"1"1944,-2 1 5630,1 1 865,-1 0-6484,0 2-1556,2 0 142,-1-1-541,1 1 0,-1-1 0,1-2 0,0 1 0,0-1 0,2-1 0,0 0 0,0-1 0,-1 1 0,2-1 0,-1-1 0,2 1 0,-1-1 0,1-1 0,1 0 0,1-3-7776,1 0-3520,-1 1-2886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50.1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7123.53125"/>
      <inkml:brushProperty name="anchorY" value="-296305.4375"/>
      <inkml:brushProperty name="scaleFactor" value="0.5"/>
    </inkml:brush>
  </inkml:definitions>
  <inkml:trace contextRef="#ctx0" brushRef="#br0">1 18 9474,'0'0'0,"0"0"2040,0 0 3922,0 0 64,2 0-48,-1 0-3180,2 0-2850,1 0 593,0 0-541,-1 0 0,2 0 0,0-1 0,0 0 0,0-1 0,1 1 0,1-2-3109,0 0-5525,1 0 791,-2 0-6102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50.30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8210.59375"/>
      <inkml:brushProperty name="anchorY" value="-297304.125"/>
      <inkml:brushProperty name="scaleFactor" value="0.5"/>
    </inkml:brush>
  </inkml:definitions>
  <inkml:trace contextRef="#ctx0" brushRef="#br0">0 12 6881,'0'0'0,"0"0"-672,0 0 3305,2 0 35,0 0 72,-1 0-340,1 0-486,0 0-542,0 0-576,2-1-684,-1 0-712,2 0-721,-2 0-774,2 0-1033,0-1-1054,0-1-423,-2 2-358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37.9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3 518 7602,'0'-3'11954,"0"-12"564,3 2-11757,-2 12-765,0 0 0,-1 0 0,1-1 0,-1 1 0,1 0 0,-1 0 0,1 0 0,-1-1 0,0 1 0,0 0 0,1-1 0,-1 1 0,0 0 0,0-1 0,0 1 0,-1 0 0,1-1 4,0-7 0,0 5 0,1 0 0,-1 1 0,0-1 0,-1 0 0,1 0 0,-1 1 0,0-1 0,1 1 0,-2-1 0,1 1 0,-1-2 0,1 1 0,0 1 0,1-1 0,-1 0 0,0 0 0,1 0 0,0 0 0,0 0 0,0 1 0,1-1 0,0-2 0,0-11 0,-1 3 0,-1 6 0,1-1 0,1 1 0,-1 0 0,1-1 0,1 1 0,-1 0 0,2-1 0,5-27 0,0 10 0,3-6 0,-3 15 0,-6 14 0,-1 0 0,1 0 0,-1-1 0,1 1 0,0 1 0,0-1 0,0 0 0,1 0 0,-1 1 0,0-1 0,1 1 0,0 0 0,0 0 0,0 0 0,0 0 0,0 0 0,0 1 0,0-1 0,0 1 0,8-2 0,-1 1 0,1 0 0,0 1 0,0 0 0,0 1 0,-1 0 0,1 0 0,0 2 0,8 1 0,43 1 0,57 0 0,-43-1 0,58-6 0,-55-5 0,1-3 0,-2-4 0,26-9 0,-87 18 0,0 0 0,-1-2 0,0 1 0,14-10 0,-28 16 0,8-6-4575,-8 6-2689,-1 0-6521,-7 5 10531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38.2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0 2280,'-1'1'1638,"0"-1"-1,0 1 1,1 0-1,-1-1 1,0 1-1,0 0 1,0-1-1,0 0 0,0 1 1,0-1-1,0 1 1,0-1-1,0 0 1,0 0-1,0 0 1,0 1-1638,-6 1 4287,4 7-4287,3-5 0,-3-1 0,1 1 0,0 0 0,0 0 0,0 0 0,0 0 0,1 1 0,0-1 0,0 0 0,0 1 0,0 2 0,-4 49 0,5-9 0,-1-11 0,1 1 0,2 0 0,4 11 0,-3-19 0,-1 1 0,-2-1 0,-2 25 0,0 8 0,10 61 0,-5-98 0,-2-23 0,0 0 0,-1 0 0,1 0 0,-1 0 0,0-1 0,0 1 0,0 0 0,0 0 0,0 0 0,0 0 0,-1 0 0,1 0 0,0 0 0,-1 0 0,0 0 0,1 0 0,-1 0 0,1 1 0,0-3 0,0 1 0,0-1 0,0 0 0,0 1 0,0-1 0,0 1 0,0-1 0,0 0 0,0 1 0,0-1 0,0 1 0,0-1 0,0 0 0,0 1 0,0-1 0,0 0 0,-1 1 0,1-1 0,0 1 0,0-1 0,0 0 0,-1 0 0,1 1 0,0-1 0,0 0 0,-1 1 0,1-1 0,-8 6-281,-3-6-9102,7-1 4681,-3 4-1131,6-2 371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38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60 4481,'-10'9'685,"-5"3"5407,-7 7 5590,18-15-5469,3-4-6068,1 1-1,-1-1 1,1 1 0,-1-1-1,1 1 1,0-1-1,-1 1 1,1-1-1,0 1 1,-1-1-1,1 1 1,0-1-1,0 1 1,-1 0 0,1-1-1,0 1 1,0-1-1,0 1 1,0 0-1,0-1 1,0 1-1,0-1 1,0 1-1,0 0 1,0 0-145,2 3 0,-1-3 0,0 1 0,0-1 0,0 0 0,1 0 0,-1-1 0,1 1 0,-1 0 0,1 0 0,-1-1 0,1 1 0,-1-1 0,1 1 0,-1-1 0,1 1 0,0-1 0,-1 0 0,1 0 0,0 0 0,-1 0 0,1 0 0,0 0 0,-1-1 0,1 1 0,0-1 0,8 0 0,45-2 0,0-3 0,52-12 0,-48 6 55,0-3 0,2-4-55,9-8-6453,-36 5-3937,-18 12 4758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39.3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41 5353,'-2'-11'-686,"2"9"1323,-1 1-1,1 0 0,-1-1 0,1 1 0,-1-1 0,0 1 0,0 0 1,1 0-1,-1-1 0,0 1 0,0 0 0,0 0 0,0 0 1,0 0-1,-1 0-636,1 0 2171,0 0 1974,-7-7 1896,2 9-196,-5 30-5490,7-21-355,1 0 0,0 1 0,1-1 0,0 1 0,0 0 0,1 0 0,0 2 0,2 83 0,1-39 0,-2 58 0,8-66 0,-6-43 0,2-12 0,4-14 0,-7 18 0,12-27 0,-1 0 0,6-28 0,-10 35 0,1 0 0,1 1 0,0 0 0,2 0 0,1 1 0,13-16 0,-16 22 0,1 1 0,0 1 0,1 0 0,1 1 0,-1 0 0,2 0 0,1 1 0,-13 9 0,0 0 0,0 1 0,0-1 0,0 1 0,0-1 0,0 1 0,0 0 0,1 0 0,-1 0 0,0 0 0,0 0 0,0 0 0,0 1 0,0-1 0,0 1 0,0-1 0,0 1 0,0 0 0,0 0 0,0 0 0,0 0 0,0 0 0,-1 0 0,1 0 0,0 1 0,-1-1 0,1 1 0,-1-1 0,1 1 0,-1-1 0,0 1 0,0 0 0,0 0 0,0 0 0,1 1 0,3 12 0,0 0 0,0 0 0,0 6 0,4 18 0,0 29 0,-1 0 0,8 13 0,-8-44 0,-6-24 0,-2-12 0,0-1 0,0 1 0,0-1 0,0 0 0,0 1 0,0-1 0,0 1 0,0-1 0,0 1 0,1-1 0,-1 0 0,0 1 0,0-1 0,0 0 0,0 1 0,1-1 0,-1 1 0,0-1 0,0 0 0,1 1 0,-1-1 0,0 0 0,0 0 0,1 1 0,-1-1 0,0 0 0,1 0 0,-1 1 0,1-1 0,-1 0 0,1 3-1058,-1-2-4657,0-1-2662,0 0 10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0.70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608.03125"/>
      <inkml:brushProperty name="anchorY" value="-35625.45313"/>
      <inkml:brushProperty name="scaleFactor" value="0.5"/>
    </inkml:brush>
  </inkml:definitions>
  <inkml:trace contextRef="#ctx0" brushRef="#br0">58 1 5937,'0'0'0,"-1"0"-832,-2 0 2716,-1 1 214,0-1 376,-1 2 129,-1 0 77,0 1 114,1 1 206,0 2 288,-1 1 319,1 2-425,2 2-3678,1 2 1044,0 1-548,2 2 0,-1 2 0,3 2 0,0 1 0,1 1 0,0 2 0,0 1 0,1 1 0,-2 0 0,2 2 0,-2 0 0,2 1 0,-1 0 0,-1 0 0,0 0 0,-1 1 0,-1 0 0,1 0 0,-1 0 0,-1-1 0,1 0 0,-1 0 0,-1-2 0,1-1 0,-1-1 0,3-3 0,0-2 0,0-1 0,0-3-4602,1-1-3157,0-2 685,0-4-7191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39.8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88 4713,'5'-13'2649,"-2"4"2553,-3 9-3500,26 23 10726,-8 9-6657,-12-18-5696,1 0 1,-2 0-1,0 1 1,3 13-76,24 78 0,-18-64 0,-11-34 0,0 0 0,0 0 0,-1 1 0,0-1 0,0 0 0,0 9 0,-2-13 0,1-1 0,0 1 0,-1-1 0,1 1 0,0-1 0,1 0 0,-1 0 0,1 1 0,0-1 0,0 1 0,0-2 0,-1 1 0,0 0 0,1-1 0,-1 1 0,0 0 0,0 0 0,0 0 0,-1 0 0,1 2 0,-1-4 0,0-1 0,0 0 0,0 0 0,0 0 0,0 0 0,0 1 0,0-1 0,0 0 0,0 0 0,1 0 0,-1 0 0,0 1 0,0-1 0,0 0 0,0 0 0,0 0 0,0 0 0,0 0 0,0 1 0,1-1 0,-1 0 0,0 0 0,0 0 0,0 0 0,0 0 0,0 0 0,1 0 0,-1 0 0,0 0 0,0 1 0,0-1 0,1 0 0,-1 0 0,0 0 0,0 0 0,0 0 0,0 0 0,1 0 0,-1 0 0,0 0 0,0 0 0,0 0 0,0-1 0,1 1 0,-1 0 0,0 0 0,0 0 0,0 0 0,0 0 0,1 0 0,-1 0 0,0 0 0,0 0 0,0-1 0,0 1 0,0 0 0,0 0 0,1 0 0,-1 0 0,0 0 0,0-1 0,0 1 0,0 0 0,0 0 0,0 0 0,0 0 0,0-1 0,0 1 0,0 0 0,10-10 0,-7 2 0,0 1 0,0-1 0,-1 1 0,0-1 0,0 0 0,-1 0 0,14-42 0,-12 40 0,0 0 0,0-1 0,-1 1 0,0 0 0,0-1 0,-1 1 0,0 1 0,1 0 0,0 0 0,1 0 0,0 0 0,3-6 0,66-127 0,-25 71 0,-36 51 0,-11 20-27,0-1 1,0 0-1,1 1 0,-1-1 1,0 1-1,1-1 1,-1 1-1,0-1 0,1 1 1,-1-1-1,1 1 0,-1 0 1,0-1-1,1 1 1,-1-1-1,1 1 0,0 0 1,-1 0-1,1-1 0,-1 1 1,1 0-1,-1 0 1,1 0-1,0-1 27,2 2-2722,-1 0-5134,5-1-1187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0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577 63 7170,'-5'-7'2412,"-6"-5"8221,11 10-9984,-1 1-1,0-1 1,1 1-1,-1-1 1,0 1 0,0-1-1,0 1 1,0 0 0,0 0-1,0-1 1,0 1-1,0 0 1,0 0 0,-1 0-1,1 0 1,-1 0 0,1 1-1,0-1 1,-2 0-649,-17-7 228,-4 3-228,0 2 0,0 1 0,0 1 0,0 1 0,0 1 0,-1 1 0,1 1 0,0 1 0,1 1 0,-1 1 0,1 1 0,0 1 0,-14 8 0,22-9 0,1 0 0,1 1 0,0 1 0,0 0 0,0 1 0,-10 10 0,16-13 0,1 0 0,-1 0 0,1 0 0,1 1 0,0 0 0,0 0 0,0 1 0,1-1 0,0 1 0,1 0 0,0 0 0,0 3 0,1-7 0,1 1 0,0 0 0,1 0 0,-1 0 0,1 0 0,0 0 0,1-1 0,-1 1 0,1 0 0,0 0 0,1 0 0,-1-1 0,1 1 0,0-1 0,1 1 0,-1-1 0,1 0 0,0 0 0,0 0 0,1 0 0,0 0 0,-1-1 0,2 1 0,1 0 0,0-1 0,-1 1 0,2-1 0,-1-1 0,0 1 0,1-1 0,-1 0 0,1-1 0,0 0 0,0 0 0,0 0 0,0-1 0,0 0 0,0 0 0,0-1 0,1 0 0,-1 0 0,0 0 0,0-1 0,3 0 0,0-1 0,-1 0 0,1 0 0,-1-1 0,1 0 0,-1 0 0,0-1 0,-1 0 0,1-1 0,-1 0 0,0-1 0,0 1 0,0-1 0,5-6 0,15-17 0,-21 23 0,0-1 0,0 0 0,-1-1 0,0 0 0,0 0 0,-1 0 0,0 0 0,0-1 0,0-3 0,11-24 0,-10 25 0,-1 1 0,-1-1 0,0-1 0,0 1 0,-1 0 0,0-1 0,-1 0 0,0-7 0,6-39 0,-8 56 0,0 1 0,0-1 0,0 1 0,0 0 0,0-1 0,-1 1 0,1-1 0,0 1 0,-1-1 0,1 1 0,-1 0 0,0-1 0,1 1 0,-1 0 0,-1-2 0,2 3 0,0 0 0,0 0 0,0 0 0,0 0 0,0 0 0,0 0 0,-1 0 0,1 0 0,0 0 0,0 0 0,0 0 0,0-1 0,0 1 0,-1 0 0,1 0 0,0 0 0,0 0 0,0 0 0,0 0 0,0 0 0,-1 0 0,1 0 0,0 0 0,0 1 0,0-1 0,0 0 0,0 0 0,-1 0 0,1 0 0,0 0 0,0 0 0,0 0 0,0 0 0,0 0 0,0 0 0,-1 0 0,1 1 0,0-1 0,0 0 0,0 0 0,0 0 0,0 0 0,0 0 0,0 0 0,0 0 0,0 1 0,0-1 0,0 0 0,0 0 0,0 0 0,0 0 0,0 0 0,0 1 0,0-1 0,0 0 0,0 0 0,0 0 0,0 0 0,0 0 0,0 1 0,0-1 0,-3 20 0,2 26 0,1-43 0,0 5 0,1 0 0,0 0 0,1 0 0,0 0 0,0 0 0,0 0 0,0 0 0,0 0 0,-1 0 0,0 0 0,-1 0 0,1 8 0,1 0 0,1-1 0,0 1 0,4 11 0,3 10 0,3 9 0,-9-35 0,-1-1 0,0 1 0,0 1 0,-1-1 0,-1 0 0,1 9 0,-3-9 0,0-8 0,1-1 0,-1 1 0,1 0 0,0 0 0,0 0 0,0-1 0,1 1 0,-1 0 0,1 0 0,-1-1 0,1 1 0,0 0 0,0-1 0,0 1 0,0-1 0,1 2 0,0 1 3,-2-5-4383,0 0-4630,0 0-168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1.3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3 174 6105,'4'-29'1992,"0"0"4490,-4 27-6093,1-3 1433,-1 0 1,0 0-1,-1 0 1,1 0 0,-1 0-1,0 1 1,0-1-1,-1 0 1,1 0-1823,0 0 168,0 1 0,0-1 1,0 1-1,1-1 0,0 0 1,0 1-1,0-1 1,1-4-169,0-9 49,-1 18-49,0 0 0,0 1 0,1-1 0,-1 0 0,0 0 0,0 0 0,0 0 0,0 0 0,0 0 0,0 0 0,0 1 0,0-1 0,0 0 0,0 0 0,0 0 0,1 0 0,-1 0 0,0 0 0,0 0 0,0 0 0,0 0 0,0 0 0,0 0 0,0 1 0,1-1 0,-1 0 0,0 0 0,0 0 0,0 0 0,0 0 0,0 0 0,1 0 0,-1 0 0,0 0 0,0 0 0,0 0 0,0 0 0,0 0 0,0-1 0,1 1 0,-1 0 0,0 0 0,0 0 0,0 0 0,0 0 0,0 0 0,0 0 0,0 0 0,1 0 0,-1 0 0,0 0 0,0-1 0,0 1 0,0 0 0,0 0 0,0 0 0,0 0 0,0 0 0,0 0 0,0 0 0,0-1 0,0 1 0,0 0 0,0 0 0,0 0 0,0 0 0,0 0 0,9 9 0,-9-8 0,8 44 0,0 27 0,0 47 0,1 25 0,-1 6 0,-6-123 0,-1 0 0,-2 24 0,0-29 0,0-1 0,2 1 0,1-1 0,3 17 0,-2 3 0,-3-34 0,0 0 0,1 0 0,-1 0 0,1-1 0,2 5 0,5 34 0,-7-42 0,-1 0 0,1 0 0,0 0 0,-1 0 0,0 0 0,0 0 0,0 0 0,0 0 0,0 0 0,-1 1 0,0 17 0,1-18 0,2-11 0,1 2 9,6-9-3707,-7 5-4617,-2 1 827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1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31 8058,'4'-10'965,"-1"2"3542,-2-2 3870,2 7 84,2 10-5918,4 12-2687,-9 367 144,4-380-648,-4-6 551,0 0 1,0 0-1,0 0 0,0 0 1,0 0-1,0 0 1,0 0-1,0 0 0,0 0 1,0 0-1,0 1 0,0-1 1,0 0-1,0 0 1,0 0-1,0 0 0,0 0 1,1 0-1,-1 0 1,0 0-1,0 0 0,0 0 1,0 0-1,0 0 0,0 0 1,0 0-1,0 0 1,0 0-1,0 0 0,1 0 1,-1 0-1,0 0 1,0 0-1,0 0 0,0 0 1,0 0-1,0 0 1,0 0-1,0 0 0,0 0 1,1 0-1,-1 0 0,0 0 1,0 0-1,0 0 1,0 0-1,0 0 0,0 0 1,0 0-1,0 0 1,0-1-1,0 1 0,0 0 1,0 0-1,0 0 0,0 0 1,0 0-1,0 0 1,1 0-1,-1 0 0,0 0 1,0 0-1,0-1 1,0 1-1,0 0 97,0-4-7364,0-1 35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2.0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65 5921,'-4'-20'4210,"3"17"-2593,0 0 0,-1 0 0,0 1 0,0-1-1,0 0 1,0 1 0,0-1 0,0 1 0,-1-1-1,1 1 1,-1 0 0,0 0 0,-2-1-1617,-9-3 3030,0 4-4443,13 2 1413,-1 0 0,1 0 0,0 1 0,0-1 0,-1 0 0,1 1 0,0-1 0,0 1 0,0-1 0,-1 1 0,1-1 0,0 1 0,0 0 0,0 0 0,0-1 0,0 1 0,1 0 0,-1 0 0,0 0 0,0 0 0,0 0 0,1 0 0,-1 0 0,1 0 0,-1 1 0,1-1 0,-1 0 0,1 0 0,-1 0 0,1 1 0,0-1 0,-2 7 0,1 0 0,0 0 0,1-1 0,-1 1 0,1 1 0,1-7 0,0 0 0,-1 0 0,1 0 0,0 0 0,0-1 0,0 1 0,0 0 0,0 0 0,0-1 0,1 1 0,-1 0 0,1-1 0,-1 1 0,1-1 0,0 1 0,-1-1 0,0 0 0,0 0 0,0 0 0,0-1 0,1 1 0,-1 0 0,0 0 0,0-1 0,1 1 0,-1-1 0,0 1 0,1-1 0,-1 0 0,1 1 0,-1-1 0,1 0 0,-1 0 0,0 0 0,1 0 0,-1 0 0,1 0 0,-1-1 0,0 1 0,1 0 0,-1-1 0,2 0 0,-2 1 0,0-1 0,0 1 0,1-1 0,-1 1 0,0-1 0,0 0 0,0 1 0,0-1 0,0 0 0,0 0 0,0 0 0,0 0 0,0 0 0,0 0 0,0 0 0,-1 0 0,1 0 0,0 0 0,-1-1 0,1 1 0,-1 0 0,1 0 0,-1-1 0,0 1 0,1 0 0,-1-1 0,0 1 0,0 0 0,0-1 0,0 1 0,0 0 0,0-1 0,-1 1 0,1 0 0,0-1 0,-1 1 0,1 0 0,-1 0 0,-1-11 0,2 9 0,-1 0 0,0 0 0,0 0 0,0 1 0,0-1 0,0 1 0,0-1 0,-1 1 0,0-1 0,1 1 0,-1 0 0,0-1 0,0 1 0,0 0 0,0 0 0,0 1 0,-1-1 0,1 0 0,0 1 0,-1-1 0,1 1 0,-2-1 0,2 2-36,1-1 0,-1 1 0,1-1 0,-1 1 0,1-1 0,-1 1 1,1 0-1,-1-1 0,1 1 0,-1 0 0,0 0 0,1 0 0,-1 1 0,1-1 0,-1 0 0,1 0 0,-1 1 0,0-1 0,1 1 0,0 0 1,-1-1-1,1 1 0,-1 0 0,1 0 0,0 0 0,-1 0 0,1 0 0,0 0 0,0 0 0,0 0 0,0 0 0,0 1 0,-1 0 36,-4 7-14399,4-4 6323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3.3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1014 6169,'0'0'414,"0"0"-1,0-1 0,-1 1 0,1 0 1,0 0-1,-1 0 0,1 0 1,0-1-1,0 1 0,-1 0 0,1 0 1,0-1-1,0 1 0,-1 0 1,1 0-1,0-1 0,0 1 0,0 0 1,0-1-1,-1 1 0,1 0 1,0-1-1,0 1 0,0 0 0,0-1 1,0 1-1,0 0 0,0-1 1,0 1-1,0 0 0,0-1 1,0 1-414,-3-26 8579,2-4-4253,4 9-3859,13-47-467,-8 40 0,2 1 0,1 0 0,1 1 0,1 0 0,4-4 0,-3 11 0,0 1 0,1 0 0,1 2 0,1 0 0,0 0 0,1 2 0,15-10 0,-27 19 0,0 1 0,0 1 0,0-1 0,1 1 0,-1 0 0,1 0 0,0 1 0,0 0 0,4-1 0,-9 3 0,1-1 0,-1 1 0,1 0 0,-1 0 0,1 0 0,-1 0 0,0 0 0,1 0 0,-1 1 0,1-1 0,-1 1 0,1 0 0,-1 0 0,0 0 0,0 0 0,1 0 0,-1 0 0,0 0 0,0 1 0,0-1 0,0 1 0,-1 0 0,1-1 0,0 1 0,-1 0 0,1 0 0,-1 0 0,1 1 0,4 6 0,-1 1 0,0 0 0,0 0 0,-1 1 0,0-1 0,-1 1 0,-1-1 0,1 1 0,-2 0 0,1 0 0,-1 3 0,7 35 0,-8-35 0,-5-18 0,-2-10 0,4 8 0,-5-29 0,0-2 0,3 18 0,5 16 0,0 0 0,-1 0 0,0 0 0,1 1 0,-1-1 0,0 0 0,0 1 0,-1-1 0,1 1 0,0-1 0,-1 1 0,0-1 0,-17-22 0,16 20 0,0 1 0,0 0 0,-1-1 0,1 2 0,-1-1 0,0 0 0,0 1 0,0-1 0,-1 1 0,1 0 0,-1 1 0,1-1 0,-1 1 0,-3-1 0,2 1 0,0 0 0,0 1 0,0-1 0,-1 2 0,1-1 0,0 1 0,0 0 0,-1 0 0,1 0 0,0 1 0,0 0 0,0 0 0,-1 1 0,1 0 0,1 0 0,-1 0 0,0 1 0,0 0 0,1 0 0,0 0 0,-1 0 0,-3 5 0,-2 1 0,1 0 0,0 1 0,1 0 0,0 0 0,1 1 0,0 0 0,0 1 0,2-1 0,-1 2 0,1 0 0,1-2 0,1-1 0,0 1 0,1 0 0,0 0 0,0 0 0,2 0 0,-1 1 0,1-1 0,1 1 0,0-1 0,1 1 0,0-1 0,0 0 0,1 0 0,1 1 0,0-1 0,4 8 0,-4-11 0,0-1 0,0 0 0,1 0 0,0-1 0,0 1 0,1-1 0,0 0 0,0 0 0,0 0 0,1-1 0,0 1 0,0-1 0,0-1 0,2 1 0,-3-1 0,1-1 0,0 0 0,1 0 0,-1 0 0,0-1 0,1 0 0,-1 0 0,1-1 0,0 0 0,0 0 0,-1 0 0,1-1 0,0 0 0,0 0 0,0-1 0,2 0 0,13-2 0,-17 3 0,1-1 0,0 1 0,0-1 0,-1 0 0,1-1 0,0 1 0,-1-1 0,0 0 0,1-1 0,-1 1 0,0-1 0,0 0 0,0-1 0,2-1 0,6-7 0,0-1 0,-1 0 0,0-1 0,-1 0 0,-1-1 0,0 0 0,-1 0 0,7-16 0,-6 7 0,-1-1 0,-1 1 0,0-1 0,-2-1 0,2-21 0,1-10 0,-4 29 0,-1 0 0,-1 0 0,-1-4 0,-3-41 0,-2 1 0,-11-51 0,-16-18 0,28 127 0,3 12 0,-1 0 0,0 0 0,-1-1 0,1 1 0,0 0 0,-1 0 0,1 0 0,-1 0 0,1 1 0,-1-1 0,0 0 0,0 0 0,0 0 0,0 0 0,0 1 0,0-1 0,-1 0 0,1 1 0,0-1 0,-1 1 0,1 0 0,0 0 0,1 1 0,0 0 0,0 0 0,0 0 0,-1 0 0,1 0 0,0 0 0,0 0 0,0 0 0,-1 0 0,1 0 0,0 0 0,0 0 0,0 0 0,-1 0 0,1 0 0,0 0 0,0 0 0,0 0 0,-1 0 0,1 0 0,0 1 0,0-1 0,0 0 0,0 0 0,-1 0 0,1 0 0,0 0 0,0 0 0,0 1 0,0-1 0,0 0 0,-1 0 0,1 0 0,0 0 0,0 1 0,0-1 0,0 0 0,0 0 0,0 0 0,0 1 0,0-1 0,0 0 0,0 0 0,0 0 0,0 1 0,0-1 0,0 0 0,0 0 0,0 0 0,0 1 0,0-1 0,0 0 0,0 7 0,-8 50 0,8-6 0,7 48 0,1 77 0,0-13 0,0 29 0,-5-125 0,2 14 0,-4-39-120,1 6 569,-1-46-744,-1 0 0,0 0 0,1 0 0,-1 0 0,1-1 0,0 1 0,0 0 0,0 0 0,0-1 0,0 1 0,0 0 0,0-1 0,0 1 0,1-1 0,-1 1 0,0-1 0,1 0 0,-1 0 0,2 1 295,-2-1-10407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4.2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229 926 10458,'-7'8'8698,"2"-21"1798,1-1-7492,-5-81-2893,9-215-111,-8 121 0,9 149 0,0 0 0,7-31 0,-6 59 0,0 1 0,1-1 0,0 1 0,1-1 0,0 1 0,0 1 0,2-1 0,-1 1 0,1-1 0,1 2 0,3-6 0,-8 12 0,1 1 0,-1 0 0,0 0 0,1 0 0,-1 0 0,1 0 0,-1 1 0,1-1 0,0 1 0,0-1 0,0 1 0,0 0 0,0 0 0,0 1 0,0-1 0,0 0 0,0 1 0,0 0 0,0 0 0,0 0 0,0 0 0,1 0 0,-1 1 0,0-1 0,0 1 0,0 0 0,0 0 0,0 0 0,0 0 0,-1 1 0,1-1 0,0 1 0,-1-1 0,1 1 0,4 3 0,-1-1 0,0 1 0,0 1 0,0-1 0,0 1 0,-1 0 0,0 0 0,0 1 0,-1-1 0,0 1 0,0 0 0,2 5 0,34 94 0,-35-91 0,-1 0 0,0 0 0,0 10 0,10 36 0,-12-39 0,-4-27-212,0 0-1,0 0 1,0 0-1,-1 0 1,1 0-1,-3-2 213,-17-37-2915,19 32 2814,0 1 0,-2-1 1,1 1-1,-1 0 0,-1 0 1,-1-2 100,-9-14 1142,13 22-707,0-1 1,0 1-1,0 0 0,-1 0 1,0 0-1,0 0 0,0 0 1,-1 1-436,0-1 47,-2-1-20,-1-1 0,0 2 0,0-1 0,0 1 0,-2-1-27,7 5-1,0 0 1,0 0-1,0 0 0,0 0 1,-1 0-1,1 1 0,0-1 0,0 1 1,0 0-1,-1 0 0,1 0 0,0 0 1,0 1-1,-1-1 0,1 1 0,0 0 1,0 0-1,0 0 1,-9 3 0,1 0 0,0 1 0,0 0 0,0 1 0,1 0 0,0 1 0,0 0 0,1 0 0,0 1 0,0 0 0,0 1 0,1 0 0,1 0 0,0 1 0,0 0 0,-4 8 0,-6 14 0,1 2 0,1 0 0,2 0 0,-5 27 0,11-34 0,1 1 0,1 0 0,2 0 0,0 0 0,2 2 0,1 9 0,-1-19 0,0-1 0,2 1 0,0-1 0,1 1 0,1-1 0,1 0 0,5 15 0,-1-13 0,1 1 0,0-2 0,2 1 0,0-1 0,2-1 0,0 0 0,6 6 0,-13-19 0,0 0 0,0 0 0,1 0 0,-1-1 0,1 0 0,0 0 0,1 0 0,-1-1 0,1-1 0,0 1 0,0-1 0,0 0 0,1-1 0,-1 0 0,0 0 0,1-1 0,-1 0 0,1-1 0,0 1 0,-1-2 0,4 0 0,3-1-82,-1 0-1,1-2 1,-1 1-1,0-2 1,0 0-1,-1-1 1,1 0-1,-1-1 1,-1 0 0,1-1-1,-1-1 1,-1 0-1,1 0 1,-2-1-1,1-1 1,-1 0-1,0 0 83,7-9-7130,6-2-1894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4.7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25 7602,'2'-2'-1387,"3"-5"14803,-6 6-12695,-3-2 3986,-14 2 3001,15 2-7708,-1 0 0,1 0 0,0 0 0,0 0 0,1 0 0,-1 1 0,0-1 0,0 1 0,1 0 0,-1 0 0,1 0 0,-1 0 0,1 1 0,0-1 0,0 0 0,0 1 0,-1 1 0,-2 3 0,0-1 0,1 1 0,0 1 0,0-1 0,0 0 0,1 1 0,0 0 0,-1 7 0,0 0 0,1 0 0,0 0 0,2 0 0,-1 1 0,2-1 0,0 1 0,1-1 0,1 0 0,1 10 0,-1-16 0,1 1 0,0 0 0,0-1 0,1 1 0,0-1 0,0 0 0,1 0 0,0-1 0,1 1 0,0-1 0,0-1 0,6 6 0,-8-9 0,-1-1 0,1 0 0,0 0 0,0 0 0,0-1 0,1 1 0,-1-1 0,0 0 0,1 0 0,0 0 0,-1-1 0,1 0 0,0 0 0,0 0 0,0 0 0,0-1 0,0 0 0,0 0 0,-1 0 0,1-1 0,0 1 0,0-1 0,0 0 0,0-1 0,-1 1 0,1-1 0,-1 0 0,-1 0 0,1 0 0,-1 0 0,0-1 0,0 1 0,0-1 0,0 0 0,0 0 0,0 0 0,-1 0 0,0 0 0,1 0 0,-1-1 0,-1 1 0,1-1 0,0 0 0,-1 1 0,1-3 0,0 0 0,0 0 0,0-1 0,-1 1 0,0-1 0,0 1 0,-1-1 0,1 1 0,-2-1 0,1 0 0,-1-3 0,-3-9 0,0-6 0,-2-1 0,0 1 0,-2 0 0,0 0 0,-3-1 0,2 12 0,0 0 0,-1 1 0,-1 0 0,0 1 0,0 0 0,-1 1 0,-12-9 0,23 19 0,0 0 0,-1 0 0,1 0 0,0 0 0,0 0 0,-1 0 0,1 0 0,-1 1 0,1-1 0,0 0 0,-1 1 0,1-1 0,-1 1 0,1 0 0,-1-1 0,0 1 0,1 0 0,-1 0 0,1 0 0,-1 0 0,1 0 0,-1 0 0,1 1 0,-1-1 0,1 1 0,-1-1 0,0 1 0,1-1-122,0 1 1,1-1-1,-1 1 1,0 0-1,0-1 1,0 1-1,0 0 1,1-1-1,-1 1 1,0 0-1,1 0 0,-1 0 1,0 0-1,1 0 1,-1 0-1,1 0 1,0 0-1,-1 0 1,1 0 121,-2 7-4850,1-2-3418,1-1 1050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5.7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37 6161,'2'-2'4203,"4"-9"18200,-6 10-22403,0 0 0,0 0 0,1 0 0,-1 0 0,0 0 0,1 0 0,-1 0 0,1 0 0,-1 0 0,1 0 0,-1 0 0,1 1 0,-1-1 0,1 0 0,0 0 0,0 0 0,-1 1 0,1-1 0,0 0 0,0 1 0,0-1 0,0 1 0,0-1 0,0 1 0,0-1 0,0 1 0,0 0 0,0-1 0,0 1 0,0 0 0,0 0 0,0 0 0,0 0 0,1-1 0,-1 1 0,0 0 0,0 0 0,0 0 0,0 0 0,0 0 0,1 0 0,-1 0 0,0 1 0,0-1 0,0 0 0,0 1 0,0-1 0,0 1 0,0-1 0,0 1 0,0-1 0,0 1 0,0 0 0,0-1 0,0 1 0,0 0 0,0 0 0,-1 0 0,1 0 0,0 0 0,-1 0 0,1 0 0,0 0 0,-1 0 0,1 1 0,3 3 0,-2 0 0,1 1 0,0 0 0,-1-1 0,0 1 0,0 0 0,-1 0 0,0 0 0,0 0 0,0 2 0,4 19 0,20 71 0,-15-58 0,-7-30 0,0 0 0,-1 0 0,0 0 0,-1 1 0,0 8 0,8 58 0,-9-27 0,8-73 0,-7 5 0,1 0 0,1 0 0,1 0 0,5-17 0,5-22 0,19-42 0,-30 87 0,1 0 0,0 1 0,1-1 0,0 1 0,1 1 0,1-1 0,-1 1 0,2 0 0,-1 0 0,9-8 0,-15 17 0,1 0 0,-1-1 0,1 1 0,-1 0 0,1 0 0,-1 0 0,1 0 0,0 0 0,-1 1 0,1-1 0,0 0 0,0 1 0,0-1 0,-1 1 0,1 0 0,0-1 0,0 1 0,0 0 0,0 0 0,0 0 0,0 1 0,0-1 0,-1 0 0,1 1 0,0-1 0,0 1 0,0-1 0,-1 1 0,1 0 0,0 0 0,-1 0 0,1 0 0,4 4 0,0 0 0,0 1 0,-1 0 0,0 0 0,0 0 0,0 1 0,-1 0 0,2 1 0,-2-1 0,-1 1 0,1-1 0,-2 0 0,1 1 0,-1 0 0,0-1 0,0 5 0,7 23 0,-7-27 0,-1-1 0,0 1 0,0 0 0,-1 0 0,0-1 0,-1 1 0,0 5 0,-1 12 0,-6 34 0,8-46 0,1-17 0,1 0 0,-1 0 0,1 0 0,0 0 0,0 0 0,0 0 0,0 0 0,1 1 0,0-1 0,19-38 0,-20 38 0,0 0 0,0 0 0,0 1 0,0-1 0,1 1 0,-1-1 0,1 1 0,1-1 0,13-18 0,0-3 0,0 1 0,1 1 0,3-1 0,-20 23 0,1-1 0,-1 0 0,0 0 0,1 1 0,0-1 0,-1 0 0,1 1 0,0 0 0,0-1 0,0 1 0,0 0 0,0 0 0,0 0 0,0 0 0,0 0 0,0 1 0,0-1 0,1 1 0,-1-1 0,0 1 0,0 0 0,1 0 0,-1 0 0,0 0 0,1 0 0,-1 0 0,0 1 0,0-1 0,1 1 0,-1 0 0,0 0 0,0-1 0,0 1 0,0 1 0,0-1 0,0 0 0,0 0 0,0 1 0,1 1 0,2 1 0,0 1 0,0 0 0,-1 1 0,0-1 0,0 1 0,0 0 0,0 0 0,-1 0 0,0 0 0,-1 1 0,1-1 0,-1 1 0,0 0 0,-1 0 0,1 1 0,1 17 0,-2-1 0,0 1 0,-2 18 0,0-2 0,-3-13 377,1-10-1465,2-6-2653,1-11-4319,0-1-593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6.1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1 121 6177,'4'-23'4093,"0"1"6257,0 3 241,0 1-9035,5-3-1556,-2 5 0,-7 16 0,0 0 0,0 1 0,0-1 0,0 0 0,0 0 0,0 0 0,1 0 0,-1 0 0,0 0 0,0 0 0,0 0 0,0 0 0,0 0 0,0 0 0,0 0 0,1 0 0,-1 0 0,0 0 0,0 0 0,0 0 0,0 0 0,0 0 0,0 0 0,0 0 0,0 0 0,1 0 0,-1 0 0,0 0 0,0 0 0,0 0 0,0-1 0,0 1 0,0 0 0,0 0 0,0 0 0,0 0 0,0 0 0,0 0 0,1 0 0,-1 0 0,0 0 0,0 0 0,0-1 0,0 1 0,0 0 0,0 0 0,0 0 0,0 0 0,0 0 0,0 0 0,0 0 0,0 0 0,0-1 0,4 13 0,4 42 0,0 38 0,-7 13 0,5 11 0,2 76 0,6-45 0,6-1 0,12 23 0,-23-125 0,-2 1 0,-3 0 0,-1 0 0,-2 0 0,-1-40 0,-1 0 0,0-1 0,0 1 0,0 0 0,0-1 0,-2 4 0,-5 24 0,8-32-11,0-1 1,0 1-1,0 0 1,0 0-1,-1 0 1,1 0-1,0 0 1,0 0-1,0 0 0,0 0 1,0-1-1,-1 1 1,1 0-1,0 0 1,0 0-1,0 0 0,0 0 1,-1 0-1,1 0 1,0 0-1,0 0 1,0 0-1,0 0 1,0 0-1,-1 0 0,1 0 1,0 0-1,0 0 1,0 0-1,0 0 1,-1 0-1,1 1 0,0-1 1,0 0-1,0 0 1,0 0-1,0 0 1,0 0-1,-1 0 1,1 0-1,0 0 0,0 1 1,0-1-1,0 0 1,0 0-1,0 0 1,0 0-1,0 0 0,0 1 1,0-1-1,-1 0 1,1 0-1,0 0 1,0 0-1,0 1 1,0-1-1,0 0 0,0 0 1,0 0-1,0 0 1,0 0-1,0 1 1,0-1-1,1 0 0,-1 0 1,0 0-1,0 0 1,0 1-1,0-1 11,-3-4-5208,-4 0-4442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1.4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575.00977"/>
      <inkml:brushProperty name="anchorY" value="-35450.88281"/>
      <inkml:brushProperty name="scaleFactor" value="0.5"/>
    </inkml:brush>
  </inkml:definitions>
  <inkml:trace contextRef="#ctx0" brushRef="#br0">107 332 7066,'0'0'0,"-1"-2"-1937,-2-2 2428,-2-1 436,0-2 602,-2 0 324,-1-2 166,-1 1 99,0-1 14,1 0-55,0 0-129,1-1-153,1 0-201,0 1-194,0-1-181,1 0-196,0-1-163,2 1-181,0-1-184,1 0-137,2 0-103,1-1-83,2-1-37,3 1-38,1-1-24,2 0-15,2 1 47,1-1-15,1 2 24,2 0 24,-1 0 12,2 1 18,0 2 7,1 1 28,0 2 39,2 1 29,-2 1 33,1 1 32,1 2-350,0 3 56,-1 0-35,0 3-7,1 1 0,-1 1 0,-2 1 0,0 1 0,0 1 0,-3 1 0,-2 2 0,-1 0 0,-3 3 0,-2-1 0,-2 2 0,-2 0 0,-1 0 0,-1 1 0,-2 0 0,-2 1 0,-1-1 0,-2 0 0,-1 0 0,-1 0 0,-2-1 0,0 0 0,-2-1 0,0-1 0,0-1 0,0 0 0,-1-2 0,2 0 0,0-2 0,0-1 0,2-2 0,0 0 0,2-1 0,0-2 0,2-1 0,0-1 0,1-1 0,2-2 0,1-1 0,1-1 0,0 0 0,2-2 0,0-1 0,1 0 0,1 0 0,2-1 0,-1 2 0,2 0 0,0 1 0,1 1 0,0 1 0,3 2 0,1 1 0,0 2 0,1 2 0,1 1 0,1 2 0,1 1 0,0 2 0,0 1 0,-1 1 0,0 1 0,0 1 0,-2 2 0,1 0 0,-1 1 0,-1 1 0,-1-1 0,0 1 0,-1-1 0,1 1 0,-1-1 0,-2 0 0,1-1 0,-1 0 0,0 0 0,-1-1 0,0-1 0,-1-1 0,0 1 0,0-2 0,-2-1 0,1 0 0,-1-2 0,2-2 0,-1-1 0,0-1 0,2-2 0,0-2-6152,2-2 1935,2-2-528,0-2 163,1-3 153,0-1 324,-3 1-491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6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3 282 8602,'-1'-30'-1781,"0"20"2828,1-1 1,0 1-1,0 0 1,1-1-1,0 1 1,1 0-1,0-1 1,1 1-1,0 0 1,3-6-1048,-3 8 1153,1 0 0,1-1 0,-1 2 0,1-1 0,1 1 0,-1-1 0,1 1 0,1 1 0,-1-1 0,8-4-1153,20-12 3824,-28 20-3813,0 0-1,0 0 1,1 0 0,-1 0-1,1 1 1,0 0 0,0 1-1,0 0 1,0 0-1,0 0 1,5 1-11,-3 0 0,-1 1 0,0 0 0,0 0 0,0 1 0,0 0 0,0 0 0,0 1 0,2 1 0,-5-2 0,-1 0 0,1 0 0,-1 1 0,0 0 0,0-1 0,0 1 0,0 1 0,-1-1 0,1 1 0,-1-1 0,0 1 0,0 0 0,0 0 0,0 1 0,13 19 0,-13-20 0,0-1 0,0 1 0,-1 0 0,0 0 0,1 0 0,-1 1 0,-1-1 0,1 0 0,0 4 0,0 1 0,0 1 0,-1-1 0,0 0 0,-1 0 0,0 1 0,0-1 0,-1 1 0,0-1 0,-1 0 0,0 0 0,0 0 0,-1 0 0,0 0 0,-1 0 0,0-1 0,0 0 0,-1 1 0,0-2 0,-5 8 0,2-5 92,0 0 0,-1-1-1,0 0 1,-1-1 0,0 0 0,0 0-1,0-1 1,-1 0 0,-11 4-92,14-7-344,-1-1-1,1 0 1,-1 0 0,0-1 0,0 0-1,0-1 1,-9 1 344,10-2-1306,1 0 1,-1 0-1,0-1 0,1 0 1,-1-1-1,-1 0 1306,-8-3-10410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7.9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310 269 6593,'18'-11'705,"3"-10"12858,-20 19-12654,0 1-1,-1-1 0,1 1 0,0-1 0,-1 1 0,1-1 0,0 0 0,-1 1 0,0-1 0,1 0 0,-1 0 1,0 1-1,0-1 0,0-1-908,-7-17-808,-25-19 808,27 35 0,0 1 0,0 0 0,-1 1 0,1-1 0,0 1 0,-1 0 0,1 0 0,-1 1 0,0 0 0,-5-1 0,3 1 0,1 1 0,-1-1 0,0 1 0,0 1 0,1 0 0,-1 0 0,1 0 0,-1 1 0,1 0 0,-1 0 0,1 1 0,-8 3 0,0 0 0,1 2 0,0 0 0,0 0 0,0 1 0,8-4 0,0 1 0,0 0 0,0 0 0,1 0 0,-1 0 0,1 1 0,1 0 0,0 0 0,0 0 0,0 0 0,0 1 0,1-1 0,1 1 0,-1 0 0,1 0 0,1 0 0,0 0 0,0 1 0,0-1 0,1 0 0,0 0 0,0 1 0,1-1 0,1 3 0,0-6 0,0-1 0,0 0 0,0 1 0,1-1 0,-1 0 0,1 0 0,0 0 0,1-1 0,-1 1 0,0-1 0,1 1 0,0-1 0,0 0 0,0-1 0,0 1 0,0-1 0,1 0 0,0 1 0,6 1 0,0 1 0,0-1 0,1-1 0,0 0 0,0-1 0,7 1 0,-11-3 0,1 0 0,-1 0 0,0-1 0,1 0 0,6-2 0,9-1 0,-15 2 0,1 0 0,-1 0 0,0-1 0,0 0 0,0-1 0,0 0 0,0 0 0,-1-1 0,0 0 0,4-3 0,1-2 0,-1 0 0,0 0 0,-1-2 0,0 1 0,7-11 0,-17 20 0,1-1 0,-1 1 0,0-1 0,1 1 0,-1-1 0,0 0 0,-1 0 0,1 1 0,0-1 0,-1 0 0,6-18 0,-3 14 0,0-1 0,0 0 0,-1 0 0,0-1 0,-1 1 0,0 0 0,0-1 0,-1 1 0,0-60 0,-1 64 0,0 4 0,0 1 0,0 0 0,0 0 0,0-1 0,0 1 0,0 0 0,0 0 0,0 0 0,0 0 0,0 0 0,1 0 0,-1 0 0,0 0 0,1 0 0,-1 0 0,0 2 0,1 1 0,-1 0 0,0 0 0,1 0 0,0 0 0,0 0 0,0 0 0,0 0 0,1 3 0,0 10 0,0-4 0,1 0 0,0-1 0,1 1 0,1 0 0,4 10 0,6 25 0,-12-43 0,0 0 0,0-1 0,0 1 0,1-1 0,0 1 0,0-1 0,0 0 0,1 0 0,-1 0 0,1-1 0,3 3 0,0 0 0,-1-1 0,1 0 0,0 0 0,0-1 0,0 0 0,0 0 0,4 0 0,1 0 0,0-1 0,0 0 0,1-1 0,-1 0 0,1-1 0,0-1 0,-1 0 0,1-1 0,8-1 0,-15 1 0,0 0 0,0 0 0,-1 0 0,1-1 0,0 0 0,0 0 0,-1-1 0,1 0 0,-1 0 0,0 0 0,0 0 0,0-1 0,0 0 0,-1 0 0,1 0 0,-1-1 0,0 1 0,0-1 0,-1 0 0,1 0 0,-1-1 0,4-8 0,-1-1 0,0-1 0,-1 1 0,0-1 0,-1 0 0,-1 0 0,-1 0 0,0 0 0,-2 0 0,0-13 0,0-67 0,2 88 0,0 10 0,2 9 0,-4 6 0,1 0 0,0 0 0,1 0 0,1 1 0,5 73 0,0-32 0,-6-52 0,-2-1 0,1 1 0,-1 0 0,1-1 0,-2 1 0,0 2 0,1 10 0,0-18 0,0-1 0,0 0 0,0 0 0,0 1 0,0-1 0,0 0 0,-1 0 0,1 0 0,0 1 0,0-1 0,0 0 0,0 0 0,0 0 0,0 1 0,0-1 0,0 0 0,-1 0 0,1 0 0,0 0 0,0 1 0,0-1 0,0 0 0,-1 0 0,1 0 0,0 0 0,0 0 0,0 0 0,-1 1 0,1-1 0,0 0 0,0 0 0,-1 0 0,1 0 0,0 0 0,0 0 0,-1 0 0,1 0 0,0 0 0,0 0 0,0 0 0,-1 0 0,1 0 0,0 0 0,0 0 0,-1 0 0,1-1 0,0 1 0,0 0 0,0 0 0,-1 0 0,1 0 0,-1-1 0,1 1 0,-1 0 0,1-1 0,-1 1 0,1-1 0,-1 1 0,1 0 0,0-1 0,-1 1 0,1-1 0,-1 1 0,1-1 0,0 1 0,0-1 0,-1 1 0,1-1 0,0 0 0,0 1 0,0-1 0,0 1 0,0-1 0,0 1 0,0-1 0,0 0 0,-9-41 0,5 13 0,3 25 0,0 0 0,0 1 0,1-1 0,-1 0 0,1 0 0,0 0 0,0 0 0,0 0 0,1 0 0,0-1 0,8-37 0,-7 26 0,2 1 0,0 0 0,1 0 0,0 0 0,5-8 0,-6 14 0,0 1 0,0 0 0,1 0 0,1 1 0,-1-1 0,1 1 0,0 0 0,1 0 0,0 1 0,0 0 0,0 0 0,0 1 0,1 0 0,0 0 0,0 1 0,1 0 0,-1 0 0,1 1 0,0 0 0,0 1 0,0 0 0,9-1 0,83-9 239,-79 11-5004,-1 1-5153,-12 0 1941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8.4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14 226 5969,'-4'25'2395,"0"-1"3864,1-7-328,2-16-5522,1-1 1,0 1-1,-1 0 0,1 0 1,0 0-1,0-1 1,0 1-1,-1 0 0,1 0 1,0 0-1,0 0 1,0-1-1,1 1 1,-1 0-1,0 0 0,0 0 1,0-1-1,1 1 1,-1 0-1,0 0 1,0-1-1,1 1 0,-1 0 1,1 0-1,-1-1 1,1 1-410,1 5 1144,3 4-696,-4-10-449,0 0-1,0 1 0,0-1 1,0 0-1,1 1 1,-1-1-1,0 0 0,0 0 1,1 0-1,-1 0 0,0 0 1,0 0-1,0-1 1,1 1-1,0 0 2,6-3 0,-1 0 0,1-1 0,-1 1 0,1-1 0,-1-1 0,0 1 0,-1-1 0,1 0 0,-1-1 0,0 0 0,5-6 0,3-1 0,-7 5 0,-1 1 0,0-2 0,0 1 0,-1 0 0,0-1 0,2-7 0,9-14 0,-11 20 0,-1 0 0,0-1 0,-1 1 0,0-1 0,-1 0 0,0 0 0,-1 1 0,0-1 0,0-1 0,-1 1 0,-2-10 0,2 1 0,-2 17 0,-4 11 0,-2 14 0,8 114 0,8-71 0,0-1 0,-4-40 762,-1-7-2927,-2-5-6275,-1-16-777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8.8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70 6849,'-10'-19'1875,"4"-17"11448,0 23-8828,5 12-2896,6 7-2881,3 7-9992,-6-8 5459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49.2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218 128 5769,'19'-7'8843,"-12"4"-1370,6-10 1583,-6-7-6950,-4-23-2586,-3 42 480,0-1 0,-1 0 0,1 1 0,0-1 0,-1 0 0,1 1 0,-1-1 0,0 1 0,1-1 0,-1 1 0,0-1 0,0 1 0,0-1 0,0 1 0,0 0 0,0-1 0,-1 1 0,1 0 0,0 0 0,0 0 0,-1 0 0,1 0 0,-1 0 0,1 1 0,-1-1 0,1 0 0,-1 1 0,0-1 0,1 1 0,-1 0 0,-1-1 0,-8-1 0,0 1 0,1 0 0,-1 0 0,-8 1 0,11 1 0,6-1 0,0 0 0,1 0 0,-1 0 0,1 1 0,-1-1 0,0 0 0,1 1 0,-1 0 0,1-1 0,-1 1 0,1 0 0,0 0 0,-1 0 0,1 0 0,0 0 0,-1 0 0,1 0 0,0 0 0,0 1 0,0-1 0,0 0 0,0 1 0,0-1 0,1 1 0,-1-1 0,0 1 0,1-1 0,-1 1 0,1-1 0,-1 1 0,1 0 0,0-1 0,0 1 0,0 0 0,0-1 0,0 1 0,0-1 0,0 1 0,0 0 0,1-1 0,-1 1 0,1 0 0,-1-1 0,1 1 0,7 23 0,-8-22 0,1 0 0,0-1 0,-1 1 0,1-1 0,0 1 0,0-1 0,0 1 0,0-1 0,2 2 0,15 26 0,12 16 0,-21-35 0,0 0 0,-1 0 0,0 1 0,5 12 0,-12-22 0,0 1 0,0-1 0,0 1 0,0 0 0,-1-1 0,1 1 0,-1 0 0,0-1 0,0 1 0,0 0 0,0 0 0,0-1 0,0 1 0,-1 0 0,0 0 0,1-1 0,-1 1 0,0-1 0,-1 2 0,0 0 0,-1 0 0,1 0 0,-1 0 0,0 0 0,-1-1 0,1 0 0,-1 1 0,1-1 0,-1 0 0,0-1 0,0 1 0,0-1 0,0 0 0,-1 0 0,1 0 0,-1 0 0,1-1 0,-1 1 0,1-1 0,-5 0 0,-13 2 0,0 0 0,0-2 0,-19 0 0,39-1 0,0 0 0,0 0 0,0 0 0,0 0 0,0-1-1,0 1 1,0-1 0,0 1 0,0-1 0,0 1 0,0-1 0,0 0 0,0 0-1,1 0 1,-1 0 0,0 0 0,1-1 0,-1 1 0,1 0 0,-1-1 0,1 1 0,-9-15-6467,9 7-2867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0:50.3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53 122 9258,'13'-5'-190,"6"-3"4767,-17 8-3724,0-1-1,-1 1 0,1-1 0,0 0 1,-1 0-1,1 0 0,-1 0 1,0 0-1,1 0 0,-1 0 0,0 0 1,1 0-1,-1-1 0,0 1 1,0-1-1,1 0-852,2 2 5431,-7 5-5377,-14 17-54,11-16 0,1 1 0,0 0 0,0 0 0,1 0 0,-3 6 0,-2 3 0,6-9 0,0-1 0,1 1 0,0 0 0,0 1 0,1-1 0,0 0 0,0 0 0,0 5 0,1-5 0,1 0 0,0 0 0,0-1 0,0 1 0,1 0 0,0-1 0,1 1 0,-1-1 0,1 1 0,0-1 0,2 2 0,10 15 0,-11-16 0,-1-1 0,1 0 0,1 0 0,-1-1 0,1 1 0,0-1 0,1 1 0,-2-4 0,-1 1 0,1-1 0,0 0 0,-1 0 0,1 0 0,0-1 0,0 1 0,0-1 0,0 0 0,0 0 0,0 0 0,0-1 0,1 1 0,-1-1 0,0 0 0,2-1 0,2 1 0,-1-1 0,1-1 0,-1 1 0,0-1 0,0-1 0,0 1 0,0-1 0,0 0 0,1-2 0,-2 1 0,0 0 0,-1 0 0,1-1 0,-1 0 0,0 0 0,-1 0 0,1-1 0,-1 1 0,0-1 0,0 0 0,-1-1 0,1 1 0,-2-1 0,1 1 0,-1-1 0,0 0 0,0 0 0,1-6 0,-2 6 0,0-1 0,0 0 0,-1 0 0,1 0 0,-2 0 0,1 0 0,-1 1 0,-1-1 0,1 0 0,-1 0 0,0 1 0,-1-1 0,0 1 0,0 0 0,-1 0 0,-3-6 0,3 8 0,0 0 0,0 0 0,0 1 0,-1-1 0,1 1 0,-1 0 0,0 0 0,0 1 0,-1-1 0,1 1 0,-1 0 0,1 1 0,-1-1 0,0 1 0,0 0 0,0 1 0,0-1 0,-1 1 0,1 0 0,0 1 0,0 0 0,-1 0 0,1 0 0,0 1 0,-1-1 0,1 1 0,0 1 0,0 0 0,0-1 0,0 2 0,0-1 0,1 1 0,-1 0 0,1 0 0,-1 0 0,-3 4 0,0-1 0,0 0 0,1 1 0,0-1 0,1 2 0,-1-1 0,1 1 0,-3 5 0,7-9 0,1-2 0,0 0 0,0 1 0,0-1 0,0 1 0,1 0 0,-1-1 0,1 1 0,0 0 0,-1 0 0,2 0 0,-1 0 0,0 0 0,0 0 0,1 0 0,0 1 0,-3 20 0,3-21 0,-1 0 0,1 0 0,0 0 0,0 0 0,0 0 0,0 0 0,0 0 0,0 0 0,1 0 0,0 2 0,3 13 0,-3-15 0,-1 0 0,1 0 0,0 0 0,0 0 0,0 0 0,0-1 0,0 1 0,1 0 0,-1-1 0,1 1 0,0-1 0,1 2 0,0 0 0,1 0 0,0 0 0,0-1 0,0 1 0,0-1 0,0 0 0,1-1 0,-1 1 0,1-1 0,0 1 0,0-2 0,-1 1 0,1 0 0,1-1 0,-1 0 0,0 0 0,0 0 0,0-1 0,0 0 0,1 0 0,-1 0 0,0-1 0,0 1 0,0-1 0,5-2 0,1 0 0,0 0 0,-1 0 0,0-1 0,0-1 0,0 0 0,0 0 0,-1-1 0,0 0 0,0-1 0,0 0 0,-1 0 0,6-7 0,42-49 0,50-69 0,-96 119 0,1 2 0,1-1 0,0 1 0,1 1 0,1-1 0,17-14 0,-29 22 0,1 0 0,17-4 0,-17 7 0,0-1 0,0 0 0,1 1 0,-1-1 0,0 1 0,1 0 0,-1 0 0,0 0 0,1 1 0,-1-1 0,0 1 0,0 0 0,1 0 0,-1 0 0,0 0 0,0 0 0,0 1 0,0 0 0,0-1 0,-1 1 0,3 2 0,4 4 0,-1 0 0,0 0 0,-1 1 0,0 0 0,4 6 0,-11-15 0,4 8 0,-1-1 0,0 0 0,0 1 0,0-1 0,-1 1 0,0 0 0,0-1 0,-1 5 0,7 22 0,-6-23 0,-1 1 0,0-1 0,0 1 0,-1-1 0,-1 1 0,0 5 0,-1 20 0,10-6 0,-8-30 0,0-1 0,0 0 0,0 1 0,0-1 0,0 0 0,0 1 0,0-1 0,1 0 0,-1 1 0,0-1 0,0 0 0,0 0 0,0 1 0,0-1 0,1 0 0,-1 1 0,0-1 0,0 0 0,0 0 0,1 1 0,-1-1 0,0 0 0,0 0 0,1 0 0,-1 0 0,0 1 0,0-1 0,1 0 0,-1 0 0,0 0 0,1 0 0,-1 0 0,0 0 0,1 0 0,-1 0 0,0 0 0,1 0 0,-1 0 0,0 0 0,1 0 0,-1 0 0,0 0 0,1 0 0,20-7 0,12-12 0,-9 0 0,0-1 0,-2-2 0,15-17 0,68-69 0,-93 97 0,-2 1 0,0 1 0,1 0 0,0 0 0,7-3 0,-13 7 0,-4 5 0,-1-1 0,1 1 0,-1-1 0,1 1 0,0-1 0,0 1 0,-1 0 0,1-1 0,0 1 0,-1 0 0,1 0 0,0-1 0,0 1 0,0 0 0,-1 0 0,1 0 0,0 0 0,0 0 0,0 0 0,-1 0 0,1 0 0,0 0 0,0 1 0,0-1 0,0 0 0,-1 0 0,1 0 0,0 0 0,0 0 0,-1 0 0,1 1 0,0-1 0,-1 0 0,1 0 0,-1 1 0,1-1 0,0 1 0,-1-1 0,1 0 0,-1 1 0,1-1 0,-1 1 0,1-1 0,-1 1 0,1-1 0,-1 1 0,1 0 0,-1-1 0,0 1 0,0-1 0,1 1 0,-1 0 0,0-1 0,0 1 0,1 0 0,-1-1 0,0 1 0,2 4 0,-1-1 0,1 1 0,-1-1 0,1 1 0,-1-1 0,0 1 0,-1-1 0,1 1 0,-1 2 0,4 23 0,4 54 0,0-19 0,-2-29-22,-6-33-98,0 0-1,0 0 1,1 1 0,-1-1-1,1 0 1,0 0-1,0 0 1,0 0 0,0 0-1,0 0 1,1 0-1,-1 0 1,1 0 0,0-1-1,0 1 1,0-1-1,0 1 1,0-1 0,1 0-1,0 1 121,5 5-10805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5T18:08:47.7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17 7674,'-8'-5'-913,"1"1"1786,7 0 391,-7 4-168,7 0-328,0-4-312,-8 4-272,8 0-264,0 0-264,0 0-320,0 0-456,0 4-744,0 0-897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2:01.7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125 75 6273,'-23'-9'1081,"-1"0"2927,1 5 601,7-5-624,1 0-1120,7 5-1185,0 0-1168,0-5-1080,8 4-984,0 1-985,8 0-1175,-8-1-1153,8 5-545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25:48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 9362,'0'-10'-3297,"0"1"2193,0 5 688,0-1-64,0 1-448,0 4-529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03.4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14736.34375"/>
      <inkml:brushProperty name="anchorY" value="-352506.15625"/>
      <inkml:brushProperty name="scaleFactor" value="0.5"/>
    </inkml:brush>
  </inkml:definitions>
  <inkml:trace contextRef="#ctx0" brushRef="#br0">0 73 1224,'0'0'0,"1"0"1433,3-2 1707,1-1 232,1-1 327,0 0 67,0 0 10,-1-1-45,-1 0-79,0 2-132,-1-1-2415,-1 0-995,2 1 129,-2 0-239,0 0 0,1 0 0,0 0 0,-1 0 0,-1 0 0,0 0 0,0 1 0,-1 0 0,0 0 0,0 0 0,0 1 0,0 0 0,0 1 0,0-1 0,0 1 0,0 0 0,0 0 0,0 1 0,0 1 0,0 1 0,0 1 0,0 0 0,0 1 0,0 1 0,0 1 0,0 2 0,0 0 0,0 3 0,0 0 0,0 3 0,0 1 0,0 2 0,0 2 0,0 2 0,0 1 0,0 1 0,-2 3 0,0 1 0,1 2 0,-1 1 0,0 1 0,0 0 0,0 0 0,-2 1 0,2 0 0,0 0 0,0 0 0,-1-1 0,1-2 0,0-1 0,1-1 0,0-2 0,0-3 0,1-1 0,0-2 0,0-2 0,0-1 0,0-2 0,0-1 0,0-3 0,0-1 0,0-3 0,0-2 0,0-3 0,0-1 0,0-3-7655,0-1 255,-1-2-75,-1 0-3153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1.9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8049.63086"/>
      <inkml:brushProperty name="anchorY" value="-37070.17188"/>
      <inkml:brushProperty name="scaleFactor" value="0.5"/>
    </inkml:brush>
  </inkml:definitions>
  <inkml:trace contextRef="#ctx0" brushRef="#br0">95 180 2441,'0'0'0,"0"0"632,0-2 1596,0-1 86,0 1 157,0 0-30,0 1-77,0 0-82,0 0-90,-2 2-68,1 0-85,-1 0-116,1 1-69,0 0 110,1 0 228,-1 0-1023,3 1-1256,-1-1 311,2 1-224,0 0 0,1-1 0,0 0 0,2 0 0,0-2 0,1 1 0,0-1 0,0-1 0,0-1 0,2 0 0,-2-1 0,2-2 0,-1 0 0,-1 0 0,0-2 0,-1 0 0,-1-1 0,0 1 0,-1-1 0,-2-1 0,0 0 0,-1 0 0,-1-1 0,0 1 0,-1-1 0,-1 0 0,-1 1 0,0 0 0,-1 0 0,0 1 0,-2 0 0,0 0 0,-1 2 0,0 1 0,0 1 0,0 1 0,-2 1 0,0 2 0,-1 3 0,0 0 0,0 2 0,-1 2 0,0 1 0,1 3 0,-2 0 0,2 1 0,0 2 0,2 1 0,-1 0 0,2 2 0,-1 0 0,3 1 0,1 0 0,1 1 0,2-1 0,0 1 0,1 0 0,2 0 0,-1-1 0,3 0 0,0-1 0,1-1 0,3 1 0,0-2 0,2-2 0,1 0 0,1-2 0,-1 0 0,2-1 0,1-1 0,2-1 0,-1-2 0,2-2 0,-1-2 0,2-1 0,1-1 0,-1-2 0,1-1 0,-1-1-3912,0-2-76,0-2 314,0-1 218,1-2 445,0 1 301,-1-3 117,2 1-35,-1-2-78,-2 3-1617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04.13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15781.4375"/>
      <inkml:brushProperty name="anchorY" value="-354300.25"/>
      <inkml:brushProperty name="scaleFactor" value="0.5"/>
    </inkml:brush>
  </inkml:definitions>
  <inkml:trace contextRef="#ctx0" brushRef="#br0">114 469 6753,'0'0'0,"-1"-1"361,-4-2 1791,-2-2 76,-3-1 173,0 0-6,0-1-53,-1 0-51,2-1-21,-1 1 17,2 1 28,-1 0 30,1 0 50,2 0-2522,1 1 446,2-2-279,1 1-40,3-1 0,2 0 0,2-1 0,2-1 0,2 1 0,3-2 0,3 1 0,3-1 0,3 0 0,1-1 0,4-1 0,1 1 0,3-1 0,3-1 0,1-1 0,1 0 0,3 0 0,1 0 0,0-1 0,2 1 0,-1 0 0,1 1 0,0 1 0,-2-1 0,0 1 0,-2 1 0,-3 0 0,-1 2 0,-1 1 0,-2 1 0,-2 0 0,-2 1 0,-2 1 0,-2 1 0,-2 0 0,0 1 0,-2-1 0,-1 2 0,-1 0 0,-2-1 0,1 2 0,-2-1 0,-2 2 0,1-1 0,-1 1 0,0 0 0,-2 1 0,0 0 0,0 0 0,-1 0 0,0 2 0,0-1 0,-2 1 0,0 0 0,1 1 0,-2 0 0,0 0 0,-1 1 0,1-1 0,-1 2 0,0 0 0,0 0 0,-2 1 0,0 1 0,1 1 0,-1 1 0,0 1 0,-1 1 0,2 1 0,-1 2 0,0 3 0,1 0 0,-1 2 0,1 0 0,-2 3 0,2 0 0,-1 2 0,0 0 0,-1 2 0,0 0 0,1 0 0,0 1 0,0 1 0,-1 2 0,0-1 0,0 0 0,-1 1 0,0 0 0,0 1 0,2 0 0,-1-2 0,1 0 0,-1 0 0,2-2 0,-1 0 0,0-2 0,-1-1 0,0-2 0,2 0 0,-1-3 0,-1 0 0,1-3 0,-1-2 0,-1-1 0,0-3 0,0-2 0,0-2 0,0-2 0,-1-2 0,-1-1 0,0-2 0,-1-2-3155,0-1-5858,0-1 1798,-1 0-7020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04.4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17935.5"/>
      <inkml:brushProperty name="anchorY" value="-355866.34375"/>
      <inkml:brushProperty name="scaleFactor" value="0.5"/>
    </inkml:brush>
  </inkml:definitions>
  <inkml:trace contextRef="#ctx0" brushRef="#br0">74 50 6793,'0'0'0,"-2"0"-1736,-4 0 2558,0 0 202,-4 0 425,1 0 172,-2 0 130,3 0 143,0 0 149,2 0 121,2 1 86,2 0 76,1 0 56,2 0-7,2 1-65,2-1-119,2 1-1268,2 0-919,3-1 177,1 0-181,3-1 0,2 0 0,1-1 0,3-1 0,0 0 0,2 0 0,0-1 0,0-1 0,2 0-159,0 0-2923,2 0 490,0-1-553,-1 0-124,1 0-38,-1-1 2,0 1-130,-1-1-151,-6 2-3856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05.2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19360.21875"/>
      <inkml:brushProperty name="anchorY" value="-356833.375"/>
      <inkml:brushProperty name="scaleFactor" value="0.5"/>
    </inkml:brush>
  </inkml:definitions>
  <inkml:trace contextRef="#ctx0" brushRef="#br0">0 33 3793,'0'0'0,"0"0"-232,0-1 1717,0 0 378,0-1 465,0 0 298,0-1 211,0 1 184,0 0 189,0 0 230,0-1 300,0 1 192,0 1-3739,0 0 211,0-1-277,0 1-127,0-1 0,0 0 0,0 1 0,0 0 0,0 0 0,0 1 0,0 0 0,0 0 0,0 0 0,0 0 0,0 0 0,0 0 0,0 0 0,0 0 0,0 0 0,0 0 0,0 0 0,0 0 0,0 0 0,2 0 0,-1 0 0,1 1 0,-1 1 0,0 1 0,0 0 0,-1 2 0,1 0 0,0 2 0,1 1 0,-1 1 0,1 1 0,-1 0 0,-1 2 0,0 0 0,1 1 0,-1 2 0,0 1 0,1 1 0,1 4 0,-1 0 0,1 2 0,-1 3 0,-1 3 0,1 2 0,-1 3 0,1 1 0,1 2 0,0 3 0,-1 1 0,0 2 0,1 2 0,0 0 0,0 1 0,-1 1 0,0-1 0,0 1 0,0 0 0,1-2 0,0-1 0,-1-1 0,2-1 0,-1-1 0,0-3 0,-1-1 0,2-3 0,-1-1 0,0-2 0,-1-2 0,0-2 0,0-2 0,1-3 0,0 0 0,-1-4 0,0-1 0,0-2 0,1-3 0,0-1 0,0-4 0,0-3 0,-2-2-3678,1-2-7631,-1-3 3318,0 0-1825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05.8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0457.40625"/>
      <inkml:brushProperty name="anchorY" value="-359262.84375"/>
      <inkml:brushProperty name="scaleFactor" value="0.5"/>
    </inkml:brush>
  </inkml:definitions>
  <inkml:trace contextRef="#ctx0" brushRef="#br0">9 159 5777,'0'0'0,"0"-2"-448,0-1 1923,0-2 347,-2-1 466,0 0 216,1-1 76,-1 1-46,1 0-151,1 1-246,-1 0-270,1 0-303,0 1-253,0-1-233,0 1-117,2-1-79,1 1-8,1-1 29,0 0-731,2 0-116,1-1-9,0 1-47,1 0 0,0 0 0,0 0 0,2 0 0,0 1 0,1-1 0,2 1 0,-1-1 0,2 1 0,0 0 0,1 1 0,0 0 0,2 1 0,1 2 0,0 0 0,0 2 0,-1 2 0,0 0 0,0 2 0,-1 1 0,2 1 0,-2 1 0,0 2 0,0 1 0,0 1 0,-1 0 0,0 2 0,-3 0 0,1 2 0,-2 0 0,0 1 0,-3 1 0,-1-1 0,-2 1 0,0 0 0,-1-1 0,-3 0 0,-1 0 0,-2-1 0,-3 0 0,0 0 0,-4-1 0,-1 0 0,-1-1 0,-2 0 0,-3-1 0,-1-1 0,-2-1 0,-1-1 0,0-1 0,-1-1 0,2-1 0,0-1 0,2-1 0,0 0 0,0-2 0,3-2 0,-1 0 0,4-1-392,2-1-7720,2 0 1910,1-1-929,1 0-4419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06.60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1639.15625"/>
      <inkml:brushProperty name="anchorY" value="-360636.78125"/>
      <inkml:brushProperty name="scaleFactor" value="0.5"/>
    </inkml:brush>
  </inkml:definitions>
  <inkml:trace contextRef="#ctx0" brushRef="#br0">369 78 5961,'0'0'0,"0"0"-1048,0-2 2380,0-1 469,0-1 590,0 1 335,0 0 238,0-1 89,0 1 50,0 0 3,0-1-49,0 1-40,0 0-2000,-1 0-946,-1-1 145,-1 0-216,-2 0 0,1 0 0,-2 0 0,1 1 0,-2-1 0,0 1 0,-1 0 0,0 0 0,0 2 0,-1 0 0,0 0 0,-1 1 0,-2 0 0,1 0 0,-1 0 0,0 1 0,-1 1 0,0 0 0,-2 0 0,2 1 0,-1 1 0,0 0 0,0 2 0,1-1 0,0 1 0,2 2 0,-1 1 0,1 0 0,1 2 0,0 1 0,1 0 0,1 1 0,0 2 0,0-1 0,1 2 0,3 0 0,-1 2 0,2-2 0,2 1 0,1 1 0,2-1 0,1 0 0,1 0 0,2-1 0,2 1 0,1-1 0,2-1 0,0-1 0,1-3 0,2 0 0,1-4 0,0-1 0,1-2 0,0-2 0,0-1 0,1-1 0,-1-1 0,0-2 0,-1-1 0,0-1 0,-3 0 0,2-2 0,-2-1 0,-2 0 0,2-2 0,-1-1 0,-1-2 0,-1-1 0,0-1 0,-2-1 0,0-2 0,-2 1 0,0-2 0,-2 1 0,0 0 0,-1-1 0,-1 1 0,-1 1 0,0-1 0,0 2 0,0 1 0,0 1 0,-1 1 0,1 1 0,0 1 0,0 2 0,0 1 0,0 2 0,0 2 0,0 2 0,0 2 0,-1 1 0,-1 3 0,0 2 0,1 1 0,-2 2 0,1 3 0,0 1 0,1 2 0,0 1 0,0 2 0,1 1 0,0 0 0,0 1 0,0 1 0,0 1 0,0 0 0,2 0 0,-1-1 0,1 1 0,1 0 0,0-1 0,-1 0 0,0-2 0,-1-1 0,-1-1 0,1-1 0,-1-1 0,0-2 0,0-1 0,-1-1 0,3-2 0,0-3 0,-1 0 0,1-3 0,0-1-10661,0-1 2757,0-2-7107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07.63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2668.3125"/>
      <inkml:brushProperty name="anchorY" value="-362093.3125"/>
      <inkml:brushProperty name="scaleFactor" value="0.5"/>
    </inkml:brush>
  </inkml:definitions>
  <inkml:trace contextRef="#ctx0" brushRef="#br0">322 238 8778,'0'0'0,"2"-1"-664,0-1 2679,-1-2 429,1 0 602,-1-1 282,-1 0 132,1 0 68,-1-1-1,-2 1-261,1 1-3778,-3-1 1063,0 0-551,-2 1 0,-1-1 0,-1 1 0,0 0 0,0 2 0,-1 0 0,1 1 0,-2 0 0,-2 2 0,1 1 0,-2 1 0,-1 2 0,0 1 0,-1 1 0,-1 2 0,0 2 0,-1 2 0,1 1 0,0 2 0,-1 1 0,3 1 0,-1 1 0,2 1 0,1 0 0,4 2 0,0-1 0,3 0 0,2 0 0,2 0 0,4 0 0,1-1 0,3-1 0,2 0 0,3-1 0,1-1 0,4-2 0,2 0 0,2-2 0,2-2 0,1-1 0,0-2 0,1-2 0,0-1 0,-1-3 0,3-2 0,-1-1 0,0-2 0,-2-2 0,-1-1 0,1-2 0,-3-2-3529,1 0-1297,-2-2 845,1-1 99,-1-1 582,-1-2 592,-1 0 541,-3 0 484,0-2 424,-2 0 323,-1-1 269,-2-1 228,-1 0 203,-2 0 176,-1-1 161,-1-1 173,-2 1 194,-1-2 225,-1 2 248,-1-1 261,0 0 263,-2 1 263,0 0 246,0 0 185,-1 1 164,-1 1 54,0 1 33,-1 0-45,0 2-28,2 1-31,-1 2-15,1 0-37,-1 2-2625,1 0 747,0 1-376,0 1 0,0 2 0,1 1 0,0 3 0,1 2 0,1 3 0,0 2 0,0 2 0,0 4 0,0 2 0,2 3 0,-1 3 0,3 3 0,-1 0 0,-1 3 0,2 1 0,-1 1 0,-1 2 0,0 0 0,1 0 0,-1 1 0,0-1 0,1 0 0,-1-1 0,1 0 0,0-2 0,-1 0 0,1-2 0,-2-3 0,0-1 0,2-2 0,-2-1 0,1-2 0,1-2 0,0-1 0,0-1 0,1-2 0,-2-1 0,2-2 0,0-2 0,0-2 0,1-3 0,1-1 0,0-3 0,2-2 0,-1-1 0,0-2 0,-1 0 0,1-2 0,-1 0 0,2-1 0,-1-1 0,1-1 0,0 1 0,0-1 0,0 1 0,0-1 0,1 1 0,-1 1 0,0-1 0,0 2 0,0 0 0,0 2 0,2 0 0,0 1 0,-1 2 0,1 2 0,-3 0 0,0 2 0,0 2 0,0 1 0,-2 1 0,1 2 0,0 2 0,-1 1 0,0 3 0,0 1 0,-2 2 0,0 0 0,0 3 0,-1 1 0,0 1 0,0 0 0,1 1 0,-2 2 0,1 0 0,-1 0 0,-1 0 0,0 0 0,0-2 0,0 1 0,0-2 0,0 0 0,0-2 0,0-1 0,0-1 0,0-1 0,0-1 0,0-2 0,0 0 0,0-3 0,0-1 0,1-2 0,3-2 0,-1-2 0,2-2-7590,0-2-1948,0-1-7132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08.0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4330.125"/>
      <inkml:brushProperty name="anchorY" value="-363540.78125"/>
      <inkml:brushProperty name="scaleFactor" value="0.5"/>
    </inkml:brush>
  </inkml:definitions>
  <inkml:trace contextRef="#ctx0" brushRef="#br0">131 90 10538,'0'0'0,"0"0"-96,0 0 2894,0 0 275,0 1 472,0 1 162,2 1-25,-1 0-54,3 1-2028,-1-1-1621,1 0 334,1-1-313,1-1 0,2 0 0,-1-1 0,1-1 0,2 0 0,0-1 0,0-1 0,1 0 0,0-1 0,-1-1 0,0 1 0,-2-1 0,-1 0 0,0-1 0,-2 0 0,0 0 0,-1 0 0,-1 0 0,-1 0 0,-1 0 0,-2 0 0,-1 0 0,-1 1 0,0 0 0,-2 1 0,0 0 0,-1 1 0,-3 1 0,-1 0 0,1 1 0,-2 2 0,0-1 0,-1 2 0,-2 2 0,0 1 0,1 1 0,-2 2 0,1 0 0,1 1 0,-1 1 0,0 2 0,1 0 0,-1 2 0,2 1 0,1 1 0,1 2 0,0 0 0,2 2 0,1-1 0,2 1 0,2 0 0,2 0 0,0-1 0,3 0 0,1-1 0,3-2 0,0 0 0,2-2 0,2-1 0,1-2 0,3-1 0,0-2 0,2-2 0,2-2 0,2-2 0,1-2 0,3-2 0,3-1 0,4-3 0,2-1 0,2-3-8402,2-1-773,-6 2-6968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08.50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5581.75"/>
      <inkml:brushProperty name="anchorY" value="-364832.34375"/>
      <inkml:brushProperty name="scaleFactor" value="0.5"/>
    </inkml:brush>
  </inkml:definitions>
  <inkml:trace contextRef="#ctx0" brushRef="#br0">14 80 9210,'0'0'0,"0"-1"-448,2-3 3323,0-1 442,1-1 665,0-1 367,0-1 156,-1 0 19,1 0-4752,-1 1 833,0 0-529,0 1-76,-2 1 0,1 1 0,-1 1 0,-1 2 0,-1 2 0,0 1 0,-1 2 0,0 3 0,1 3 0,0 2 0,-1 2 0,1 3 0,0 2 0,1 3 0,0 2 0,-1 2 0,0 1 0,0 2 0,1 0 0,0 1 0,0 1 0,1 2 0,0 0 0,0-1 0,0-1 0,0-2 0,0-2 0,0-2 0,0-3 0,0-2 0,0-2 0,0-3 0,0-1 0,0-4 0,0-2 0,0-2 0,0-4 0,-1-2 0,-1-2-9858,0-3 557,1 1-4897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09.2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4551.34375"/>
      <inkml:brushProperty name="anchorY" value="-364354.0625"/>
      <inkml:brushProperty name="scaleFactor" value="0.5"/>
    </inkml:brush>
  </inkml:definitions>
  <inkml:trace contextRef="#ctx0" brushRef="#br0">167 329 9426,'0'0'0,"-4"-1"1552,-6-1 3016,-4-2-274,-1 0-194,-2-1-477,0-1-446,-1 1-1353,2 1-1945,1 0 445,3 0-324,2 0 0,3 0 0,1 0 0,1 0 0,4-1 0,1 1 0,3-1 0,1 0 0,2-1 0,3 1 0,2-2 0,3 1 0,2-1 0,3-1 0,4 1 0,1-2 0,5 0 0,2-1 0,3 0 0,4-1 0,2 1 0,3-3 0,2 1 0,1 0 0,2-1 0,1 1 0,0-1 0,-2 1 0,-1 1 0,-2 1 0,-2 0 0,-2 2 0,-3 0 0,-1 2 0,-3 2 0,-1 1 0,-3 1 0,-4 2 0,-1 2 0,-3 0 0,-1 3 0,-4 1 0,-1 3 0,-2 0 0,-3 2 0,-2 2 0,-2 0 0,-3 2 0,-2 2 0,-2-1 0,-4 1 0,-2 1 0,-1 0 0,-2 1 0,-2 0 0,-2 0 0,-1-1 0,-3 1 0,0-1 0,0 0 0,-1 0 0,0-1 0,0-1 0,1 0 0,0-1 0,2-2 0,-1 0 0,3-1 0,-1-1 0,2-1 0,2-1 0,1-1 0,1-1 0,2-1 0,2 0 0,2-2 0,1-1 0,4-1 0,1-1 0,2-1 0,2 0 0,0-1 0,3-1 0,2-1 0,1 0 0,2-1 0,3 1 0,-1-1 0,3 1 0,1-1 0,2 2 0,-2-1 0,2 0 0,-1 2 0,2 1 0,-1 0 0,-1 2 0,1 1 0,-1 1 0,0 3 0,-2 1 0,0 2 0,-2 0 0,-1 2 0,-1 0 0,-2 2 0,-2 0 0,-1 1 0,-3 1 0,-1-1 0,-2 1 0,-2 0 0,-1 0 0,-2 1 0,-1-1 0,-1 0 0,-1 0 0,-4-1 0,-1 1 0,-2-1 0,-3 1 0,-1-1 0,-1 0 0,-2 0 0,-3-1 0,-2-1 0,-2 0 0,-2-1 0,0-1 0,-1-1 0,0 0 0,0-2 0,0 1 0,2-2 0,0-2 0,2 0 0,0-2 0,2-2 0,2-1 0,2-1 0,3-2 0,4-2 0,4-1 0,3-2 0,3-2-10063,5 0 596,0 1-4266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09.7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6224.09375"/>
      <inkml:brushProperty name="anchorY" value="-365925.375"/>
      <inkml:brushProperty name="scaleFactor" value="0.5"/>
    </inkml:brush>
  </inkml:definitions>
  <inkml:trace contextRef="#ctx0" brushRef="#br0">122 83 8762,'0'0'0,"0"0"952,0 1 3165,0 0 487,0 2 614,0 1 151,0 0-1903,0 0-3814,1 1 975,1 0-627,0-1 0,-1 1 0,2 0 0,0-1 0,3-2 0,0 0 0,0-1 0,0 0 0,2-1 0,1-1 0,0-1 0,0-1 0,0 1 0,1-2 0,0 1 0,0-1 0,0-2 0,-1 1 0,0-1 0,-1 1 0,0-1 0,-1 0 0,-1-1 0,-1 1 0,0 0 0,-2-1 0,0 1 0,-1 0 0,-1 0 0,-1 0 0,-1 0 0,-1 0 0,-1 1 0,-2 1 0,-1 1 0,-1 0 0,-3 1 0,1 1 0,-3 0 0,-1 2 0,-1 0 0,0 1 0,-2 1 0,0 1 0,-1 2 0,1 0 0,-1 1 0,0 2 0,1 0 0,1 2 0,0 2 0,2 0 0,2 2 0,1 1 0,0 1 0,3 0 0,1 0 0,1 1 0,2-1 0,1 0 0,3 0 0,0 0 0,3-2 0,1 0 0,2-1 0,2 0 0,2-3 0,2 0 0,0-2 0,2-1 0,1-3 0,1-1 0,1-2 0,1-2 0,1-1 0,1-1-2614,0-1-6413,0-2 2288,2 0-125,-5 1-731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2.87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9396.61523"/>
      <inkml:brushProperty name="anchorY" value="-38259.51172"/>
      <inkml:brushProperty name="scaleFactor" value="0.5"/>
    </inkml:brush>
  </inkml:definitions>
  <inkml:trace contextRef="#ctx0" brushRef="#br0">211 459 2080,'0'0'0,"1"-1"88,2-2 1251,0-2 54,1-2 116,0 0 72,-1-1 46,0 0 74,0 0 105,-1 0 80,0 1 81,-1 0 72,-1 1-20,0 0-78,-1 0-134,-1 1-71,0-1-49,0 1 29,-1 1 97,0-1-906,0 1-957,-1 0 225,-1 1-175,1 0 0,0 0 0,-2 2 0,1 0 0,-2 0 0,1 1 0,-3 0 0,1 1 0,-1 1 0,-1 1 0,1 1 0,-2 1 0,1 2 0,-1 1 0,1 2 0,-2 2 0,2 1 0,-1 2 0,1 2 0,0 0 0,1 1 0,1 1 0,0 1 0,2 0 0,2 1 0,0-1 0,1 1 0,3-2 0,0 1 0,1-2 0,1 0 0,2-1 0,1-1 0,1-2 0,1-2 0,0-1 0,0-1 0,2-3 0,0-1 0,1-2 0,0-1 0,1-2 0,-1-1 0,0-2 0,-1-1 0,0-1 0,1-1 0,-2-2 0,1-1 0,-1-1 0,-1-1 0,0-2 0,1 0 0,-1-1 0,0-1 0,0-1 0,-2-1 0,1-1 0,-2 0 0,0-1 0,0 1 0,-2 0 0,1 0 0,0 1 0,-2 1 0,1 1 0,-2 1 0,1 2 0,-1 1 0,0 2 0,0 2 0,0 1 0,-2 2 0,1 1 0,-1 3 0,0 2 0,-1 2 0,1 2 0,1 2 0,0 3 0,0 1 0,1 2 0,0 2 0,0 1 0,0 1 0,0 0 0,2 1 0,1-1 0,1 0 0,0-1 0,1-1 0,2-1 0,0-1 0,1-1 0,2-2 0,-1-1 0,2-2 0,-1-1 0,1-2 0,1-3 0,-1 0 0,1-3 0,0-2 0,0-3 0,0-1 0,0-1 0,-1-4 0,1-1 0,1-2 0,-2-1 0,1-2 0,-1-1 0,-1-2 0,-1-2 0,-1-1 0,-1-2 0,-1 0 0,-2-2 0,0 0 0,-1-2 0,-1 0 0,-2-1 0,-1 0 0,0 0 0,0 1 0,0 0 0,-1 1 0,0 1 0,-1 2 0,0 1 0,1 1 0,0 3 0,-1 1 0,1 1 0,0 2 0,1 2 0,0 1 0,0 2 0,-1 2 0,-1 1 0,0 2 0,1 2 0,1 3 0,-2 3 0,1 2 0,0 4 0,1 1 0,0 3 0,1 2 0,0 3 0,-1 4 0,2 1 0,-1 4 0,0 1 0,0 2 0,0 1 0,1 1 0,1 1 0,-1 1 0,2 0 0,1 1 0,-1 0 0,1-1 0,0 1 0,0 0 0,1-2 0,-1 0 0,1-1 0,0-2 0,1-2 0,-1 0 0,0-3 0,1-1 0,-1-3 0,2-1 0,-1-1 0,1-3 0,0-2 0,2-3 0,0-4 0,1-3-3127,1-3-4998,1-4 1583,1-3-251,-2 0-1593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0.38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7391.03125"/>
      <inkml:brushProperty name="anchorY" value="-367199.3125"/>
      <inkml:brushProperty name="scaleFactor" value="0.5"/>
    </inkml:brush>
  </inkml:definitions>
  <inkml:trace contextRef="#ctx0" brushRef="#br0">362 97 5273,'0'0'0,"2"-2"2017,1-1 2211,2-1 69,0 0 210,0-1-2,0 1-50,0-2-1134,-1 0-3736,0 0 994,-4 1-579,0 0 0,-1 0 0,-2 0 0,-2 0 0,0 1 0,-1-1 0,0 1 0,-2-1 0,0 2 0,-1-1 0,-2 2 0,-1 0 0,0 0 0,-1 2 0,-1-1 0,-1 2 0,0 1 0,-3 1 0,0 1 0,0 0 0,1 2 0,-1-1 0,2 2 0,-1 0 0,1 2 0,-1 1 0,3 0 0,-1 2 0,3 2 0,-2 0 0,3 1 0,1 1 0,2 1 0,1-1 0,1 1 0,2-2 0,3 1 0,2 0 0,2-1 0,1-1 0,2-1 0,2 0 0,0-3 0,2 0 0,0-3 0,1 0 0,2-1 0,2-1 0,0-2 0,1-2 0,0 0 0,0-3 0,1 0 0,-3-2 0,1 0 0,0-1 0,-2-2 0,1 0 0,-2-2 0,-1 1 0,-1-2 0,-1-2 0,0-1 0,-1 0 0,0-3 0,-2 0 0,1 0 0,-3 0 0,1 0 0,-1 0 0,-1 1 0,0 1 0,0 1 0,-1 1 0,-1 1 0,0 2 0,0 1 0,-1 2 0,0 2 0,-2 1 0,0 2 0,0 2 0,1 2 0,0 2 0,-1 2 0,0 2 0,0 2 0,0 1 0,1 1 0,1 1 0,0 0 0,0 0 0,0 1 0,0 0 0,0 0 0,0-1 0,1 0 0,1-1 0,1 0 0,1-1 0,0-2 0,-1-1 0,0-1 0,1-1 0,1-2 0,-1 0 0,1-3 0,0 0 0,2-2 0,0-1-4612,1-1-2154,-1-1 967,2 0 98,-1-2 952,-2 0-422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1.09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8470.21875"/>
      <inkml:brushProperty name="anchorY" value="-368415.03125"/>
      <inkml:brushProperty name="scaleFactor" value="0.5"/>
    </inkml:brush>
  </inkml:definitions>
  <inkml:trace contextRef="#ctx0" brushRef="#br0">1 110 2649,'0'0'0,"1"-2"568,1-2 1830,0-1 214,-1-2 331,0-1 138,0-1 101,-1 0 64,0 2 29,0 0-18,0 1 29,0 1-1184,0 0-2313,0 1 590,0 1-379,0 2 0,0 3 0,-2 1 0,1 3 0,-1 2 0,1 2 0,0 2 0,2 1 0,0 3 0,1 1 0,1 1 0,-1 1 0,2 1 0,0 0 0,0 0 0,1 0 0,0-1 0,0 0 0,0-1 0,0-2 0,-1 0 0,0-3 0,0-1 0,0-1 0,1-2 0,0-1 0,0-2 0,1-2 0,-1-1 0,0-2 0,3-2 0,0-2 0,1-1 0,0-3 0,0-1 0,-1-1 0,1-2 0,-1-1 0,0-1 0,0-1 0,1-2 0,0 1 0,1-2 0,0 1 0,-1 0 0,0 1 0,0 1 0,-1 0 0,0 1 0,1 1 0,-3 1 0,0 1 0,1 2 0,-1 0 0,1 2 0,1 1 0,0 1 0,1 1 0,1 2 0,0 1 0,1 2 0,0 0 0,-3 3 0,1 1 0,-2 3 0,0 0 0,1 2 0,-1 0 0,-1 0 0,1 2 0,-1 0 0,-1 2 0,0-1 0,1 1 0,-1-1 0,-1 0 0,0-1 0,1 0 0,-1-1 0,1-1 0,-1-1 0,0 0 0,2-2 0,0-1 0,1 0 0,0-2 0,1-1 0,0-1 0,2-2 0,0-1 0,1-1 0,1 0 0,0-3 0,0-1 0,1-1 0,-2-1 0,2-1 0,-1-1 0,-1-2 0,1-1 0,-1-2 0,-1 0 0,1-2 0,0 0 0,-1-2 0,0 1 0,0-1 0,1-2 0,-1 1 0,-1 1 0,0 0 0,0 0 0,-1 1 0,0 2 0,0 0 0,0 3 0,0 0 0,0 3 0,-1 1 0,-1 3 0,-1 1 0,0 2 0,-1 2 0,0 2 0,0 2 0,-2 1 0,2 3 0,-2 1 0,1 2 0,-2 2 0,2 1 0,-1 0 0,0 2 0,0 0 0,1 1 0,1 0 0,-1 0 0,1 0 0,0 0 0,0 0 0,2-1 0,-2-1 0,2 0 0,0 0-6880,0-2-4513,0-3-3761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2.1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0430.875"/>
      <inkml:brushProperty name="anchorY" value="-369618.84375"/>
      <inkml:brushProperty name="scaleFactor" value="0.5"/>
    </inkml:brush>
  </inkml:definitions>
  <inkml:trace contextRef="#ctx0" brushRef="#br0">0 61 10266,'0'0'0,"0"-1"376,0-1 2866,0-1 255,2-1 457,0 0 192,-1 0 49,1-1-1289,-1 1-3237,-1-1 847,1 0-516,-1 0 0,0 2 0,0-1 0,0 0 0,0 2 0,-1-1 0,1 2 0,0 0 0,0 1 0,0 0 0,0 0 0,2 2 0,0 2 0,-1 1 0,1 3 0,0 3 0,1 3 0,0 2 0,0 4 0,0 3 0,-1 2 0,1 2 0,-1 2 0,0 2 0,0 2 0,-2 1 0,1-1 0,-2 2 0,-1 0 0,0 0 0,1 0 0,1-1 0,1 0 0,0-1 0,1 0 0,0-1 0,1 0 0,0-1 0,0-1 0,0-1 0,1-2 0,-1-2 0,1-1 0,-1-3 0,0 0 0,-1-2 0,-1 0 0,-1-3 0,1-2 0,-1-1 0,0-4 0,-1-1-1158,1-2-9377,0-3 2776,0-1-6242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2.5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1519.71875"/>
      <inkml:brushProperty name="anchorY" value="-371545.375"/>
      <inkml:brushProperty name="scaleFactor" value="0.5"/>
    </inkml:brush>
  </inkml:definitions>
  <inkml:trace contextRef="#ctx0" brushRef="#br0">75 449 6897,'0'0'0,"-2"-2"-1080,-1-4 3183,-2-2 370,-1-2 481,-2-1 61,0-2-118,0 0-259,0-1-311,-1 1-339,3 0-293,1-1-254,1 0-181,2 0-131,2 0-118,1 0-1160,2-1 317,3 0-168,0 0 0,4-1 0,1 0 0,4 0 0,3-1 0,3-2 0,1 0 0,4 1 0,0 0 0,2 0 0,3 1 0,1 2 0,3 2 0,0 2 0,2 2 0,1 3 0,-1 4 0,1 1 0,1 5 0,-2 3 0,0 3 0,-2 3 0,-3 2 0,0 2 0,-3 2 0,-3 1 0,-2 2 0,-3 0 0,-3 1 0,-3 0 0,-3 0 0,-3 0 0,-3 0 0,-3 0 0,-3-1 0,-3-1 0,-4 1 0,-3-1 0,-5 0 0,-3-1 0,-3-1 0,-2 0 0,-1-2 0,-2-1 0,-1-2 0,-1 0 0,-1-2 0,0-2 0,0-1 0,1-2 0,0 1 0,1-2 0,1 0 0,2-2 0,3-1 0,3-2 0,3-1 0,5-1-1802,4-2-9240,4-2 3052,2 1-4342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3.44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2818.71875"/>
      <inkml:brushProperty name="anchorY" value="-372678.53125"/>
      <inkml:brushProperty name="scaleFactor" value="0.5"/>
    </inkml:brush>
  </inkml:definitions>
  <inkml:trace contextRef="#ctx0" brushRef="#br0">75 159 6761,'0'0'0,"0"1"-288,0 1 2484,0 0 139,0 2 299,0 0 2,2 0-131,0 1-193,1-1-201,0 0-188,1-1-176,0 0-150,1 1-166,0-2-140,1 0-156,1-1-814,1 0-270,0-2 18,0 0-69,0-1 0,0-1 0,1 0 0,-1-2 0,2 0 0,-2-1 0,0 0 0,0-1 0,-1-1 0,-1 0 0,-1-1 0,-2 1 0,-1-1 0,-2 1 0,0 0 0,-1-1 0,-3 1 0,0 0 0,0 1 0,-4 0 0,0 1 0,-1 2 0,0 0 0,0 1 0,-2 2 0,1 0 0,-2 1 0,-1 2 0,1 0 0,-1 3 0,-1 1 0,0 2 0,2 2 0,2 0 0,-2 2 0,3 2 0,1 1 0,0 1 0,2 0 0,0 1 0,4 1 0,0-1 0,4 0 0,1-1 0,3 1 0,2-2 0,2-1 0,1-1 0,2-1 0,2-1 0,0-1 0,3-1 0,0-1 0,2-2 0,1-1 0,-1-2 0,2-1 0,0-2 0,1-1 0,1-2-4976,0-1 1011,0-2 98,-2 0 444,1-1 551,-2-1 502,-1-2 458,-2 0 510,0-1 434,-3-1 372,-1-1 295,-1-1 234,-2 0 196,-2-2 181,-2 1 131,0 0 143,0-1 164,-2 0 185,0 1 207,1 1 185,-1 0 149,-1 2 140,0 1 194,-1 1 195,-1 1 188,0 3 297,-1 2 451,-1 1 451,0 3-205,0 2-3715,0 3 1077,0 2-547,-2 2 0,0 1 0,1 3 0,-1 1 0,1 0 0,-1 2 0,0 0 0,0 0 0,1 0 0,-2 0 0,1-1 0,0-1 0,1 0 0,0-1 0,-2 0 0,2-2 0,-3-1 0,1 0 0,-1-2 0,-1-2 0,0 0 0,0-2 0,1-1 0,-1-1 0,-1-2 0,2-2 0,-2-1 0,2-2 0,-1-1 0,1-1 0,1-3 0,1 1 0,1-3 0,2-1 0,1-1 0,1 0 0,0-1 0,2-1 0,0-1 0,2 1 0,0-1 0,2-1 0,1 2 0,1 0 0,1 1 0,0 0 0,2 1 0,0 1 0,0 0 0,0 2 0,0 0 0,1 1 0,1 2 0,-1-1-1662,1 2-8225,2 0 2155,-3 3-6509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3.8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4473.96875"/>
      <inkml:brushProperty name="anchorY" value="-373536.21875"/>
      <inkml:brushProperty name="scaleFactor" value="0.5"/>
    </inkml:brush>
  </inkml:definitions>
  <inkml:trace contextRef="#ctx0" brushRef="#br0">309 331 9258,'0'0'0,"0"-1"968,1-3 2698,1-2 107,-1-1 312,1-2 103,-1-1-2,-1-1-1802,1-1-2565,-1-1 621,-2 0-440,1-1 0,-1-1 0,-1 1 0,-1-2 0,-2 0 0,-1 1 0,0 0 0,-1-1 0,-2 1 0,0 1 0,0-1 0,-1 2 0,0 0 0,-1 2 0,0 1 0,1 0 0,0 2 0,0 3 0,-1 0 0,0 2 0,1 1 0,0 2 0,0 3 0,-1 1 0,1 2 0,0 3 0,1 2 0,-1 3 0,1 2 0,1 3 0,2 2 0,-1 2 0,3 2 0,-1 3 0,2 3 0,1 2 0,1 1 0,1 3 0,2 1 0,1 2 0,-1 3 0,1 1 0,-1 3 0,0 1 0,0 1 0,-1 2 0,0 1 0,0 1 0,0 1 0,1 1 0,1-1 0,-1-1 0,1 0 0,0 0 0,1-3 0,-1-1 0,-1-1 0,0-3 0,1-2 0,0-3 0,0-3 0,-1-2 0,0-3 0,1-2 0,0-4 0,0-3 0,-1-2 0,0-3 0,-2-3 0,0-2 0,-1-4 0,1-4 0,0-2 0,-2-4-37,1-2-12779,1-4 4647,-1-1-3819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4.1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3176.5"/>
      <inkml:brushProperty name="anchorY" value="-373813.625"/>
      <inkml:brushProperty name="scaleFactor" value="0.5"/>
    </inkml:brush>
  </inkml:definitions>
  <inkml:trace contextRef="#ctx0" brushRef="#br0">9 162 8242,'0'0'0,"0"-1"1408,0-3 2456,-2-2-30,0-1 112,1 0-227,-1-1-265,1 0-198,1 2-2584,-1-1-468,3 2-36,1 0-168,2 0 0,3 1 0,3-1 0,0 1 0,2-1 0,1 1 0,2-1 0,2 0 0,-1 0 0,1-1 0,1 0 0,0 0 0,-1-1-485,2 0-7172,-1-1 1040,-1-1-849,-3 2-3568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4.54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4447.59375"/>
      <inkml:brushProperty name="anchorY" value="-374667.71875"/>
      <inkml:brushProperty name="scaleFactor" value="0.5"/>
    </inkml:brush>
  </inkml:definitions>
  <inkml:trace contextRef="#ctx0" brushRef="#br0">155 72 5673,'0'0'0,"0"-1"256,0-1 3286,0 0 341,-1 0 420,-1-1 65,-1 0-31,-2 1-74,1 0-2477,-1 1-1785,-1 0 354,-1 1-355,0 0 0,-1 1 0,0 1 0,-2 2 0,0 1 0,-1 1 0,0 2 0,0 1 0,1 1 0,0 2 0,1 0 0,2 1 0,3 1 0,0 1 0,3 0 0,0-1 0,3 2 0,1-1 0,3 0 0,0 0 0,3-2 0,1-1 0,2-1 0,1 0 0,1-3 0,2-1 0,-2 0 0,1-3 0,-1-1 0,1-1 0,-1-2 0,0 0 0,-1-2 0,0-1 0,-1-2 0,-1-1 0,-1-3 0,-1 0 0,0-2 0,-3 0 0,1-3 0,-3 0 0,-1-2 0,-1 0 0,-2-1 0,-3 0 0,0 0 0,-2-1 0,-1 2 0,-3 0 0,0 0 0,0 2 0,-1 1 0,-1 0 0,1 1 0,-2 2 0,-1 1 0,-1 1 0,-1 1 0,-1 3 0,2-1 0,-1 3 0,0 1 0,2 1 0,1 1 0,1 1 0,1 0 0,3 1 0,1 1-9550,1 0 2430,3 1-336,2-2-1329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4.96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3297.28125"/>
      <inkml:brushProperty name="anchorY" value="-373605.09375"/>
      <inkml:brushProperty name="scaleFactor" value="0.5"/>
    </inkml:brush>
  </inkml:definitions>
  <inkml:trace contextRef="#ctx0" brushRef="#br0">1 135 6385,'0'0'0,"1"-1"1809,3-1 1932,1-1-133,1 0-95,1-1-391,0 1-465,-1 0-368,1 1-156,-2 1 142,1 0-1201,0 1-1122,1 2 257,0 2-209,0 1 0,1 2 0,-2 2 0,1 2 0,-2 1 0,0 2 0,0 0 0,0 2 0,0 0 0,-1-1 0,-1 1 0,-1 0 0,-1-1 0,0 0 0,-1-1 0,-1-1 0,-1-1 0,-2-1 0,-1-1 0,-1-1 0,1 0 0,-3-1 0,0-1 0,0-1 0,-1-1 0,0-2 0,2-1 0,1-1 0,-1-2 0,0-1 0,1-2 0,2-1 0,2-1 0,0-2 0,1-1 0,1-2 0,0 0 0,2-3 0,1 0 0,3-1 0,0-2 0,2 0 0,0-1 0,1 0 0,3 0 0,0-1 0,1 0 0,2 0 0,2 1 0,0-1 0,0 2 0,2 1 0,-1 0 0,1 0 0,-1 3 0,-1 0 0,1 2-4714,1 1-2640,-2 2 139,-2 1-7234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5.6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4649.1875"/>
      <inkml:brushProperty name="anchorY" value="-374486.5625"/>
      <inkml:brushProperty name="scaleFactor" value="0.5"/>
    </inkml:brush>
  </inkml:definitions>
  <inkml:trace contextRef="#ctx0" brushRef="#br0">0 14 6929,'0'0'0,"0"-1"-1296,2 0 3193,-1-1 384,3 0 497,-1 1 162,-1-1 40,0 0 40,0 1 170,-2 0 364,1 0 300,-1 2-3741,0-1 298,0 2-295,0 2-116,-1 1 0,1 3 0,-1 1 0,-1 3 0,0 1 0,1 1 0,0 2 0,0 0 0,3 0 0,-1 1 0,1 1 0,-1 0 0,0-1 0,2 0 0,-1 0 0,0-2 0,1 0 0,-1-1 0,0-1 0,2-1 0,-2-1 0,1-1 0,-2-1 0,0 0 0,0-2 0,-1-1 0,0-1 0,0-2 0,0-2 0,0-1 0,0-1 0,0-2 0,0-2 0,1-1 0,1-2 0,-1-1 0,1-2 0,0-1 0,1-2 0,0-1 0,2-2 0,-1 0 0,2-1 0,0 0 0,0 0 0,1 0 0,1 1 0,0 0 0,0 2 0,0 2 0,1 1 0,-1 3 0,0 2 0,2 2 0,0 4 0,-2 2 0,-1 4 0,1 1 0,-1 3 0,-1 2 0,0 1 0,0 3 0,-1-1 0,0 1 0,0 1 0,-1-1 0,0 1 0,0-2 0,0 0 0,-1-1 0,0-1 0,0-1 0,1-1 0,-1-1 0,0-1 0,0 0 0,2-2 0,-2-1 0,2-2 0,1-1 0,0-1 0,2-1 0,-1-2 0,1-1 0,0-2 0,0-1 0,1-2 0,-1-1 0,0-2 0,0-1 0,0-2 0,1 0 0,0-2 0,1 0 0,0 1 0,-1-1 0,0 0 0,0 1 0,-1 2 0,1 0 0,-1 2 0,0 2 0,0 1 0,0 2 0,-2 1 0,1 3 0,-1 3 0,1 2 0,0 2 0,0 3 0,-1 1 0,1 2 0,-1 1 0,-1 1 0,-1 1 0,0 1 0,-1-1 0,1 1 0,0 0 0,0-1 0,-1 0 0,0-1 0,0-1 0,0 0 0,1-1 0,-1-2 0,2 0 0,0 0 0,1-3 0,1 0 0,0-2 0,3-2-1494,0 0-10924,1-2 4289,-1-1-2699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4.0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850.03125"/>
      <inkml:brushProperty name="anchorY" value="-39646.37109"/>
      <inkml:brushProperty name="scaleFactor" value="0.5"/>
    </inkml:brush>
  </inkml:definitions>
  <inkml:trace contextRef="#ctx0" brushRef="#br0">0 104 4537,'0'0'0,"0"-2"-1112,1 0 1334,1-2 180,1-1 263,-1-1 154,1 1 124,0-2 151,0 0 166,0 1 211,0-1 257,1 0 258,-1 1 262,0 0 181,-2 0 148,0 2 76,0-1 27,-1 1-52,0 0-101,0 1-1774,0 0-661,0 1 73,0 0-165,0 2 0,0 1 0,0 1 0,0 2 0,0 2 0,0 3 0,0 2 0,0 3 0,0 1 0,1 4 0,0 1 0,1 2 0,-1 1 0,1 2 0,0 1 0,0 1 0,1-1 0,1 1 0,-1 0 0,1 0 0,0-1 0,0 0 0,1 0 0,-1-1 0,1 0 0,0-3 0,-1 0 0,1-1 0,0-1 0,0-2 0,-1-1 0,0 0 0,-1-2 0,0 0 0,0-3 0,0-1 0,0-2 0,-1-2 0,0-2 0,-1-2 0,-1-1 0,1-1 0,-1-2 0,-1-1 0,1-1 0,0 0-364,-1-2-1007,-1-1 639,-1-1 5,1-1 191,-1-2 154,0 1 130,0-1 114,0-1 95,-1 0 146,0 0 91,-1 0 167,1-1 152,0 1 140,1 0 176,-1 1 144,0 0-59,0 0-1066,1 1 309,1 0-157,0 1 0,1-1 0,2 2 0,0 0 0,2 0 0,0 1 0,1-1 0,1 1 0,0 1 0,3-1 0,0 0 0,2 0 0,1-1 0,2 1 0,0-1 0,1-1 0,2 0 0,1 0 0,1 0 0,0 0 0,0 0 0,1 0 0,-2 1 0,0 0 0,0 0 0,-1 1 0,-1 0 0,0 0 0,-2 2 0,0-1 0,-1 1 0,-1 0 0,-1 0 0,-1 0 0,-1 1 0,-1 0 0,0 0 0,-1 0 0,-1 1 0,-1 0 0,0 1 0,0 0 0,-2-1 0,0 1 0,0 0 0,0-1 0,-1 1 0,0 0 0,0 1 0,0 1 0,-3 1 0,1 2 0,-1 2 0,1 2 0,0 3 0,0 1 0,1 4 0,0 2 0,0 2 0,0 1 0,0 2 0,1 1 0,1 0 0,-1 1 0,1 0 0,-1-1 0,1-1 0,-1-1 0,1-1 0,1-2 0,-1 0 0,1-1 0,0-2 0,1-1 0,-1-3 0,0-3 0,0-2 0,-1-3 0,2-2 0,-1-1 0,-1-4 0,1-1-765,1-3-1873,0-3 852,0-2-356,1-4-120,-1-2-284,1-3-430,-1-1-530,-1-3-360,-2 0-31,1 3-2892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6.17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6327.96875"/>
      <inkml:brushProperty name="anchorY" value="-375815.71875"/>
      <inkml:brushProperty name="scaleFactor" value="0.5"/>
    </inkml:brush>
  </inkml:definitions>
  <inkml:trace contextRef="#ctx0" brushRef="#br0">321 96 6313,'0'0'0,"1"-1"833,1-3 3005,1-2 317,1-1 533,-2-2 248,0 0 78,-1 0-2363,0 0-2812,-2 0 661,-1 2-500,-1 1 0,-2 0 0,-1 1 0,-2 1 0,-3 2 0,-1 0 0,-1 1 0,-1 2 0,-2 1 0,-1 1 0,-1 1 0,-1 2 0,0 3 0,0 0 0,-1 2 0,1 1 0,1 3 0,1 1 0,2 1 0,1 2 0,3 0 0,0 2 0,2-1 0,2 0 0,1 0 0,2 0 0,2 0 0,2-1 0,2-1 0,3-1 0,1-2 0,1-1 0,1-2 0,2-2 0,1-2 0,1-1 0,1-3 0,1-1 0,1-1 0,0-2 0,1-2 0,0-1 0,1-2 0,-3-1 0,1-2 0,-2-1 0,0-1 0,-1-1 0,-1-2 0,-1-1 0,-1-1 0,-2 0 0,0-1 0,-3 0 0,0 0 0,-2 0 0,-1 0 0,-1 1 0,0 2 0,0 2 0,-1 1 0,1 1 0,-2 3 0,0 2 0,-1 2 0,0 2 0,-1 3 0,0 1 0,1 1 0,-1 3 0,1 2 0,1 2 0,0 1 0,1 1 0,1 2 0,1-1 0,1 2 0,1 0 0,1 1 0,0-1 0,1-1 0,0 0 0,0-1 0,1-1 0,1-2 0,0-1 0,1-2 0,0-2-5237,0-2-5179,2-2 2541,-2-1-1366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6.6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7370.03125"/>
      <inkml:brushProperty name="anchorY" value="-377146.1875"/>
      <inkml:brushProperty name="scaleFactor" value="0.5"/>
    </inkml:brush>
  </inkml:definitions>
  <inkml:trace contextRef="#ctx0" brushRef="#br0">17 14 6209,'0'0'0,"1"-1"1289,1-2 2585,0-1 717,-1 1 823,0 1 538,0 2-593,-1 2-6200,0 4 1761,-1 2-920,-1 3 0,0 2 0,1 2 0,0 3 0,-1 1 0,0 1 0,0 0 0,0 0 0,0 1 0,0-1 0,0-1 0,0-1 0,1-1 0,1-1 0,1-2 0,1 0 0,-1-2 0,2-2 0,0-2 0,1-1 0,0-3 0,0-1 0,1-1 0,2-2 0,0-3 0,0-2 0,1-1 0,0-2 0,2-2 0,0-1 0,1-1 0,1-2 0,0-2 0,0 0 0,1-1 0,-1 0 0,-1 0 0,0 0 0,2 0 0,-1 1 0,-1 1 0,1 1 0,0 2 0,-2 2 0,0 1 0,1 3 0,-1 2 0,0 2 0,-1 2 0,0 2 0,0 3 0,-1 2 0,0 1 0,0 2 0,0 0 0,0 1 0,0 2 0,-1 1 0,-1-1 0,0 1 0,1-1 0,0 0 0,-1-1 0,0 0 0,-1-1 0,0-2 0,-1 0 0,0-1 0,0 0 0,2-2 0,0-2 0,2-2 0,0-1-10007,2 0 142,-1-1-3425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6.92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8847.96875"/>
      <inkml:brushProperty name="anchorY" value="-378427.34375"/>
      <inkml:brushProperty name="scaleFactor" value="0.5"/>
    </inkml:brush>
  </inkml:definitions>
  <inkml:trace contextRef="#ctx0" brushRef="#br0">275 126 6929,'0'0'0,"2"-3"-360,-1-4 3818,3-2 515,-1-3 722,-1 1 308,0-2 82,0 1-1288,-1 0-4275,-1 1 1143,-2 1-665,-1 2 0,-2 1 0,0 2 0,-2 1 0,-1 3 0,-2 1 0,-2 2 0,-2 3 0,0 1 0,-1 2 0,-2 2 0,1 2 0,-1 2 0,0 1 0,0 2 0,1 2 0,-1 0 0,3 1 0,1 0 0,0 1 0,3 0 0,1-1 0,1 0 0,2 0 0,2-1 0,2-1 0,2-1 0,3-1 0,2-2 0,3-2 0,1-1 0,3-1 0,1-1 0,1-3 0,3-2 0,1-2 0,2-3 0,1-2-980,1-1-9401,2-2 2999,-5 0-7500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7.36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7762.59375"/>
      <inkml:brushProperty name="anchorY" value="-377672.875"/>
      <inkml:brushProperty name="scaleFactor" value="0.5"/>
    </inkml:brush>
  </inkml:definitions>
  <inkml:trace contextRef="#ctx0" brushRef="#br0">244 72 9106,'0'0'0,"-1"0"1544,-1 0 3949,0 1 347,1 1 376,-2 1-1947,1 0-4737,0 2 1235,-1 0-767,0 1 0,3 2 0,0-1 0,2 1 0,0-1 0,2 1 0,2-1 0,0-1 0,1 0 0,1-2 0,2-1 0,0-1 0,1-1 0,0-1 0,2 0 0,-1-3 0,-1 0 0,-1 0 0,0-3 0,-2 1 0,-1-2 0,0-1 0,-3-1 0,0 0 0,-2-2 0,-1 0 0,-1 1 0,0-1 0,-2 0 0,-1 0 0,-3 1 0,0 1 0,-1 2 0,-1 0 0,-2 2 0,-2 1 0,-1 1 0,-2 2 0,-1 2 0,-1 0 0,-1 3 0,-1 0 0,0 3 0,0 1 0,-1 2 0,0 1 0,-1 3 0,1 1 0,1 1 0,1 1 0,1 1 0,1 1 0,3-1 0,2 1 0,1-1 0,3 1 0,2-1 0,3 0 0,0 0 0,3-2 0,3-1 0,1 0 0,2-2 0,1 0 0,1-1 0,1-2 0,2-1 0,0-1 0,0-2 0,2 0 0,0-2 0,3-1 0,1-2 0,1-2 0,4-2-5956,0-1-4403,-2 1-7256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8.2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6730.875"/>
      <inkml:brushProperty name="anchorY" value="-376977.4375"/>
      <inkml:brushProperty name="scaleFactor" value="0.5"/>
    </inkml:brush>
  </inkml:definitions>
  <inkml:trace contextRef="#ctx0" brushRef="#br0">0 180 9466,'0'0'0,"2"-1"-2673,0-1 2904,1 0 571,2-2 761,0 0 490,2 0 328,1-1 266,0 0 247,-1 0 261,-1 1 320,1-1 292,0 0-880,-1 1-3277,0 0 899,-2 1-509,1 0 0,-1 1 0,0 1 0,0 0 0,-1 2 0,-2 1 0,1 1 0,0 3 0,0 1 0,1 1 0,0 2 0,1 1 0,-1 1 0,2 0 0,0 1 0,0-1 0,0 2 0,1-2 0,0 0 0,3-1 0,0 0 0,3-2 0,0 0 0,2-1 0,0-1 0,2-2 0,0 0 0,1-2 0,0-2 0,1 0 0,0-2 0,1-1 0,0 0 0,1-3 0,1-1 0,0 0 0,1-2 0,0-1 0,2-1 0,0-1 0,0-1 0,0-1 0,0-1 0,1 0 0,-1-1 0,1 0 0,-1 0 0,0 0 0,0-1 0,1 1 0,-1 1 0,-1 0 0,-1 0 0,-1 0 0,0 1 0,-1 1 0,-1 1 0,-1 2 0,-1 2 0,0 1 0,-1 4 0,0 1 0,0 3 0,0 2 0,0 3 0,0 0 0,0 3 0,-1 1 0,-1 1 0,1 1 0,-2 0 0,1 1 0,-2 0 0,-1 0 0,-1 0 0,-1-1 0,0-1 0,1-1 0,-1-1 0,1 0 0,-1-1 0,0-1 0,0-1 0,-3-1 0,1-1 0,-2 0-7879,-2-1-428,-1-2 648,-1 0-1361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18.83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9024.84375"/>
      <inkml:brushProperty name="anchorY" value="-378052.375"/>
      <inkml:brushProperty name="scaleFactor" value="0.5"/>
    </inkml:brush>
  </inkml:definitions>
  <inkml:trace contextRef="#ctx0" brushRef="#br0">34 1 6257,'0'0'0,"-2"0"1217,0 1 1978,-1 1 228,-1 1 393,-1 2 259,2 1 241,-2 1 72,2 1-2693,0 0-1659,1 1 313,1 1-349,1 0 0,0 1 0,1 1 0,1 1 0,0 1 0,1 1 0,1-1 0,2 1 0,1-1 0,0-1 0,1 0 0,0-1 0,2 0 0,2-3 0,1 0 0,2-2 0,0-1 0,1-2 0,1 0 0,1-3 0,0-1 0,1-1 0,1-2 0,0-1 0,0-1 0,1-3 0,1 1 0,0-1 0,0-2 0,0 0 0,2-1 0,0-1 0,1 0 0,1-1 0,-1 0 0,0 0 0,-1 0 0,1 1 0,-1 0 0,-1 1 0,-1 0 0,-1 2 0,-1 0 0,-2 2 0,-1 0 0,0 2 0,-1 1 0,0 1 0,0 2 0,0 1 0,-2 1 0,1 0 0,-1 2 0,-1-1 0,1 1 0,0 1 0,-2-1 0,2 0 0,0 0 0,-1 0 0,0-1 0,-1 1 0,1-2 0,-1 1 0,1 0 0,-2-1 0,2 0 0,-1 1 0,-2-1 0,2 1-9177,-1-1-822,-2-1-4135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0.5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1079.875"/>
      <inkml:brushProperty name="anchorY" value="-379145.53125"/>
      <inkml:brushProperty name="scaleFactor" value="0.5"/>
    </inkml:brush>
  </inkml:definitions>
  <inkml:trace contextRef="#ctx0" brushRef="#br0">1 304 8114,'0'0'0,"0"1"-824,0 0 2511,0 0 141,1 0 291,1 2 91,-1-1 1,2 0 18,2 0-16,0 0-23,2-1-68,0 1-104,3 0-89,1-1-96,1 0-1105,3-2-713,0 1 130,2-2-145,1 0 0,2 0 0,4-1 0,0-2 0,3 0 0,2-1 0,3 0 0,1-1 0,1-1 0,0-2 0,1 1 0,0-2 0,0 1 0,-1-1 0,0 0 0,-3-1 0,-2 1 0,-1-1 0,-4 1 0,0-1 0,-3 1 0,-4 0 0,-2 1 0,-1 0 0,-4 0 0,-2 0 0,-2 0 0,-2 1 0,-1 0 0,-4 1 0,-1 0 0,-1 0 0,-2 1 0,-3 1 0,-1-1 0,-2 2 0,0 1 0,-2-1 0,-1 2 0,-2-1 0,-3 2 0,0 0 0,-2 2 0,-1 1 0,-2 1 0,-1 1 0,-1 1 0,0 2 0,1 1 0,0 1 0,0 1 0,2 2 0,0 1 0,1 2 0,0 1 0,1 3 0,1 0 0,0 2 0,4 1 0,0 1 0,3 0 0,3 1 0,3 0 0,3 0 0,2-1 0,3 0 0,2-1 0,4-1 0,2-1 0,2-2 0,2-2 0,1 0 0,2-2 0,2 0 0,0-3 0,0 0 0,0-2 0,-1-1 0,0-1 0,2-1 0,-1-1 0,-1-2 0,-1 0 0,0-1 0,-3-1 0,1 0 0,-2 0 0,-1-1 0,-3 0 0,-3 0 0,-1 0 0,-2 0 0,-2 1 0,-1-1 0,-3 1 0,-1 0 0,-4 0 0,0 0 0,-2 1 0,-2 0 0,-2 1 0,0 1 0,-3 0 0,0 1 0,0 1 0,-1 1 0,0 2 0,-2 0 0,2 2 0,-2 1 0,-1 2 0,2 0 0,-2 3 0,2 0 0,0 1 0,0 1 0,1 1 0,2 1 0,1 1 0,2 0 0,2 0 0,4 0 0,0 1 0,3-2 0,2 1 0,2-2 0,4 0 0,2-1 0,1 1 0,3-2 0,3-1 0,1 0 0,2-3 0,3-1 0,1-1 0,3-2 0,3-1 0,0-2 0,3-2 0,-1-1 0,2-2 0,1-2 0,1-2 0,2-1 0,1-3 0,1-1 0,1-1 0,-1-2 0,0-1-1223,-2-1-7203,1-1 1797,-3-1-643,-7 3-2245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0.9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2840.46875"/>
      <inkml:brushProperty name="anchorY" value="-380788.96875"/>
      <inkml:brushProperty name="scaleFactor" value="0.5"/>
    </inkml:brush>
  </inkml:definitions>
  <inkml:trace contextRef="#ctx0" brushRef="#br0">350 32 4665,'0'0'0,"1"-1"-176,1-2 2726,0-2 220,-3 0 309,1-1 28,-1 2 18,-2 0 186,0 2 392,1 0 336,-1 2-1676,-2 2-2575,0 1 655,-2 2-443,0 1 0,-3 2 0,0 2 0,0 2 0,-1 2 0,0 1 0,-1 2 0,0 0 0,0 1 0,0 1 0,-1-1 0,2 1 0,-2-1 0,1 1 0,0-1 0,0-1 0,1 1 0,-1-2 0,1-1 0,1 1 0,0-1 0,1-2 0,1 0 0,0-2 0,0 0 0,0-2 0,0-2 0,0 0 0,0-3 0,1 0 0,1-1 0,1-3 0,2 0 0,1-1-1895,0-2-4052,2-1 1192,0-1-635,2-2 69,0 0-4825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1.14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1479.40625"/>
      <inkml:brushProperty name="anchorY" value="-380131.03125"/>
      <inkml:brushProperty name="scaleFactor" value="0.5"/>
    </inkml:brush>
  </inkml:definitions>
  <inkml:trace contextRef="#ctx0" brushRef="#br0">1 36 6241,'0'0'0,"0"-1"656,0-3 2082,0-2 339,0 0 628,0 0 634,0 1 454,1 1 366,1 1-3609,1 3-1394,2 2 197,1 2-353,1 2 0,0 3 0,1 3 0,2 1 0,0 2 0,2 2 0,1 1 0,1 1 0,1 1 0,1 0 0,0 1 0,0-1 0,1 0 0,1-1 0,1 0 0,1-3 0,1 0 0,-1-1 0,-1-2 0,0-1 0,0-2 0,0-1 0,-1-1 0,0-3 0,0-2 0,0-1 0,0-2-8420,0-1-1208,-4-1-5910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1.57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2969.6875"/>
      <inkml:brushProperty name="anchorY" value="-381471.25"/>
      <inkml:brushProperty name="scaleFactor" value="0.5"/>
    </inkml:brush>
  </inkml:definitions>
  <inkml:trace contextRef="#ctx0" brushRef="#br0">118 103 8242,'0'0'0,"0"0"-360,-1 0 4313,-1 0 840,-1 0 836,0 0 288,0 0-1553,0 0-4906,0 1 1313,0 0-771,1 0 0,1 1 0,2-1 0,1 1 0,1 0 0,2-1 0,1 0 0,1-1 0,1 0 0,1-1 0,1 0 0,2-1 0,-1-1 0,0 0 0,0-2 0,-2 1 0,0-2 0,1 0 0,-2 0 0,0 1 0,0-1 0,0 0 0,-2 1 0,-2-1 0,0 0 0,0 0 0,-2 0 0,0 1 0,-3 0 0,0 0 0,-3 0 0,1 1 0,-1 2 0,-2-1 0,-2 1 0,-1 2 0,0 0 0,-2 0 0,-1 3 0,-1 0 0,0 2 0,-1 1 0,-1 0 0,0 3 0,-1 0 0,2 1 0,-1 2 0,0 1 0,2 0 0,1 0 0,1 2 0,2 0 0,0 0 0,2 1 0,1 0 0,1 0 0,4-1 0,1 1 0,2-1 0,2 0 0,1 0 0,2-2 0,0-1 0,2-1 0,2-1 0,1-2 0,1-1 0,4-1 0,0-2 0,3-1-5386,-1-2-3587,2 0 1367,-4-2-3574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39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52 6297,'-16'6'576,"-3"0"4291,19-5-4392,-1-1 0,1 0 1,-1 0-1,1 1 1,-1-1-1,1 1 1,-1-1-1,1 0 1,0 1-1,-1-1 0,1 1 1,-1-1-1,1 1 1,0-1-1,-1 1 1,1-1-1,0 1 1,0-1-1,0 1 0,-1-1 1,1 1-1,0 0 1,0-1-1,0 1-475,0 0 315,1 0 0,-1-1 0,1 1 1,-1-1-1,1 1 0,0-1 0,-1 1 0,1-1 0,-1 1 0,1-1 0,0 0 0,0 1 0,-1-1 0,1 0 0,0 0 0,0 1 0,-1-1 0,1 0 1,0 0-1,0 0 0,-1 0 0,1 0 0,0 0 0,0 0 0,0 0-315,27 0 1695,-24 0-1650,46-2-476,0-3 1,0-2-1,27-9 431,-20 5-3810,72-20-8957,-81 19 7047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4.20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441.58203"/>
      <inkml:brushProperty name="anchorY" value="-41066.98828"/>
      <inkml:brushProperty name="scaleFactor" value="0.5"/>
    </inkml:brush>
  </inkml:definitions>
  <inkml:trace contextRef="#ctx0" brushRef="#br0">41 192 3889,'0'0'0,"-1"-4"328,-1-6 1783,-1-3 191,0-3 176,0-1-75,-1-1-148,0 1-204,1 1-240,-1 1-290,1 1-291,0 3-275,1 1-255,0 2-222,0 1-165,0 2-111,3 0-104,-1 2-70,1 1-122,2 1-209,-1 2-297,2 0-364,0 2-375,1 1-419,0 1-373,2 2-520,0 1-571,0 1-517,1 1-140,-2-1-688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1.96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4048.84375"/>
      <inkml:brushProperty name="anchorY" value="-382730.9375"/>
      <inkml:brushProperty name="scaleFactor" value="0.5"/>
    </inkml:brush>
  </inkml:definitions>
  <inkml:trace contextRef="#ctx0" brushRef="#br0">235 91 6505,'0'0'0,"1"-2"104,1-2 2409,2-1 366,-1-2 529,-1 0 366,0 0 369,0 0 273,-3 0 148,-1 0-4786,-1 1 824,0 1-521,-1 0-81,-2 0 0,0 1 0,-1 0 0,-1 1 0,0 0 0,-2 1 0,0 2 0,0 1 0,-1 2 0,0 0 0,-1 2 0,1 2 0,-2 0 0,2 2 0,-2 0 0,1 3 0,1 0 0,-1 1 0,1 1 0,1 1 0,0 2 0,3 0 0,0 1 0,2 1 0,2-1 0,1 0 0,2-1 0,2 0 0,1-2 0,2 0 0,3 0 0,0-2 0,4-2 0,-1 0 0,1-2 0,2-1 0,1-2 0,0-1 0,1-1 0,0-1 0,0-2 0,1-1 0,-1-2 0,2 0 0,0-3 0,2 0-7235,-1-2 1591,1-1-1000,2-2 372,-5 1-794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2.6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5151.03125"/>
      <inkml:brushProperty name="anchorY" value="-383976.25"/>
      <inkml:brushProperty name="scaleFactor" value="0.5"/>
    </inkml:brush>
  </inkml:definitions>
  <inkml:trace contextRef="#ctx0" brushRef="#br0">73 46 4161,'0'0'0,"0"0"160,0-2 1615,-1-1 211,-1 0 346,1 0 205,-2-1 165,0 1 210,-1 0 296,1-1 375,-2 1 362,2 1-548,0 0-3916,-1 0 1107,1 1-588,1 1 0,-2 0 0,0 2 0,0 1 0,1 1 0,-1 3 0,1 1 0,1 2 0,-2 1 0,2 1 0,-1 2 0,2 2 0,0 0 0,0 1 0,1 1 0,2 1 0,0-2 0,1 1 0,0 0 0,1-1 0,2-1 0,2 1 0,0-2 0,3-1 0,0-2 0,2-1 0,-1 0 0,1-3 0,0 0 0,0-2 0,1-1 0,0-3 0,-1 0 0,0-2 0,1 0 0,1-1 0,-1-1 0,0-2 0,-2-2 0,1-1 0,-1-1 0,-1-1 0,-1-2 0,0-2 0,-2-1 0,0-2 0,-1 0 0,-1-1 0,-1-1 0,-2 0 0,-1-2 0,-1 1 0,-1 0 0,0 0 0,0 1 0,0 1 0,0 1 0,-1 2 0,1 0 0,0 2 0,0 2 0,0 1 0,0 1 0,-1 3 0,-1 1 0,0 3 0,1 3 0,-2 3 0,1 1 0,-2 3 0,1 2 0,1 1 0,0 2 0,0 2 0,2 0 0,-1 3 0,1 0 0,2 1 0,0 0 0,1 0 0,2 0 0,-1-1 0,2 0 0,0-2 0,0 0 0,3-2 0,1-1 0,-1-2 0,2-1 0,2-1 0,1-2 0,2-1 0,1-2 0,3-2 0,1-2 0,1-1 0,0-3 0,0-1-4910,1-2 189,-2-2 494,1-1 397,-1-2 655,-2-2 578,-2-1 513,-1-1 440,-3-3 321,-1-1 225,-2-1 186,-2-2 137,-2-2 152,-1 5-257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2.8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6841.46875"/>
      <inkml:brushProperty name="anchorY" value="-385108.71875"/>
      <inkml:brushProperty name="scaleFactor" value="0.5"/>
    </inkml:brush>
  </inkml:definitions>
  <inkml:trace contextRef="#ctx0" brushRef="#br0">40 350 536,'0'0'0,"0"-4"176,0-9 551,0-5 421,0-4 511,0-3 500,0-2 403,0-1 356,0 2 279,-1 1 236,-1 1 221,1 2 181,-1 2 87,1 2-1261,1 1-2957,-2 2 772,0 2-476,0 2 0,1 2 0,0 2 0,-1 3 0,0 2 0,0 4 0,-1 3 0,0 4 0,1 2 0,-1 5 0,0 2 0,1 2 0,0 3 0,1 2 0,2 1 0,1 1 0,-1 1 0,1 1 0,-1 0 0,1 1 0,0-1 0,0-1 0,1 0 0,0-1 0,1-1 0,-1-1 0,0-3 0,0 0 0,0-2 0,1-2 0,0-1 0,0-2 0,-1-1 0,0-2 0,1-3-1466,-1-1-9635,1-2 3186,-1-1-4833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3.1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7883.9375"/>
      <inkml:brushProperty name="anchorY" value="-386403.0625"/>
      <inkml:brushProperty name="scaleFactor" value="0.5"/>
    </inkml:brush>
  </inkml:definitions>
  <inkml:trace contextRef="#ctx0" brushRef="#br0">8 71 6369,'0'0'0,"0"-1"-208,0-1 3464,-2 0 167,1-1 230,-1 0-227,1 0-388,0 1-367,2 0-258,0 0-116,2 0 24,2 0-2577,1 1 601,2-1-326,2 0-19,1 0 0,2-1 0,1 0 0,3 0 0,1 0 0,0-1 0,1 0 0,0 0 0,0 0 0,-1 1 0,1 0 0,0 0 0,-1 1 0,-2 1 0,-1 2 0,0 1 0,-1 2 0,-2 2 0,0 2 0,-1 2 0,-1 0 0,0 2 0,-3 2 0,0 0 0,-1 2 0,-1-1 0,0 2 0,-1-2 0,1 1 0,-1-2 0,-2 0 0,2-1 0,-1-1 0,0-1 0,0 0 0,0-2 0,1 0 0,-2-2 0,2-1 0,-1-1 0,2-2 0,-2-1-5022,2-3-4718,-2 0 1834,0-1-2373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3.35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9357.375"/>
      <inkml:brushProperty name="anchorY" value="-387620.25"/>
      <inkml:brushProperty name="scaleFactor" value="0.5"/>
    </inkml:brush>
  </inkml:definitions>
  <inkml:trace contextRef="#ctx0" brushRef="#br0">50 86 5153,'0'0'0,"-1"-1"48,-3-4 2903,1-1-110,-2-2-52,0-1-468,-2 1-543,2 0-539,-1 1-484,1 1-406,1-1-458,2 2-491,0 1-490,2 0-569,0 1-848,1 1-1119,1 0-764,0 1-2177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3.80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8297.25"/>
      <inkml:brushProperty name="anchorY" value="-386517.9375"/>
      <inkml:brushProperty name="scaleFactor" value="0.5"/>
    </inkml:brush>
  </inkml:definitions>
  <inkml:trace contextRef="#ctx0" brushRef="#br0">75 0 3393,'0'0'0,"0"1"1424,0 1 3230,-2 1 814,1 0 778,-1 2 444,-1 1-2097,-1 3-5120,0 0 1353,-1 2-826,-1 0 0,0 2 0,-2 0 0,2 2 0,0 0 0,1 0 0,0 1 0,1-1 0,1 1 0,1-1 0,2 0 0,2 0 0,1-1 0,2 0 0,2-1 0,4-1 0,1-1 0,3-1 0,-1-2 0,2 0 0,1-2 0,0-2 0,0-1 0,-2-1 0,0-2 0,0-1 0,0-1 0,-1-1 0,-2-1 0,0-2 0,0-1 0,-2-1 0,0-1 0,-3 0 0,0-2 0,-2 1 0,0-2 0,-1-1 0,-3-1 0,-1-1 0,-3 0 0,1-2 0,-3 0 0,0 0 0,-3 1 0,-1 0 0,-2 1 0,-2 1 0,-1 2 0,-1 1 0,-1 2 0,-1 1 0,-1 2 0,0 2 0,0 0 0,0 1 0,1 2 0,2 1 0,0 0 0,2 2 0,1 1 0,2-1 0,1 2 0,2 1 0,2 0 0,2 0 0,2 0 0,0-1-7123,1 1-2950,1-1-6481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4.42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7207.0625"/>
      <inkml:brushProperty name="anchorY" value="-385564.90625"/>
      <inkml:brushProperty name="scaleFactor" value="0.5"/>
    </inkml:brush>
  </inkml:definitions>
  <inkml:trace contextRef="#ctx0" brushRef="#br0">0 111 8874,'0'0'0,"0"-1"-288,0-1 4397,0-1 461,0 0 464,2-2-81,-1 1-288,1 0-4464,1 1 316,0-1-385,1 1-132,-1-1 0,1 1 0,2 0 0,-2 1 0,2 1 0,-1 1 0,2 1 0,-1 2 0,0 2 0,0 1 0,1 1 0,0 2 0,0 2 0,1 1 0,-1 1 0,-1 1 0,-1 1 0,0 1 0,-1 0 0,-1 1 0,-1-1 0,-1 2 0,-1-1 0,-1 0 0,-1-1 0,-1 0 0,-2 0 0,-1-1 0,-1 0 0,-1-2 0,0 0 0,-1-1 0,-1-1 0,2-2 0,0 0 0,0-2 0,0-1 0,2-2 0,0-1 0,1-1 0,2-3 0,-1-1 0,1-3 0,1 0 0,2-2 0,1-3 0,1-1 0,0-1 0,3-2 0,0-2 0,2 0 0,-1-3 0,2 0 0,0-1 0,1-1 0,1-1 0,1 1 0,1 0 0,-1 1 0,2 0 0,0 2 0,0 0 0,0 2 0,0 0 0,0 2 0,-1 1 0,0 1 0,0 1 0,1 1 0,-2 2 0,2 1 0,-2 1 0,2 0 0,0 3 0,1 0 0,0 1 0,0 2 0,-2 0 0,2 2 0,-2 1 0,-1 2 0,0 0 0,0 2 0,0 1 0,-2 1 0,-1 1 0,-2 2 0,1 1 0,-2 1 0,-1 0 0,0 2 0,-1 0 0,-1 1 0,-1-1 0,0 2 0,0 1 0,-1-1 0,0 2 0,-2 0 0,0-1 0,0 1 0,1 0 0,0 1 0,0-1 0,1 0 0,1-1 0,1-1-7440,-1-1-4465,1-3-1905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5.84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8689.875"/>
      <inkml:brushProperty name="anchorY" value="-386921.5"/>
      <inkml:brushProperty name="scaleFactor" value="0.5"/>
    </inkml:brush>
  </inkml:definitions>
  <inkml:trace contextRef="#ctx0" brushRef="#br0">42 546 7554,'0'0'0,"-3"2"88,-2 2 4154,-2 1 120,-1 1 136,0 2-321,1-1-345,4-1-162,2 0-3879,4 0 710,4-2-449,3-1-52,5-1 0,3-2 0,4-1 0,5-2 0,2-1 0,3-1 0,2-2 0,2 0 0,2-2 0,-1-1 0,2 0 0,-1-1 0,0-1 0,0-1 0,1-1 0,-2-2 0,1-1 0,0-1 0,-1-2 0,1 0 0,-1-2 0,-2-1 0,0-1 0,-3 0 0,-3-2 0,-1 1 0,-4 0 0,-2-1 0,-3 3 0,-3-1 0,-3 2 0,-4 2 0,-2 1 0,-4 2 0,-2 1 0,-2 2 0,-3 2 0,-3 2 0,-1 0 0,-3 1 0,-1 2 0,-2 2 0,0 2 0,-1 2 0,-2 2 0,0 2 0,-2 3 0,0 2 0,-1 3 0,-2 3 0,0 2 0,0 3 0,0 2 0,1 2 0,1 2 0,0 1 0,1 0 0,2 2 0,2-1 0,3 2 0,2-1 0,3 0 0,2-1 0,3 0 0,4-1 0,3-1 0,3 0 0,2-2 0,1-1 0,3-1 0,0-2 0,3-1 0,1-1 0,0-2 0,0-2 0,0 0 0,-1-2 0,-1-2 0,-1-1 0,0 0 0,-2-2 0,-2 0 0,-1-1 0,-2-2 0,-3 0 0,0-2 0,-2 0 0,-2 0 0,-2-1 0,-1-1 0,-1 0 0,-2-1 0,0 0 0,-2 0 0,-1 0 0,-2 0 0,-1 2 0,-2-1 0,-1 3 0,-2 1 0,-1 1 0,-1 2 0,-2 2 0,1 1 0,-2 4 0,1 0 0,-1 2 0,1 2 0,-1 0 0,1 2 0,1 1 0,3 0 0,0 1 0,2 1 0,3 0 0,1 0 0,2 0 0,3 0 0,2-1 0,3-1 0,1 0 0,3-1 0,2-2 0,2 1 0,5-3 0,1-1 0,2-1 0,2-1 0,2-3 0,2-1 0,2-1 0,0-3 0,0-1 0,1-2 0,-1-1 0,1-3 0,-1-1 0,-1 0 0,0-2 0,0-1 0,-1-2 0,0 0 0,0-2-2035,-1-2-8054,-2 0 2419,-4 1-5969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7.23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0608.21875"/>
      <inkml:brushProperty name="anchorY" value="-388478.59375"/>
      <inkml:brushProperty name="scaleFactor" value="0.5"/>
    </inkml:brush>
  </inkml:definitions>
  <inkml:trace contextRef="#ctx0" brushRef="#br0">1 114 7298,'0'0'0,"0"0"-793,0-2 2736,0-1 339,0-1 510,0 0 202,0 1 136,0 0 194,0 1 305,0 2 248,0 1-1843,0 2-2166,2 3 521,-1 1-389,1 2 0,-1 2 0,2 2 0,-1 1 0,2 1 0,-1 1 0,0 1 0,0 0 0,2-1 0,-1 1 0,1-1 0,0-1 0,0 0 0,-1-1 0,0-1 0,0-2 0,0 0 0,1-2 0,-1-1 0,1-2 0,1 0 0,-1-2 0,0-1 0,1-1 0,-1-2 0,1 0 0,-1-2 0,2-1 0,0-2 0,-1-1 0,0-2 0,1 0 0,-1-2 0,2-1 0,-1-1 0,1-2 0,-2 0 0,1-1 0,-1 0 0,1-1 0,0 0 0,1 0 0,0 2 0,0 0 0,-2 1 0,0 0 0,1 3 0,0 1 0,0 2 0,0 2 0,0 2 0,-1 2 0,0 3 0,1 3 0,-1 1 0,-1 3 0,2 2 0,-2 1 0,0 1 0,1 2 0,0 0 0,1 1 0,1-1 0,-2 2 0,0-1 0,1-1 0,0 0 0,0-2 0,1 0 0,-1-2 0,1-2 0,0-1 0,1 0 0,-1-2 0,0-1 0,2-1 0,-1-1 0,1-1 0,0-2 0,0-2 0,1-1 0,-1-1 0,-1-2 0,2-2 0,1-1 0,0-2 0,0-2 0,1-2 0,-1-1 0,0-1 0,1-2 0,1-1 0,1-2 0,2 0 0,2 0 0,0-1 0,1 0 0,0 0 0,0 2 0,0 0 0,-1 4 0,0 1 0,-2 3 0,-1 2 0,-1 3 0,-2 3 0,-1 3 0,-2 4 0,-1 2 0,-1 2 0,0 2 0,-1 3 0,-3-1 0,1 2 0,-2 0 0,-1 2 0,0 0 0,-2-1 0,1 1 0,-1-1 0,1-1 0,1 0 0,-1-2 0,0 0 0,0-2 0,0 0 0,-1-1 0,0-1 0,0-1 0,0-1 0,0-2 0,0 0 0,2-2 0,-1-1 0,1-1 0,-1-1 0,0-2 0,0-1 0,-1-1 0,0-1 0,-1-1 0,-1-1 0,-1-1 0,-2 0 0,1-1 0,-2 0 0,0 0 0,0 0 0,-2 0 0,1 2 0,-3 0 0,0 2 0,-1 2 0,-2 2 0,-1 2 0,-1 2 0,-3 1 0,0 3 0,0 2 0,-1 2 0,-2 2 0,1 3 0,0 2 0,1 1 0,2 2 0,0 1 0,2 2 0,0-1 0,4 1 0,1 0 0,3 0 0,3-1 0,3-1 0,1 0 0,5-2 0,2-1 0,1-2 0,2-2 0,2-1 0,2-2 0,1-1 0,1-2 0,1-2 0,-1-1 0,1-1 0,-1-3 0,1 0 0,-1-2 0,0-2 0,0-1 0,-1-2 0,-1 0 0,-1-2 0,0-1 0,-1-2 0,-1-1 0,-1-1 0,-1-2 0,0 0 0,-3 0 0,1 0 0,-3 1 0,1-1 0,-1 1 0,0 1 0,-1 0 0,0 0 0,-1 2 0,-1 2 0,1 0 0,0 1 0,-1 0 0,1 2 0,-1 1 0,-1 1 0,0 2 0,0 1 0,0 1 0,0 2 0,0 2 0,0 0 0,0 3 0,0 1 0,0 2 0,0 1 0,0 2 0,0 2 0,2 2 0,-1 1 0,1 2 0,-1 2 0,0 2 0,1 2 0,0 1 0,2 3 0,-1 1 0,0 2 0,0 2 0,2 2 0,-1 3 0,1 3 0,-1 2 0,0 3 0,0 3 0,1 3 0,-1 3 0,-1 4 0,-2 3 0,1 3 0,-2 3 0,0 1 0,-1-1 0,-1 0 0,-1-1 0,-2-3 0,-1-1 0,-1-2 0,-1-3 0,-2-2 0,0-4 0,-1-1 0,-4-3 0,-2-3 0,-3-2 0,-3-2 0,-2-4 0,-2-1 0,-3-3 0,-1-4 0,-3-2 0,0-2 0,-2-3 0,-1-4 0,0-3 0,-1-3 0,-1-3 0,2-3 0,0-3 0,2-5 0,1-2 0,1-5 0,2-3 0,2-3 0,2-5 0,1-3 0,3-5 0,2-3 0,3-3 0,4-2 0,2-2 0,4-3 0,3-2 0,2-1 0,3 0 0,4-2 0,1 0 0,2 0 0,2 1 0,3-1 0,3 0 0,2 0 0,2 2 0,2 0 0,3 1 0,1 0-7515,2 0 1559,3 2-924,-6 7-6445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7.75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1998.96875"/>
      <inkml:brushProperty name="anchorY" value="-390477.5625"/>
      <inkml:brushProperty name="scaleFactor" value="0.5"/>
    </inkml:brush>
  </inkml:definitions>
  <inkml:trace contextRef="#ctx0" brushRef="#br0">0 314 6945,'0'0'0,"0"0"-56,0 1 3090,0 0 135,0 0 253,0 0-182,0-1-321,0 1-399,2-1-390,1-1-373,1-1-334,0-1-241,2 1-149,0-2-1149,0-2 277,0 0-157,1 0-4,-1-2 0,2 0 0,-2-2 0,0 0 0,-1-1 0,0 0 0,-1 0 0,0-1 0,0-1 0,-1 0 0,-2-1 0,0 1 0,0-1 0,-1 0 0,-2 0 0,1 1 0,-1 0 0,0 0 0,1 1 0,-1 1 0,0 1 0,0 1 0,1 1 0,0 0 0,0 3 0,-1 0 0,1 2 0,-1 1 0,1 2 0,-2 1 0,1 2 0,0 1 0,0 3 0,0 1 0,0 2 0,0 2 0,0 2 0,3 1 0,0 1 0,0 0 0,2 1 0,0 1 0,1 0 0,0 0 0,0 0 0,0-1 0,0-1 0,2-1 0,-2-1 0,2-1 0,0-2 0,-2-2 0,2-1 0,0-1 0,0-2 0,1-1-9466,1-2 2182,-2-3-326,-1 0-875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476.97266"/>
      <inkml:brushProperty name="anchorY" value="-41948.39453"/>
      <inkml:brushProperty name="scaleFactor" value="0.5"/>
    </inkml:brush>
  </inkml:definitions>
  <inkml:trace contextRef="#ctx0" brushRef="#br0">0 33 2377,'0'0'0,"0"1"488,2 0 1727,-1 0 319,1 0 378,0 1 228,1 0 195,-1-1 280,-1 1 362,0-1 251,0 2-323,0-1-4529,1 2 1289,1 0-665,-1 2 0,2 0 0,-1 2 0,0 1 0,0 2 0,0 1 0,0 1 0,0 2 0,-1 0 0,0 1 0,0 0 0,0 0 0,1 1 0,0-1 0,1 1 0,-1 0 0,-1 0 0,0-1 0,-1 1 0,1-1 0,0-1 0,-1 0 0,1-2 0,-2 0 0,1-1 0,-1-1 0,0-1 0,0 0 0,0-2 0,0-1 0,0-2 0,0-1 0,0-1 0,0-2 0,0-3 0,0-1 0,1-3 0,0-2 0,1-1 0,-1-3 0,1-2 0,0-1 0,0-3 0,1-1 0,-1-2 0,2-1 0,0-1 0,1-1 0,0 1 0,0-1 0,2 2 0,0-1 0,1 1 0,2 0 0,-1 1 0,1 2 0,1 0 0,0 2 0,0 2 0,2 2 0,0 3 0,1 2 0,0 4 0,-1 2 0,0 2 0,-1 4 0,-2 1 0,0 4 0,0 1 0,-1 2 0,-1 1 0,0 2 0,0 1 0,-1 1 0,0 0 0,-2 1 0,-1-1 0,0 1 0,-1-2 0,0 0 0,-2-1 0,0-1 0,-1 0 0,0-2 0,0 0 0,0-1 0,-1 0 0,1-3 0,0 0 0,0-2 0,-1-1 0,-1-2 0,1-1 0,0-2 0,0-2 0,0-1 0,1-3 0,0-1 0,0-2 0,0-1 0,1-1 0,1-2 0,1-1 0,-1 0 0,2-1 0,1-1 0,0 0 0,0 1 0,0-1 0,2 2 0,1 1 0,0 1 0,0 1 0,1 1 0,1 3 0,1 1 0,0 2 0,1 3 0,1 2 0,1 3 0,-1 2 0,2 2 0,-1 3 0,0 1 0,-1 3 0,0 0 0,-1 2 0,-2 1 0,-1 0 0,-1 0 0,-1 0 0,1 0 0,-2 0 0,0-2 0,-1-1 0,-1-2 0,1 0 0,-2 0 0,1-2 0,-1-1 0,1-1 0,-1-1 0,0-3 0,1-1 0,-1-3 0,2-2 0,0-3 0,1-3 0,2-3-7515,1-1 1223,-1-3-688,-1 3-5805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8.4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3171.6875"/>
      <inkml:brushProperty name="anchorY" value="-391494.5"/>
      <inkml:brushProperty name="scaleFactor" value="0.5"/>
    </inkml:brush>
  </inkml:definitions>
  <inkml:trace contextRef="#ctx0" brushRef="#br0">0 6 6145,'0'0'0,"0"0"1705,0 0 1894,0 0-37,0 1 90,0 0-30,0 1 73,0 0 102,2 2-936,0 0-3233,-1 2 873,1 2-501,-1 1 0,1 1 0,0 1 0,0 2 0,-1 1 0,2 1 0,-1 0 0,1 1 0,1 0 0,-2-1 0,0 0 0,1-1 0,-1 0 0,0-2 0,0-1 0,-1 0 0,1-2 0,0 0 0,-1-1 0,0-1 0,0-2 0,0 1 0,-1-1 0,0-2 0,0 0 0,2-2 0,-1-1 0,1-1 0,-1-2 0,0-2 0,1-1 0,0-1 0,2-3 0,0-1 0,1-2 0,0-2 0,1-1 0,0 0 0,2-1 0,-1 0 0,1-1 0,0 1 0,1 0 0,1 0 0,-1 2 0,1 0 0,0 1 0,0 2 0,1 1 0,1 1 0,0 3 0,1 0 0,0 4 0,0 2 0,-2 2 0,-1 3 0,0 3 0,-1 2 0,-1 2 0,0 1 0,-2 3 0,0 1 0,-1 1 0,-2 1 0,-1 1 0,-1 1 0,0 0 0,-1 0 0,0 0 0,-1 0 0,3-1 0,-1-2 0,1 0 0,-1-1 0,2-1 0,-1-1 0,2-2 0,0-2 0,2-1 0,1-3-2698,1-1-9498,-2-2-7047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8.85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4565.40625"/>
      <inkml:brushProperty name="anchorY" value="-392876.75"/>
      <inkml:brushProperty name="scaleFactor" value="0.5"/>
    </inkml:brush>
  </inkml:definitions>
  <inkml:trace contextRef="#ctx0" brushRef="#br0">188 152 10738,'0'0'0,"0"-1"-512,0 0 4696,-2-1 553,1 0 624,-1 1 17,1 0-2930,0 1-2492,0 0 521,1 2-477,0-1 0,1 1 0,1-1 0,1 0 0,2-1 0,1 1 0,3-2 0,0-1 0,2 0 0,0-1 0,2 0 0,-1-1 0,-1-1 0,1-1 0,0 0 0,-2-1 0,0-1 0,-1 0 0,0-1 0,-1 0 0,-2 0 0,-1 0 0,-2 1 0,-1 0 0,-3-1 0,-3 2 0,-1 0 0,-1 1 0,-4 0 0,-1 2 0,-2 1 0,-2 2 0,-3 0 0,0 1 0,-1 3 0,-1 1 0,-1 2 0,-1 3 0,1 2 0,0 1 0,0 2 0,2 2 0,0 1 0,2 1 0,1 2 0,3 0 0,2 2 0,3-1 0,3 0 0,2 1 0,1-1 0,5-1 0,2-1 0,4 0 0,2-3 0,3 0 0,3-3 0,2 0 0,3-3 0,1-1 0,1-1 0,2-2 0,2-3 0,0-1 0,1-2 0,3-2-10932,1-2 1518,-6 0-3323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29.7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5743"/>
      <inkml:brushProperty name="anchorY" value="-394143.21875"/>
      <inkml:brushProperty name="scaleFactor" value="0.5"/>
    </inkml:brush>
  </inkml:definitions>
  <inkml:trace contextRef="#ctx0" brushRef="#br0">0 154 8210,'0'0'0,"1"-3"808,1-5 2651,2-2 167,-1-2 386,1-2 222,0 0 112,0 0-318,0 0-4665,-1 2 1318,-1 0-681,1 2 0,-1 1 0,0 2 0,-1 0 0,0 3 0,0 1 0,-1 2 0,0 2 0,0 3 0,0 2 0,0 3 0,0 4 0,0 3 0,-1 3 0,3 4 0,0 3 0,-1 4 0,1 2 0,-1 4 0,-1 4 0,1 2 0,-1 2 0,0 2 0,1 2 0,1 1 0,0 2 0,-1 0 0,0 1 0,1 0 0,0 0 0,0-1 0,-1 0 0,2-2 0,-1-1 0,0-2 0,-1-1 0,0-3 0,0-2 0,-1-2 0,0-2 0,0-2 0,0-2 0,0-2 0,0-2 0,0-4 0,0-3 0,1-2 0,1-3-6292,0-4-2207,-3-2 936,1-3-3196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0.1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6835.71875"/>
      <inkml:brushProperty name="anchorY" value="-396426.1875"/>
      <inkml:brushProperty name="scaleFactor" value="0.5"/>
    </inkml:brush>
  </inkml:definitions>
  <inkml:trace contextRef="#ctx0" brushRef="#br0">25 553 6561,'0'0'0,"-2"-4"-176,-1-5 1606,-2-4 8,0-3 133,1-4-10,1-2-68,1-1-30,1 0-28,2-1-18,2 0 21,2-1 20,4 0 22,1-1 24,3 0 24,4 0 43,0-1 159,3 0 155,-1 0 116,2 2-2357,1 0 691,1 1-335,0 3 0,1 2 0,2 2 0,0 3 0,0 3 0,0 4 0,0 5 0,-1 2 0,-1 5 0,-1 2 0,-2 4 0,-2 2 0,-1 3 0,-1 1 0,-2 1 0,-4 1 0,-2 1 0,-3 1 0,-2 0 0,-2 1 0,-2 0 0,-2 0 0,-2 0 0,-2-1 0,-4 0 0,-2-1 0,-2-1 0,-2 0 0,0-2 0,-2 0 0,-2-2 0,0-1 0,-2-1 0,2-2 0,-1-2 0,0-1 0,0-2 0,3-3 0,1-2 0,2-2 0,4-1 0,1-3-2894,4-1-5866,2-2 1647,2 1-7868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1.0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8052.46875"/>
      <inkml:brushProperty name="anchorY" value="-397331.3125"/>
      <inkml:brushProperty name="scaleFactor" value="0.5"/>
    </inkml:brush>
  </inkml:definitions>
  <inkml:trace contextRef="#ctx0" brushRef="#br0">25 257 9178,'0'0'0,"0"0"792,1 0 2866,1 0 78,0 0 190,-1 1-163,0 1-231,1 1-165,0-1-2980,2 2-90,-1-2-166,1 1-131,1-1 0,1 1 0,1-1 0,1 0 0,0-1 0,0-1 0,0-1 0,1-1 0,1 0 0,0-2 0,-1 0 0,2 0 0,0-1 0,0 0 0,-2-2 0,1 0 0,-2-2 0,1 2 0,-3-2 0,1-1 0,-3 1 0,0-1 0,-2 1 0,-1 0 0,-1 0 0,-1 1 0,-1 1 0,-2-1 0,-1 2 0,-1 0 0,-1 2 0,-1 1 0,-1 0 0,-1 3 0,0 1 0,-2 3 0,1 1 0,-1 2 0,1 2 0,-2 3 0,1 1 0,0 2 0,0 2 0,-1 2 0,2 2 0,0 1 0,1 0 0,2 1 0,1 0 0,2 0 0,1 1 0,2 0 0,3 0 0,2-1 0,2-2 0,2 0 0,2-2 0,1-1 0,1-2 0,3-1 0,2-3 0,1-1 0,2-1 0,0-2 0,2-2 0,-1-1 0,1-2 0,-1-1 0,1-3 0,-1 0 0,-1-2 0,-1-3-1400,0 1-2634,-1-2 1161,-1-2-126,0 0 315,-2-3 304,1-1 290,-3-1 290,1-2 259,-1-1 241,-1-1 253,-1-1 238,-1-1 259,0-1 245,-1-1 333,0 0 383,-2 1 419,0 0 419,1 1 414,-2 2 380,0 0 343,-1 3 388,-1 2 417,1 3 503,-1 1 362,0 4-656,0 2-3905,0 4 1097,0 3-592,0 2 0,-1 3 0,0 3 0,1 2 0,-1 1 0,0 1 0,-1 2 0,0 1 0,-1-1 0,1 0 0,-1 0 0,0 0 0,0-1 0,-1-1 0,1-1 0,0 0 0,0-2 0,0 0 0,-1-3 0,-1 0 0,0-1 0,-1-1 0,1-2 0,-2-1 0,0-1 0,0-2 0,0-2 0,1-2 0,1-2 0,0-3 0,-1 0 0,1-3 0,1-2 0,0-1 0,1-3 0,1-1 0,1-2 0,1-1 0,2-3 0,1-2 0,1-1 0,2-3 0,1 1 0,1 0 0,2 1 0,2 2 0,0 0 0,1 1 0,0 2 0,0 1 0,1 1 0,-1 1 0,1 2 0,1 1 0,-1 2-2212,1 1-5381,1 2 1272,2 2-542,-4 2-3383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1.47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9858.34375"/>
      <inkml:brushProperty name="anchorY" value="-398090.03125"/>
      <inkml:brushProperty name="scaleFactor" value="0.5"/>
    </inkml:brush>
  </inkml:definitions>
  <inkml:trace contextRef="#ctx0" brushRef="#br0">349 264 5745,'0'0'0,"2"-2"872,-1-4 2951,1-2 407,-1-3 606,0-2 322,0-1 39,-1-2-2678,1 0-2617,-1 0 583,-2 1-485,0-1 0,-1 1 0,-2 0 0,-2 2 0,-2-1 0,-2 1 0,0 1 0,-2 1 0,0 1 0,-2 1 0,0 1 0,-3 3 0,1 1 0,-1 3 0,0 2 0,0 2 0,2 3 0,-1 2 0,1 2 0,-1 3 0,1 2 0,2 3 0,1 3 0,2 4 0,1 3 0,1 3 0,2 4 0,1 3 0,2 3 0,1 4 0,1 1 0,1 3 0,2 3 0,1 1 0,0 1 0,-1 1 0,0 2 0,2 1 0,-1 0 0,0 2 0,1 1 0,0 1 0,0 0 0,2 0 0,1 0 0,1 0 0,1-2 0,0 0 0,0-4 0,0-1 0,0-3 0,1-3 0,-1-4 0,0-2 0,0-4 0,-1-2 0,-1-4 0,1-2 0,-2-3 0,0-3 0,-1-2 0,-1-4 0,-1-2 0,1-4 0,-1-3 0,0-4 0,-1-2 0,2-4 0,-1-4-8607,0-2-248,-1 0-7448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1.71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8663.1875"/>
      <inkml:brushProperty name="anchorY" value="-398751.21875"/>
      <inkml:brushProperty name="scaleFactor" value="0.5"/>
    </inkml:brush>
  </inkml:definitions>
  <inkml:trace contextRef="#ctx0" brushRef="#br0">63 211 10162,'0'0'0,"-3"-3"176,-2-3 2801,-2-2 96,0-2 218,-2 0-182,1 0-318,1 1-372,0 0-360,2 1-315,1 1-915,3-1-844,4 2 167,1-1-152,2 1 0,3 0 0,3 0 0,1 0 0,2 0 0,3 0 0,1 0 0,3-1-551,1 0-1933,1 0-14,2-1-604,0 1-356,0-1-424,0 1-371,0-2-164,-6 1-4321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2.1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9934.1875"/>
      <inkml:brushProperty name="anchorY" value="-399556.84375"/>
      <inkml:brushProperty name="scaleFactor" value="0.5"/>
    </inkml:brush>
  </inkml:definitions>
  <inkml:trace contextRef="#ctx0" brushRef="#br0">176 78 4497,'0'0'0,"1"-1"280,1-2 2455,-2-1 326,0 0 346,-2 0 111,-2 0 28,0 1 110,-3 1 138,0 1 135,-2 1-4178,0 1 781,1 2-471,-3 1-61,1 2 0,-1 1 0,-2 3 0,-1 1 0,0 3 0,2 2 0,0 1 0,2 1 0,1 1 0,2 1 0,3 0 0,2 1 0,2-1 0,3-1 0,3-1 0,2-1 0,3-1 0,1-2 0,3 0 0,0-1 0,1-2 0,1-2 0,1-2 0,2-2 0,0-2 0,-1-2 0,1-1 0,0-1 0,-1-3 0,-1-2 0,-1-2 0,0-2 0,-2 0 0,-3-3 0,1-1 0,-3-2 0,-1-1 0,-2-2 0,-1-2 0,-2 0 0,-1-1 0,-2-1 0,-2 0 0,-1 0 0,-1 0 0,-2 1 0,-1 2 0,-3 2 0,-1 1 0,1 3 0,-3 1 0,1 4 0,-1 1 0,-1 2 0,0 3 0,0 2 0,0 2 0,0 2 0,-1 1 0,2 3 0,0 0 0,1 2 0,2 0 0,0 0 0,2 1-2483,2-1-7245,2 0 2068,2-1-5911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2.51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8884.71875"/>
      <inkml:brushProperty name="anchorY" value="-398548.5625"/>
      <inkml:brushProperty name="scaleFactor" value="0.5"/>
    </inkml:brush>
  </inkml:definitions>
  <inkml:trace contextRef="#ctx0" brushRef="#br0">1 121 6977,'0'0'0,"1"-1"-472,2-1 3268,4 0 382,-1 0 566,2 2 333,-1 2 390,1 2 242,0 2-1649,0 2-3385,-1 3 881,-1 2-556,-1 1 0,0 3 0,-1 0 0,-1 2 0,0-1 0,0 1 0,-1-2 0,0 1 0,-1-2 0,-1 0 0,0-1 0,0-1 0,-2-1 0,1-1 0,-1-1 0,0-1 0,0-2 0,-1 1 0,0-2 0,0-2 0,0-1 0,-1-2 0,1-2 0,1-1 0,0-2 0,0-2 0,0-1 0,0-2 0,2-3 0,1-1 0,0-1 0,2-3 0,-1-1 0,1-2 0,0-1 0,1-1 0,2 0 0,-1-1 0,1 0 0,0 0 0,1 1 0,2 0 0,0 2 0,1 0 0,-1 1 0,2 0 0,0 2 0,-1 2 0,-1 0-457,2 2-8169,-1 0 2128,2 3-667,-2 2-3304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3.2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0127.90625"/>
      <inkml:brushProperty name="anchorY" value="-399443.90625"/>
      <inkml:brushProperty name="scaleFactor" value="0.5"/>
    </inkml:brush>
  </inkml:definitions>
  <inkml:trace contextRef="#ctx0" brushRef="#br0">9 23 5713,'0'0'0,"0"0"192,0-1 2642,0-1 347,1 0 464,1-1 294,0 1 219,-1 0 194,0 0 72,0-1-4778,-1 1 980,0 0-569,0 1-57,0 2 0,-2 1 0,1 3 0,-1 2 0,0 1 0,1 2 0,1 2 0,-1 2 0,1 1 0,0 2 0,0 3 0,-1 0 0,-1 1 0,1 1 0,-1 0 0,1-1 0,1 0 0,-1-1 0,3-1 0,-1-1 0,1-1 0,0-2 0,-1 0 0,1-2 0,0-2 0,0 0 0,1-1 0,-1-2 0,1-1 0,-2 0 0,2-3 0,-1-1 0,2-2 0,0-2 0,1-3 0,0-1 0,1-2 0,-1-3 0,0 0 0,1-3 0,-1-1 0,1-1 0,-2-2 0,1 0 0,0-2 0,2 0 0,-2 0 0,1 1 0,-2 1 0,1 0 0,1 0 0,-2 2 0,2 1 0,-1 3 0,0 1 0,1 2 0,-1 3 0,2 3 0,0 4 0,1 2 0,-1 2 0,3 3 0,-2 2 0,2 1 0,0 2 0,-1-1 0,0 1 0,0 0 0,0 0 0,-1 0 0,0 0 0,0 0 0,0-1 0,0 0 0,0-2 0,0 0 0,0-1 0,2-2 0,0-2 0,0-1 0,-1-2 0,0-1 0,0-3 0,-1 0 0,0-2 0,1-2 0,-1-1 0,0-2 0,0-1 0,1-2 0,1-2 0,0-1 0,-1-3 0,2 0 0,-1-2 0,2 0 0,-1-1 0,1 1 0,0 0 0,1 0 0,-1 1 0,-1 3 0,-1 1 0,-1 3 0,0 3 0,-1 2 0,0 3 0,0 3 0,0 3 0,0 3 0,-2 2 0,1 3 0,-3 1 0,1 2 0,-1 1 0,1 2 0,-2 0 0,0 1 0,0 0 0,0-1 0,-1 0 0,1-1 0,0 0 0,1 0 0,-1-2 0,-1 0 0,2-1 0,0-1 0,2-2 0,1-1 0,1-1 0,2-3 0,1 0-10437,4-2 1470,-3-1-4951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5.38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257.05859"/>
      <inkml:brushProperty name="anchorY" value="-43267.83594"/>
      <inkml:brushProperty name="scaleFactor" value="0.5"/>
    </inkml:brush>
  </inkml:definitions>
  <inkml:trace contextRef="#ctx0" brushRef="#br0">155 76 7898,'0'0'0,"0"1"1072,0 1 2819,0 0 241,0 1 477,0 1 145,1 0-31,1 1-3546,-1 0-946,0 0 49,2 1-280,-1-1 0,1 1 0,1-3 0,0 1 0,0-1 0,2-2 0,-1 0 0,2-1 0,-1-1 0,1-2 0,1 0 0,-3-2 0,1 0 0,0 0 0,0-1 0,0 0 0,-1-1 0,1 0 0,-2-1 0,0 0 0,0 0 0,-3 0 0,-1 0 0,-2 0 0,-2 1 0,1 0 0,-2 0 0,-2 1 0,0 1 0,-3 2 0,1 0 0,-2 1 0,-1 2 0,-1 2 0,0 1 0,-1 2 0,-2 2 0,0 3 0,1 2 0,-1 1 0,2 2 0,1 2 0,1 1 0,0 1 0,2 1 0,0 1 0,2 1 0,1-1 0,3 1 0,-1-2 0,3 0 0,1 0 0,1-1 0,3-1 0,0-1 0,3-1 0,0-2 0,2-1 0,2-2 0,1-2 0,0-2 0,2-1 0,0-2 0,0-2 0,3-2 0,-1-2 0,4-4 0,1-2-7076,2-3-3701,-3 1-4930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3.73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1912.75"/>
      <inkml:brushProperty name="anchorY" value="-400809.59375"/>
      <inkml:brushProperty name="scaleFactor" value="0.5"/>
    </inkml:brush>
  </inkml:definitions>
  <inkml:trace contextRef="#ctx0" brushRef="#br0">331 149 7746,'0'0'0,"1"-3"-416,3-4 3043,-1-3 521,2-2 683,0-1 508,0 1 278,1-1 183,-2 1-3177,0 0-1522,-2 1 250,-2 1-351,-1 2 0,-2 1 0,-2 0 0,-3 3 0,0 0 0,-2 1 0,-1 2 0,-2 1 0,-1 2 0,-1 1 0,-2 2 0,-1 2 0,-1 2 0,-1 2 0,-1 2 0,1 1 0,-1 2 0,1 1 0,1 2 0,2 0 0,2 2 0,-1-1 0,3 2 0,1 0 0,2 0 0,2 1 0,1-1 0,2 0 0,2-2 0,3 1 0,1-2 0,2 0 0,1-3 0,3-1 0,1-1 0,4-3 0,-1-1 0,2-3 0,1-2 0,1-1 0,1-3 0,0-1 0,0-1 0,0-3 0,1-2 0,-2-1 0,-1-3 0,1-2 0,-2-2 0,-1-1 0,0-2 0,-1-1 0,0-2 0,-2-2 0,0 0 0,0-2 0,-3 0 0,1 0 0,-3 2 0,1 0 0,-1 3 0,0 1 0,0 2 0,-2 2 0,0 3 0,-1 3 0,0 3 0,-1 3 0,0 4 0,0 3 0,-1 2 0,1 4 0,0 2 0,0 2 0,0 2 0,2 1 0,-1 1 0,1 1 0,1 1 0,0 0 0,0 0 0,1 0 0,0-2 0,0 0 0,0-2 0,0-1 0,1-1 0,0-2 0,0-2 0,0-1 0,1-2 0,0-2 0,3-2 0,0-2-6983,1-2-1459,-1-1 811,-1-2-2304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4.15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3047.625"/>
      <inkml:brushProperty name="anchorY" value="-402118.15625"/>
      <inkml:brushProperty name="scaleFactor" value="0.5"/>
    </inkml:brush>
  </inkml:definitions>
  <inkml:trace contextRef="#ctx0" brushRef="#br0">1 15 7090,'0'0'0,"0"-2"2744,0-1 3333,1-1 477,1 1 637,1 1-4767,0 3-2269,1 2 377,0 4-532,-3 4 0,0 3 0,-1 4 0,-1 1 0,0 2 0,-1 3 0,0 0 0,0 1 0,0 0 0,1 0 0,1-1 0,-1 0 0,3-2 0,-1-2 0,1-1 0,0-1 0,0-2 0,1-3 0,0-1 0,1-2 0,0-2 0,1-2 0,1-3 0,1-1 0,1-3 0,1-2 0,1-2 0,2-2 0,-1-2 0,2-3 0,0-1 0,0-3 0,0-3 0,1-2 0,1-2 0,1-1 0,-1-1 0,1 0 0,0 0 0,-1 1 0,0 1 0,-1 1 0,1 2 0,0 2 0,-1 3 0,1 2 0,-3 4 0,2 3 0,-3 3 0,2 4 0,-1 3 0,-1 3 0,0 4 0,0 1 0,-1 3 0,0 3 0,-1 0 0,-1 2 0,-1 0 0,-1 1 0,1 0 0,-2-1 0,0-1 0,-1-1 0,-1-1 0,-1-1 0,1-2 0,1-2 0,-1-1 0,2-1 0,0-2 0,3-2 0,2-2-10736,3-1 2723,-2-2-6765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4.43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4641.96875"/>
      <inkml:brushProperty name="anchorY" value="-403480.6875"/>
      <inkml:brushProperty name="scaleFactor" value="0.5"/>
    </inkml:brush>
  </inkml:definitions>
  <inkml:trace contextRef="#ctx0" brushRef="#br0">196 156 7066,'0'0'0,"1"-3"-1177,3-5 3772,-1-3 594,2-2 836,-1-3 559,1 0 310,-1 0 219,-1 1-3071,-1 1-2025,-1 1 402,-2 2-419,0 3 0,-3 2 0,0 2 0,-2 2 0,-2 2 0,-1 3 0,-2 2 0,-1 3 0,-1 2 0,-1 3 0,-1 3 0,0 1 0,-1 3 0,0 2 0,1 1 0,2 2 0,0 0 0,1 1 0,3 1 0,1 0 0,2-1 0,3-1 0,0 0 0,2-1 0,3-2 0,1-2 0,1-2 0,2-2 0,2-1 0,1-2 0,1-3 0,2-2 0,2-3 0,2-2 0,3-2 0,1-3 0,1-3-9326,2-3 1246,-3 1-8339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4.9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3617.5"/>
      <inkml:brushProperty name="anchorY" value="-402784.5625"/>
      <inkml:brushProperty name="scaleFactor" value="0.5"/>
    </inkml:brush>
  </inkml:definitions>
  <inkml:trace contextRef="#ctx0" brushRef="#br0">172 33 8362,'0'0'0,"-1"0"-96,-3 2 4397,1-1 797,-2 3 733,0 0 179,-2 2-3220,1 1-2864,0 1 619,1 0-545,0 2 0,1 0 0,1 1 0,1 0 0,1 0 0,1 0 0,0-1 0,1-2 0,1 0 0,2-2 0,-1-1 0,1-2 0,1-1 0,2-3 0,0 0 0,1-2 0,0-1 0,-2-1 0,1-1 0,-1 0 0,1-2 0,-1-1 0,0-1 0,-2 0 0,0-1 0,-2-1 0,-1 0 0,-1 0 0,1 1 0,-2 0 0,0 1 0,-1 0 0,-2 2 0,-1 1 0,-1 1 0,-1 3 0,0 1 0,-3 2 0,0 1 0,-1 2 0,-1 2 0,0 1 0,0 2 0,-1 1 0,1 2 0,-1 2 0,2 1 0,0 3 0,0 0 0,2 2 0,0 1 0,1 1 0,2 1 0,1-1 0,2 1 0,1 0 0,2-2 0,0 1 0,2-1 0,1 1 0,2-1 0,0-1 0,3-1 0,0-1 0,1-1 0,-1-1 0,3-2 0,-1-1 0,2-1 0,-1-2 0,2-2 0,0-1 0,0-1 0,0-3 0,1 0 0,1-2 0,0-2 0,1-1 0,0-1 0,-2-1 0,1 0-9839,0-2 94,-4 1-3905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31:35.08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4737.9375"/>
      <inkml:brushProperty name="anchorY" value="-404242.0625"/>
      <inkml:brushProperty name="scaleFactor" value="0.5"/>
    </inkml:brush>
  </inkml:definitions>
  <inkml:trace contextRef="#ctx0" brushRef="#br0">0 0 8762,'0'0'0,"0"1"824,0 0 2754,2 0-385,0 0-478,-1 0-856,1-1-999,-1 0-953,1 0-847,0 0-802,0 0-1055,-1-1-1214,0 0-790,-1 0-3054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49:0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7970,'0'0'-1689,"0"0"2882,-7-4 735,7 4-264,0 0-599,0-4-665,0 4-648,0 0-897,0-4-1223,0 4-1081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49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1521 0 3489,'14'4'-1369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15.4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41 3593,'-9'-4'7237,"-2"0"5102,10 4-10227,-16-2 5258,6 0-7254,95 10-116,215-15 0,-155-2 0,-63 1-3704,-30 3-4117,0-1-3710,-37 5 6717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15.9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1 3657,'0'0'1195,"0"0"705,0 0 398,0 0 118,0 0 12,0 0-33,0 0-65,0 0-105,0 0-148,-9 4 6223,4 0-6754,-2 24-1546,0 60 0,6-80 0,0 0 0,0 1 0,-1-1 0,0 0 0,-2 3 0,1-3 0,1 0 0,0 0 0,1 0 0,-1 0 0,1 3 0,1-1 0,-1-1 0,-1 1 0,0 0 0,0-1 0,-1 2 0,0-2 0,1 0 0,0 1 0,0-1 0,1 1 0,0 0 0,-6 38 0,0 0 0,7-47-23,0-1 0,-1 1 0,1-1 0,0 1 0,-1-1 0,1 0 0,0 1 0,-1-1 0,1 1 0,0-1 0,-1 0 0,1 1 0,0-1 0,-1 0 0,1 0 0,-1 1 0,1-1 0,-1 0 0,1 0 0,-1 0 0,1 1 0,-1-1 0,1 0 0,-1 0 0,1 0 0,-1 0 0,1 0 23,-4 0-6328,0 0 2306,2 0-3623,2 0 2016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16.3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24 5385,'-15'2'1774,"2"4"4657,12-6-4338,2 5 10273,-1-5-12279,0 0 0,0 0 0,0 1 0,0-1 0,0 0 0,0 0 0,0 1 0,0-1 0,0 0 0,0 0 0,0 0 0,0 1 0,0-1 0,0 0 0,0 0 0,0 1 0,0-1 0,0 0 0,0 0 1,0 0-1,0 1 0,0-1 0,1 0 0,-1 0 0,0 0 0,0 1 0,0-1 0,0 0 0,0 0 0,1 0 0,-1 0 0,0 1 0,0-1 0,0 0 0,1 0 0,-1 0 0,0 0 0,0 0 0,0 0 0,1 0 0,-1 0 0,0 0 0,0 0 0,1 0 0,-1 1 0,0-1 0,0 0 0,1-1 0,-1 1 0,0 0 0,0 0-87,73 8 280,42-12-197,45-11-83,-23 2-1758,-64 4-8605,-21 2-1267,-36 3 7164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6.86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327.45703"/>
      <inkml:brushProperty name="anchorY" value="-44593.87109"/>
      <inkml:brushProperty name="scaleFactor" value="0.5"/>
    </inkml:brush>
  </inkml:definitions>
  <inkml:trace contextRef="#ctx0" brushRef="#br0">315 21 8162,'0'0'0,"-2"-1"-2097,1-1 3156,-1 0 443,0-1 542,-1 1 234,1-1 64,1 1 30,-2 0-63,1 0 2,-1 1 155,0 1 335,1-1 370,-1 2-1299,1 1-2049,0 3 529,-1 1-352,0 3 0,1 3 0,1 1 0,0 3 0,1 2 0,1 2 0,0 2 0,1 1 0,-1 2 0,2 1 0,-1 2 0,-1 0 0,1 1 0,-1 0 0,1-1 0,-1-1 0,1 0 0,0-2 0,1-1 0,0-1 0,0-1 0,-1-2 0,1-1 0,0-2 0,0-1 0,0-1 0,1-2 0,1-2 0,-1-1 0,-1-2 0,1-1 0,-2-3 0,1-1 0,-2-1 0,0-2 0,-1-3 0,1 0 0,-1-2 0,-1-2 0,0-2 0,-1-1 0,-1-1 0,1-2 0,-2-1 0,-1 0 0,0-1 0,-2 0 0,1 0 0,-1-1 0,-2 1 0,0 0 0,-1 1 0,0 0 0,-1 1 0,1 0 0,-1 2 0,0 0 0,2 0 0,0 3 0,-1 0 0,1 2 0,-1 2 0,0 1 0,-1 2 0,0 3 0,-2 1 0,1 2 0,0 2 0,0 2 0,0 1 0,0 1 0,1 2 0,1 1 0,1 1 0,1 0 0,0 1 0,1 0 0,1 0 0,2 1 0,2-1 0,0 0 0,2 0 0,0 1 0,1-1 0,2 0 0,1 0 0,1-1 0,2-1 0,2-1 0,1-1 0,2-1 0,1-2 0,3 0 0,0-2 0,1-2 0,0 0 0,1-2 0,0-2 0,1-1 0,0-2 0,2-2 0,1-1 0,1-3-3193,3-1-2532,-1-1 1349,1-2 152,0-2 827,2 0 803,0-2 724,0 0 629,0-1 499,1-1 386,-2 1 283,0-2 203,0 1 102,0-2 37,-1 1-13,1 1 1,-2 0 28,-1 0 122,-1 0 172,0 2 258,-1-1 337,-2 2 378,-2 0 386,-1 2 335,-2 0 323,-1 1 250,-3 1 257,0 0 231,-1 0 151,-3 2-1452,0 0-2205,-2 0 549,-1 1-377,0 0 0,-2 1 0,-2 0 0,-1 1 0,-1 0 0,-1 0 0,-1 0 0,-2 2 0,-1 0 0,-1 0 0,-1 2 0,-2 0 0,-1 2 0,-1 1 0,-3 2 0,-1 1 0,0 2 0,-2 1 0,0 2 0,0 1 0,0 2 0,1 1 0,0 2 0,2 1 0,1 1 0,1 1 0,3 2 0,1-1 0,3 2 0,1-1 0,2 1 0,1-1 0,3-1 0,1 0 0,1-2 0,3 0 0,0-3 0,1 0 0,3-2 0,0-1 0,1-3 0,1-1 0,2-2 0,0-3 0,1-1 0,0-2 0,-1-2 0,-1-1 0,-1-3 0,0-1 0,0 0 0,-1-2 0,-1-2 0,-1 0 0,0-2 0,0-1 0,-2-1 0,-1-1 0,1 0 0,-2 0 0,1 0 0,-2 0 0,2 1 0,-2 2 0,-1 0 0,0 1 0,0 2 0,0 2 0,0 2 0,-1 2 0,0 2 0,-1 3 0,0 3 0,0 3 0,0 2 0,0 2 0,0 2 0,1 3 0,1 1 0,-1 1 0,2 1 0,-1 1 0,1 0 0,2 1 0,-1-1 0,0 1 0,2-2 0,-1-1 0,2-1 0,1-1 0,0-2 0,2-2 0,0-2 0,1-2 0,1-2 0,1-2 0,0-3 0,1-1-2735,1-4-918,1-1 1028,0-3 182,0-2 440,-3-2 253,1-3 62,-1-2-184,-1-3-407,0-1-491,-2-3-318,-1 5-3240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17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25 2985,'0'-4'-778,"0"-6"3408,-3 3 9271,-5 4 358,-2 3-8990,10 0-2832,7 56-373,7 16-64,-11-52 0,-3-18 0,1-1 0,-1 1 0,0 0 0,1 0 0,-1 0 0,0 0 0,0 0 0,0 0 0,0-1 0,-1 1 0,1 0 0,0 0 0,-1 0 0,1 0 0,-1-1 0,0 2 0,-8 36 0,6-34 0,0-1 0,0 0 0,1 0 0,0 0 0,0 0 0,0 1 0,0-1 0,1 2 0,0-6 0,1 0 0,0 0 0,0 0 0,0 0 0,0 0 0,0 0 0,0 0 0,0 0 0,0 0 0,0 0 0,0 0 0,0 0 0,0 0 0,-1 0 0,1 0 0,0 0 0,0 0 0,0 0 0,0 0 0,0 0 0,0 0 0,0 0 0,0 0 0,0 0 0,0 0 0,-1 0 0,1 0 0,0 0 0,0 0 0,0 0 0,0 0 0,0 0 0,0 0 0,0 0 0,0 0 0,0 0 0,0 0 0,0 0 0,-1 0 0,1 0 0,0 0 0,0 0 0,0 0 0,0 0 0,0 0 0,0 1 0,0-1 0,0 0 0,0 0 0,0 0 0,-4-9 0,5 2 0,1-1 0,-1 1 0,1-1 0,1 1 0,-1-1 0,1 1 0,1 0 0,0-1 0,2-4 0,2-11 0,-7 19 0,0 0 0,0 0 0,1 0 0,-1 0 0,1 0 0,0 0 0,0 1 0,0-1 0,1 1 0,-1 0 0,1-1 0,0 1 0,0 0 0,0 1 0,1-2 0,24-12 0,-8 4 0,0 1 0,1 1 0,5-1 0,44-9 0,-68 20 0,1 0 0,-1 0 0,1 0 0,-1 1 0,0-1 0,0 1 0,1-1 0,-1 1 0,0 0 0,0 0 0,1 0 0,-1 0 0,0 0 0,0 0 0,0 0 0,-1 1 0,1-1 0,0 1 0,0-1 0,-1 1 0,2 1 0,1 1 0,0 0 0,0 1 0,-1-1 0,0 1 0,1 0 0,-1 0 0,-1 0 0,1 1 0,0 8 0,0 0 0,-1 0 0,0 0 0,-2 0 0,1 0 0,-2 1 0,0-1 0,0 20 0,2-30-104,-1-1 0,0 0 0,1 0 0,-1 0 0,1 0 1,0 0-1,0 0 0,1 0 0,-1 0 0,0 0 0,1 0 0,0 0 104,1 5-14528,3-8 6570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17.8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13 6417,'0'-5'8433,"0"-2"9484,1 45-17917,-1-12 0,0 0 0,-1 0 0,-5 22 0,4-30 0,0 0 0,2 0 0,0 0 0,2 13 0,-1-9 0,0 1 0,-2-1 0,0 0 0,-14 185 0,1-7 0,-12-12 0,23-168 0,-2 3 0,2 0 0,-1 17 0,1-24 825,0-5-3196,3-9-5960,6-5-860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18.4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22 156 6905,'-3'-13'-2196,"-3"2"3990,4 9-1064,1 0 0,-1 0 0,1-1 0,0 1 0,0 0 0,0 0 0,0-1 0,1 1 0,-1-1 0,1 1 0,-1 0 0,1-3-730,0 2 518,1 0-1,-1 1 1,1-1-1,0 1 0,0-1 1,0 1-1,0-1 1,1 1-1,-1 0 0,1 0 1,-1-1-1,1 1 1,0 0-1,0 0 1,-1 1-1,2-1 0,-1 0 1,0 1-1,2-2-517,53-30 5667,-38 23-3753,-14 8-1908,0 0 0,0 0 0,1 1 0,-1-1-1,0 1 1,0 1 0,1-1 0,-1 1 0,0 0 0,1 0 0,-1 0 0,0 1 0,1 0-1,-1 0 1,0 0 0,0 0 0,2 2-6,1-1-1,0 1 0,0 1 1,-1-1-1,1 1 0,-1 1 0,0-1 0,0 1 1,0 1-1,-1-1 0,4 5 1,-3-3 0,-1 0 0,-1 1 0,1-1 0,-1 2 0,0-1 0,-1 0 0,0 1 0,0 0 0,-1 0 0,1 4 0,-3-8 0,0-1 0,-1 0 0,1 0 0,-1 1 0,0-1 0,-1 0 0,1 1 0,-1-1 0,1 0 0,-1 0 0,0 1 0,-1-1 0,1 0 0,-1 0 0,0 0 0,0 0 0,0-1 0,0 1 0,-1-1 0,0 1 0,1-1 0,-1 0 0,-4 3 0,-9 7-144,0 0-1,-2-1 1,1-1-1,-1-1 1,-1-1-1,0 0 1,0-1-1,-1-1 1,0-1-1,0-1 1,-1-1-1,1 0 145,5-4-8802,9 0 3676,-1 0-2449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19.8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38 207 4985,'0'-3'1244,"0"-3"3930,0 0 3737,0 5 3542,-15 36-12453,12-29 0,1-1 0,0 1 0,0 0 0,1 0 0,0 0 0,0 0 0,0 3 0,-5 26 0,4-29 0,2 0 0,-1 0 0,0 0 0,1 1 0,0-1 0,1 0 0,-1 0 0,1 1 0,1-1 0,-1 0 0,3 5 0,4 37 0,-8-46 0,1 1 0,-1-1 0,1 0 0,0 1 0,0-1 0,0 0 0,0 1 0,0-1 0,1 0 0,-1 0 0,1 0 0,-1 0 0,1 0 0,0-1 0,-1 1 0,1 0 0,0-1 0,0 0 0,0 1 0,1-1 0,0 1 0,2 1 0,-1-1 0,1 0 0,0 0 0,-1 0 0,1 0 0,0-1 0,0 0 0,0 0 0,5 0 0,-3-1 0,1-1 0,-1 0 0,0 0 0,1-1 0,-1 0 0,0 0 0,0-1 0,-1 0 0,1 0 0,0-1 0,-1 0 0,0 0 0,0 0 0,0-1 0,0 1 0,-1-1 0,0-1 0,0 1 0,0-1 0,-1 0 0,0 0 0,0 0 0,0-1 0,-1 0 0,0 1 0,0-1 0,1-7 0,15-30 0,-15 38 0,-1 0 0,0 1 0,-1-1 0,1 0 0,-1-1 0,-1 1 0,1 0 0,-1-1 0,0 1 0,0-1 0,6-64 0,-8 66 0,-2 10 0,-1 7 0,1-4 0,0 0 0,1 1 0,0-1 0,0 0 0,1 1 0,0-1 0,0 1 0,1-1 0,1 1 0,0 2 0,-1 6 0,0-4 0,0 0 0,1 0 0,0 0 0,2 0 0,-1-1 0,1 1 0,1-1 0,0 1 0,1-1 0,1-1 0,0 1 0,0-1 0,2 3 0,-4-10 0,0 0 0,1 0 0,-1 0 0,1-1 0,-1 1 0,1-1 0,0 0 0,0-1 0,0 1 0,1-1 0,-1 0 0,1 0 0,-1-1 0,1 0 0,-1 0 0,1 0 0,0 0 0,0-1 0,-1 0 0,1 0 0,0-1 0,0 0 0,-1 0 0,1 0 0,-1 0 0,1-1 0,-1 0 0,1 0 0,-1-1 0,0 1 0,0-1 0,0 0 0,0 0 0,-1-1 0,1 0 0,-1 1 0,0-2 0,0 1 0,10-16 0,-1-1 0,-1 0 0,-1 0 0,-1-1 0,0 0 0,-2-1 0,-1 0 0,-1-1 0,0 1 0,-2-1 0,-1 0 0,-1 0 0,-1-24 0,-1-99 0,0 144 0,0 11 0,-7 38 0,0 14 0,0 13 0,-1 27 0,16 39 0,-8-129 0,1-1 0,0 1 0,1-1 0,0 0 0,1 0 0,0 0 0,0 0 0,1 0 0,0-1 0,1 1 0,3 6 0,-7-12 0,0-1 0,0 0 0,0 0 0,0 0 0,1 0 0,-1 0 0,1 0 0,-1 0 0,1 0 0,0 0 0,-1-1 0,1 1 0,0-1 0,0 1 0,0-1 0,0 0 0,1 1 0,-1-1 0,0 0 0,0-1 0,1 1 0,-1 0 0,1-1 0,-1 1 0,1-1 0,31 3 655,1-5-3373,-25 1-345,1-1-1,-1-1 1,0 1 0,-1-2-1,7-2 3064,-1-2-5777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20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21 6145,'-7'3'1142,"-4"4"2793,8 2 6929,9-5-4751,14-3-4042,-15-1-518,40-2-1464,-1-1 1,1-2 0,8-3-90,-12-1-4341,-2-1-3947,-17 3 1700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37.0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79 111 5977,'4'-10'2898,"11"-4"5639,-14 13-7719,0 1 1,1-1 0,-1 0-1,0 0 1,0 0 0,0 0-1,0 0 1,0 0 0,0 0-1,0-1 1,0 1 0,-1 0-1,1 0 1,0-1 0,-1 1 0,1-1-819,23-27 2064,-21 25-1872,-1 3-192,-1 0 0,0 0 0,0-1 0,1 1 0,-1 0 0,0-1 0,0 1 0,0-1 0,-1 1 0,1-1 0,0 1 0,-1-1 0,1 0 0,-1 1 0,1-1 0,-1 0 0,0 1 0,1-1 0,-1-2 0,-1 1 0,-4 3 0,2 3 0,-2 1 0,4-3 0,0 0 0,0-1 0,0 1 0,0 0 0,0-1 0,0 1 0,0 0 0,0 0 0,1 0 0,-1 0 0,0 0 0,1 0 0,-1 0 0,1 0 0,-1 0 0,1 0 0,-1 0 0,1 0 0,0 0 0,-1 1 0,0 2 0,-23 70 0,7-16 0,11-36 0,1 0 0,1 0 0,1 0 0,0 18 0,-4 24 0,0-11 0,2-1 0,2 19 0,2-51 0,-1-1 0,0 1 0,-1-1 0,-2 0 0,-4 15 0,6-25-736,-3 10 1548,3-14-5260,0-2-4698,-3-2-5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38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28 381 6281,'-14'-17'2458,"1"-9"5988,13 25-7908,0-1 1,0 0-1,-1 1 0,1-1 0,0 0 0,0 1 0,1-1 0,-1 0 0,0 1 0,1-1 1,-1 1-1,0-1 0,1 0 0,0 1 0,0-2-538,15-15 1790,18-8-579,1 2 1,2 1-1,36-16-1211,-10 4 254,-24 16-148,0 2 0,23-7-106,31-12 205,-65 25 110,2 2-1,-1 1 1,18-2-315,-18 4 396,-19 4-393,-1 0 0,1 1-1,0 1 1,-1 0 0,1 0-1,0 1 1,0 0 0,-1 1-1,1 0 1,-1 0 0,1 1-1,-1 0 1,0 1 0,0 0-1,0 0 1,-1 1 0,0 0-1,0 1 1,0 0 0,0 0-1,-1 0 1,0 1 0,0 0-1,-1 1 1,0-1 0,0 1-1,-1 0 1,2 4-3,-5-7 0,1 0 0,-1 1 0,0 0 0,0-1 0,0 1 0,-1 0 0,0 0 0,0 0 0,0 0 0,-1 0 0,0 0 0,0 0 0,-1 0 0,0 0 0,0 0 0,0 0 0,-2 3 0,0 2 0,-1-1 0,0 1 0,0-1 0,-2 0 0,1-1 0,-1 0 0,0 1 0,-1-2 0,-2 3 0,-15 15 0,-1-2 0,-1 0 0,-2-2 0,0-1 0,-1-1 0,-16 7 0,-32 18 0,61-35 0,11-6 0,-1-1 0,0 0 0,0 0 0,0 0 0,0-1 0,0 0 0,0 0 0,-3 0 0,2-1 0,0-1 0,1-1 0,6-2 0,28-28 0,-22 27 0,0 0 0,0 1 0,0-1 0,1 1 0,0 0 0,-1 1 0,1-1 0,0 1 0,0 1 0,0-1 0,0 1 0,0 1 0,5-1 0,-5 2 0,0 0 0,0 0 0,0 1 0,0 0 0,0 0 0,-1 1 0,1 0 0,-1 0 0,0 0 0,0 1 0,0 0 0,0 0 0,0 1 0,-1-1 0,0 1 0,2 3 0,8 8 0,0 1 0,-2 0 0,0 1 0,8 15 0,-2-6 0,-15-22 0,0 0 0,0 1 0,-1-1 0,1 1 0,-1 0 0,0 1 0,25 37 0,-26-40 49,1-1 0,-1 1 0,1-1 0,0 0 1,0 0-1,0 0 0,0 0 0,0 0 0,0-1 0,1 0 0,-1 1 0,1-1 1,0-1-1,1 2-49,21 3-3051,-7-6-4048,1-4-5946,-13 1 8466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38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81 99 3977,'0'0'393,"0"1"1,0-1-1,0 0 1,0 1-1,0-1 1,0 0-1,1 1 1,-1-1 0,0 0-1,0 1 1,0-1-1,1 0 1,-1 1-1,0-1 1,0 0-1,1 0 1,-1 0-1,0 1 1,1-1-1,-1 0 1,0 0-1,0 0 1,1 0-1,-1 1 1,1-1-1,-1 0 1,0 0-1,1 0 1,-1 0-1,0 0 1,1 0-1,-1 0 1,0 0-394,20-1 5336,-16 1-5077,-1-1-1,0 0 0,1 0 1,-1 0-1,0 0 0,0 0 1,0-1-1,0 1 0,0-1 1,2-1-259,16-12 562,-20 14-513,1 1 0,0-1 0,-1 0-1,1 0 1,-1 0 0,1 0 0,-1 0 0,1 0-1,-1 0 1,0-1 0,0 1 0,1-1-1,-1 1 1,0 0 0,0-1 0,0 0-1,0 1 1,-1-1 0,1 0 0,0 1-1,-1-1 1,1 0 0,-1-1-49,4-8 471,-4 11-404,1-1 1,-1 1 0,0 0-1,0-1 1,1 1 0,-1-1-1,0 1 1,0-1 0,0 1 0,0-1-1,0 1 1,1-1 0,-1 1-1,0-1 1,0 1 0,0-1-1,0 1 1,0-1 0,-1 1-1,1-1 1,0 1 0,0-1 0,0 1-1,0-1 1,0 1 0,-1-1-1,1 1 1,0 0 0,0-1-1,-1 1 1,1-1 0,0 1 0,-1 0-1,1-1 1,-1 1 0,1 0-1,-1-1-67,0 0 442,-15-12 2289,14 13-2726,-1-1-1,0 1 0,1 0 0,-1 0 1,1 0-1,-1 0 0,1 1 1,-1-1-1,1 0 0,-1 1 1,1 0-1,-1 0-4,-4 1 0,2 1 0,-1 0 0,0 0 0,0 0 0,1 1 0,0 0 0,0 0 0,0 0 0,0 0 0,0 1 0,1 0 0,0 0 0,0 0 0,-24 25 0,25-26 0,-1 1 0,1 0 0,0 0 0,1 0 0,-1 0 0,1 1 0,0-1 0,0 0 0,1 1 0,-1 0 0,1 3 0,-8 21 0,7-20 0,0 0 0,1 1 0,-1-1 0,2 1 0,0 0 0,0-1 0,1 1 0,-1 16 0,1-23 0,-1 1 0,1-1 0,0 0 0,0 0 0,1 1 0,-1-1 0,1 0 0,0 0 0,0 0 0,0-1 0,0 1 0,1 0 0,-1-1 0,4 4 0,-2-2 0,1-1 0,-1 1 0,1-1 0,0 0 0,1 0 0,-1-1 0,1 0 0,-1 1 0,7 1 0,-3-2-35,1-1 0,0 0-1,0-1 1,0 0 0,0 0 0,0-1-1,0 0 1,0-1 0,0 0 0,0-1-1,4 0 36,27-10-6597,-4-5-9454,-24 10 11689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39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221 110 3529,'2'-2'697,"0"-1"1,-1 1 0,1-1-1,-1 1 1,0-1-1,0 0 1,0 1-1,0-1 1,0 0 0,-1 0-1,1 0 1,-1 1-1,0-3-697,4-6 3928,-3 10-3503,-1 0 0,1 0 0,0 0-1,-1 0 1,1-1 0,-1 1 0,0 0 0,1 0 0,-1 0 0,0-1-1,0 1 1,0 0 0,0 0 0,0-1 0,0 1 0,0 0 0,0 0 0,0-1-1,0 1 1,-1 0 0,1 0 0,-1 0 0,1-1 0,-1 1-425,-1-2 457,-1 1 0,1-1 0,-1 1 0,0-1 0,0 1 1,0 0-1,-1 0 0,1 1 0,0-1 0,-1 0 0,-2 0-457,2 1 111,-1 0-1,1 1 1,0-1-1,-1 1 1,1 0-1,0 0 1,0 0-1,-1 1 1,1-1-1,0 1 1,0 0-1,-1 1 1,1-1-1,-1 1-110,-3 2-48,0 0 0,0 0 0,0 1-1,1 0 1,0 0 0,0 1 0,0 0 0,1 0-1,-1 1 1,2-1 0,-3 4 48,1 0 0,0 0 0,1 1 0,0-1 0,1 1 0,0 0 0,1 0 0,-3 12 0,6-18 0,0 0 0,0 0 0,1 1 0,-1-1 0,1 0 0,0 0 0,1 1 0,-1-1 0,1 0 0,0 0 0,1 0 0,-1 0 0,1 0 0,0 0 0,0 0 0,0-1 0,1 1 0,2 3 0,-5-8 0,3 5 0,-1-1 0,1 0 0,0 0 0,0 0 0,1 0 0,-1-1 0,1 1 0,-1-1 0,1 0 0,0 0 0,0 0 0,1-1 0,-1 1 0,1-1 0,-1 0 0,1 0 0,3 0 0,-4-1 0,1-1 0,-1 1 0,0-1 0,0-1 0,0 1 0,0-1 0,0 1 0,0-1 0,0 0 0,0-1 0,0 1 0,0-1 0,0 1 0,-1-1 0,1 0 0,-1-1 0,1 1 0,-1 0 0,0-1 0,0 0 0,0 0 0,0 0 0,0 0 0,1-2 0,13-18 0,-13 19 0,0-1 0,0 0 0,-1 0 0,1 0 0,-1 0 0,-1 0 0,1-1 0,-1 1 0,0-1 0,1-2 0,1-8 0,-1 0 0,-1 0 0,0-1 0,0-4 0,5-41 0,-7 47 0,-13 43 0,8-16 0,1 1 0,1 0 0,0 0 0,0 7 0,-8 29 0,4 7 0,6-52 0,1 1 0,-1-1 0,1 1 0,0-1 0,0 1 0,0-1 0,0 1 0,1-1 0,0 0 0,1 4 0,2 23 0,-4-27 14,1-1 1,0 1-1,-1-1 0,1 1 1,0-1-1,1 1 0,-1-1 1,1 0-1,-1 0 0,1 0 1,0 0-1,0 0 0,1 0 1,-1 0-1,1 0-14,6 4-4082,1-2-4422,-3-4 367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40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338 408 6961,'4'-30'2734,"-1"-3"7634,-3 32-9998,0 0 0,0 1 1,0-1-1,0 0 0,-1 0 0,1 1 1,0-1-1,0 0 0,-1 1 0,1-1 0,0 1 1,-1-1-1,1 0 0,-1 1 0,1-1 0,-1 1 1,1-1-1,-1 1 0,0-1 0,1 1-370,-19-10 4065,-23 0-2609,38 10-1677,-5-2 221,0 2 0,0-1 0,0 1 0,0 1 0,0-1 0,0 2 0,0-1 0,1 1 0,-1 0 0,0 1 0,1 0 0,0 1 0,-1 0 0,1 0 0,1 0 0,-1 1 0,-3 3 0,0 0 0,1 0 0,0 1 0,1 1 0,0-1 0,0 1 0,1 1 0,0 0 0,1 0 0,0 0 0,1 1 0,-4 11 0,7-17 0,1 1 0,0 0 0,1 0 0,0-1 0,0 1 0,0 0 0,1 0 0,0 0 0,0 0 0,1 5 0,0-8 0,-1-1 0,1 0 0,0 0 0,0 1 0,0-1 0,0 0 0,0 0 0,1 0 0,0 0 0,-1 0 0,1 0 0,0 0 0,0-1 0,1 1 0,-1-1 0,0 1 0,1-1 0,0 0 0,-1 0 0,1 0 0,0-1 0,3 3 0,2-1 0,0 1 0,0-1 0,0 0 0,0-1 0,0 0 0,1 0 0,-1-1 0,1 0 0,-1 0 0,1-1 0,0 0 0,-1-1 0,5-1 0,-9 2 0,0-1 0,0-1 0,0 1 0,0 0 0,0-1 0,0 0 0,0 0 0,0 0 0,-1-1 0,1 1 0,-1-1 0,1 0 0,-1 0 0,0 0 0,0 0 0,0-1 0,1-2 0,0 1 0,0-1 0,-1 0 0,0 0 0,0 0 0,0-1 0,-1 1 0,0-1 0,1-6 0,19-70 0,-8 6 0,-7 44 0,-2-1 0,-1 1 0,0-21 0,3-106 0,-6 145 0,0 12 0,0 0 0,-1-1 0,0 1 0,0 0 0,0-1 0,0 1 0,0-1 0,-1 1 0,0 0 0,1 0 0,-1-1 0,0 1 0,-1 0 0,1 0 0,-1-1 0,2 4 0,0 0 0,0 0 0,0 0 0,-1 0 0,1 0 0,0 0 0,0 0 0,0 0 0,0 0 0,-1 0 0,1 0 0,0 0 0,0 0 0,0 0 0,0 0 0,0 0 0,-1 0 0,1 0 0,0 0 0,0 0 0,0 0 0,0 0 0,-1 0 0,1 0 0,0 0 0,0 0 0,0 0 0,0 0 0,0 1 0,0-1 0,-1 0 0,1 0 0,0 0 0,0 0 0,0 0 0,0 0 0,0 1 0,0-1 0,0 0 0,0 0 0,0 0 0,0 0 0,0 0 0,0 1 0,0-1 0,-1 0 0,1 0 0,0 0 0,0 0 0,0 1 0,1-1 0,-1 0 0,0 0 0,0 0 0,-7 20 0,-4 26 0,10-45 0,-4 27 0,2-1 0,0 1 0,2 0 0,0 5 0,-6 131 0,7 236 0,-2-393 0,-3 9 0,5-13-2158,0-5-722,0-2-7429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7.10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8192.65625"/>
      <inkml:brushProperty name="anchorY" value="-46029.80859"/>
      <inkml:brushProperty name="scaleFactor" value="0.5"/>
    </inkml:brush>
  </inkml:definitions>
  <inkml:trace contextRef="#ctx0" brushRef="#br0">22 116 3457,'0'0'0,"-1"-4"984,-1-4 2343,1-5 358,-1-1 312,0-2 116,0 0 193,0 2 62,1 2 59,-1 3-5044,0 2 1318,0 4-682,1 4-19,0 3 0,1 3 0,-1 4 0,1 3 0,0 2 0,2 3 0,-1 2 0,1 2 0,1 1 0,-1 2 0,1 1 0,0 0 0,1 1 0,1 0 0,-1 0 0,1 0 0,0-2 0,-1 0 0,1-2 0,-1 0 0,0-2 0,-1 1 0,0-3 0,0 1 0,0-2 0,0-2 0,0 0 0,0-2 0,1-2 0,-2-2 0,1-1-3547,1-3-1144,0-2 568,0-2-468,1-1-280,-1-3 78,-1 0-1576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41.2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50 209 9914,'-14'-5'-261,"-6"-16"12838,7-8-641,11 9-13335,2 17 1399,0 1 0,1-1 0,0 0 0,0 1 0,0-1 0,0 0 0,0 1 0,0-1 0,1 1 0,-1 0 0,1-1 0,-1 1 0,1 0 0,0 0 0,0 0 0,1-1 0,4-3 0,0 0 0,0 1 0,0 0 0,8-4 0,10-6 0,-11 6 0,1 1 0,1 0 0,13-4 0,-23 10 0,0 0 0,0 1 0,0 0 0,0 0 0,0 0 0,0 1 0,0 0 0,0 0 0,0 1 0,0-1 0,0 1 0,0 1 0,0-1 0,28 12-176,12 2 220,3-11-7724,-43-4 7086,-4 0-3394,-1 0-569,-3-2-1971,1-1 6545,-10-6 5653,-12-5 11643,20 14-16871,3 0-441,0 1 0,-1-1 0,1 0 0,-1 0 0,1 0 0,0 1 0,-1-1 0,1 0 0,-1 0 0,1 1 0,0-1 1,0 0-1,-1 1 0,1-1 0,0 1 0,-1-1 0,1 0 0,0 1 0,0-1 0,0 1 0,0-1 0,-1 0 0,1 1 0,0-1 1,0 1-1,0-1 0,0 1 0,0-1 0,0 1 0,0-1 0,0 0 0,0 1 0,0-1 0,0 1 0,1 0-1,-2 6 0,-2 4 0,1 0 0,0 0 0,1 0 0,0 0 0,0 0 0,1 0 0,1 1 0,1 6 0,-1 22 0,7 99 0,-6-93 0,-1-32 0,0 1 0,-1 0 0,-1 0 0,-1 9 0,-8 83 0,9-99-1113,-14 51 3990,7-35-4981,1-8-4643,-2 0-6380,8-11 7704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41.6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 61 4865,'-2'0'885,"0"0"0,-1 0-1,1 1 1,0-1 0,0 1 0,0-1-1,0 1 1,-1 0 0,1 0 0,0 0-1,0 0 1,-1 1-885,2-1 701,0-1 0,0 1 0,0 0 0,0 0 0,0 0 0,0 0 0,1 0 0,-1 0 0,0 0 0,0 0 0,1 0 0,-1 0 0,1 0 0,-1 0 0,1 0 0,0 1 0,-1-1 0,1 0 0,0 0-1,0 1 1,0-1-701,0-1 84,0 1-1,0-1 0,0 1 0,0-1 0,0 1 0,1-1 1,-1 1-1,0-1 0,0 1 0,1-1 0,-1 1 0,0-1 1,1 1-1,-1-1 0,1 0 0,-1 1 0,0-1 0,1 0 1,-1 1-1,1-1 0,-1 0 0,1 0 0,-1 1 0,1-1 1,-1 0-1,1 0 0,-1 0 0,1 0 0,0 1-83,24 1 378,24-7-603,-3-9 279,-1-2 0,25-12-54,-37 11-5368,0 0-5702,-19 9 3875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42.2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 5153,'0'-1'240,"0"-1"-1,0 1 1,0 0-1,0-1 1,1 1-1,-1 0 1,1-1-1,-1 1 1,1 0-1,-1-1 1,1 1-1,0 0 1,0 0-1,-1 0 1,1 0-1,0 0 1,0 0-1,0 0 1,0 0-1,0 0 1,0 0-1,2-1-239,-2 2 534,0-1-1,0 0 0,0 1 1,0-1-1,1 1 0,-1-1 1,0 1-1,0 0 0,1 0 1,-1-1-1,0 1 0,1 0 1,-1 0-1,0 0 0,0 0 1,1 0-1,-1 1 0,0-1 1,1 0-1,-1 1 0,0-1 1,0 0-1,0 1 0,1 0 1,-1-1-1,0 1 0,0 0 1,0-1-1,0 1 0,0 0 1,0 0-1,0 0 0,0 0 1,-1 0-1,2 1-533,2 5 2012,-2-4-1883,0 0-1,0 0 0,-1 0 0,1 0 0,-1 0 0,0 1 0,1-1 0,-2 0 1,1 1-1,0-1 0,-1 0 0,1 1 0,-1 3-128,4 34 0,-2-33 0,-1 0 0,0 1 0,-1-1 0,0 0 0,0 1 0,-1-1 0,0 4 0,-6 27 0,6-30 0,1-1 0,-2 0 0,1 1 0,-2-1 0,1 0 0,-1 0 0,0 0 0,0 0 0,-1 0 0,0-1 0,-3 5 0,4-9 0,3-3 0,0 0 0,-1 0 0,1 0 0,0 0 0,-1 0 0,1-1 0,0 1 0,-1 0 0,1 0 0,0 0 0,0 0 0,-1-1 0,1 1 0,0 0 0,0 0 0,-1-1 0,1 1 0,0 0 0,0 0 0,0-1 0,0 1 0,-1 0 0,1-1 0,0 1 0,0 0 0,0 0 0,0-1 0,0 1 0,0 0 0,0-1 0,0 1 0,0 0 0,0-1 0,0 1 0,0 0 0,0-1 0,0 1 0,0 0 0,0-1 0,0 1 0,0-13 0,0 2 0,1 0 0,0 1 0,0-1 0,1 0 0,1 1 0,0-1 0,0 1 0,5-9 0,-1-3 0,6-8 0,22-26 0,-23 41 0,-9 12 0,-1 0 0,1-1 0,0 1 0,0 0 0,0 0 0,1 1 0,-1-1 0,1 1 0,0-1 0,5-2 0,-1 0 0,1 1 0,0 0 0,1 0 0,-1 1 0,1 1 0,0-1 0,-7 3 0,0-1 0,0 1 0,0 0 0,-1 0 0,1 0 0,0 0 0,0 1 0,0-1 0,0 1 0,-1 0 0,1 0 0,0 0 0,0 0 0,-1 0 0,1 0 0,-1 1 0,1-1 0,-1 1 0,0 0 0,0 0 0,0 0 0,0 0 0,0 0 0,0 0 0,0 0 0,0 1 0,2 4 0,0-1 0,-1 1 0,0 0 0,0 0 0,-1 0 0,1 0 0,-2 0 0,1 1 0,-1-1 0,0 5 0,1 16 0,-1 1 0,-2 5 0,0 1 0,-6 29 0,14-53-1657,-1-9-7979,-4-2 501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42.5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78 111 6353,'0'-22'3381,"0"-32"18992,0 38-19405,0 0-5276,2 13 2308,-2 3 0,0 0 0,1 0 0,-1 0 0,0 0 0,0 1 0,1-1 0,-1 0 0,0 0 0,1 0 0,-1 0 0,0 1 0,0-1 0,1 0 0,-1 0 0,0 1 0,0-1 0,0 0 0,1 0 0,-1 1 0,0-1 0,0 0 0,0 0 0,0 1 0,1-1 0,-1 0 0,0 1 0,0-1 0,0 0 0,0 1 0,0-1 0,0 0 0,0 1 0,0-1 0,0 0 0,0 1 0,0-1 0,0 0 0,0 1 0,0-1 0,-1 0 0,2 13 0,-1 21 0,1-17 0,-1-1 0,0 1 0,-2-1 0,1 1 0,-5 11 0,-1 7 0,1 0 0,2 1 0,1 13 0,-4 26 0,-14 118 0,14-136 0,4-27 0,-2 0 0,-1 0 0,-2 3 0,7-10-188,1-15-3692,0-4-5831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42.9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0 156 10058,'1'-4'-318,"-1"0"0,0 0 1,1 1-1,-1-1 0,1 0 0,0 0 0,0 0 0,1-1 318,2-1 1128,-1 0 0,1 0 0,0 0 0,0 1 0,0-1 0,2 0-1128,15-20 4388,-17 22-3605,0-1-1,0 1 1,0 1 0,1-1 0,0 0 0,-1 1 0,1 0-1,0 0 1,0 1 0,1-1 0,-1 1 0,0 0 0,6-1-783,-2 1 784,0 0-1,0 1 1,-1-1 0,1 2 0,2-1-784,-6 1 0,-1 0 0,1 1 0,-1-1 0,1 1 0,-1 0 0,1 0 0,-1 1 0,0-1 0,0 1 0,1 0 0,-1 0 0,0 0 0,-1 1 0,1-1 0,0 1 0,-1 0 0,1 0 0,-1 0 0,0 1 0,0-1 0,0 1 0,-1-1 0,1 1 0,-1 0 0,1 2 0,2 4 0,-1 0 0,-1 1 0,1-1 0,-2 1 0,1 0 0,-2 0 0,1 0 0,-1 0 0,-1 9 0,0-7 0,-1-1 0,-1 1 0,0-1 0,-1 1 0,0-1 0,0 0 0,-1 0 0,-1 0 0,0-1 0,-1 0 0,0 1 0,-1-2 0,0 1 0,-1-1 0,0 0 0,0-1 0,-1 0 0,0 0 0,-1-1 0,0 0 0,0-1 0,-7 4 0,8-7 136,1 0-1,-1 0 1,0-1-1,0-1 1,-3 1-136,7-2-283,1 0 1,-1-1-1,1 1 1,0-1-1,-1 0 1,1-1 0,-3 1 282,6 0-459,-1-1 0,1 1 0,0 0 0,-1-1 0,1 1 0,0-1-1,0 0 1,0 1 0,0-1 0,-1 0 0,1 1 0,0-1 0,0 0 0,0 0 459,0-3-9214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44.1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79 523 8522,'-8'-8'-1080,"2"-5"4343,-7-5 8506,11 14-6057,2 4-5598,0-1 1,-1 1-1,1 0 1,0-1-1,0 1 1,0 0-1,-1-1 1,1 1-1,0 0 1,0 0-1,-1-1 1,1 1 0,0 0-1,-1 0 1,1-1-1,0 1 1,-1 0-1,1 0 1,0 0-1,-1-1 1,1 1-1,0 0 1,-1 0-1,1 0 1,-1 0 0,1 0-1,0 0 1,-1 0-1,1 0 1,0 0-1,-1 0 1,1 0-1,-1 0 1,1 0-1,0 0 1,-1 1-1,1-1 1,0 0-1,-1 0 1,1 0-115,-1 0 0,0 0 0,0 1 0,0-1 0,0 0 0,0 0 0,0 0 0,0 1 0,0-1 0,0 1 0,0-1 0,1 0 0,-1 1 0,0 0 0,0-1 0,0 1 0,1-1 0,-1 1 0,0 0 0,1 0 0,-1-1 0,0 1 0,1 0 0,-1 0 0,1 0 0,0 0 0,-1-1 0,1 1 0,-7 27 0,5-18 0,0 4 0,0 0 0,0 0 0,2 0 0,0 0 0,0 1 0,1-1 0,1 0 0,1 0 0,0 0 0,0-1 0,1 1 0,1-1 0,1 0 0,-1 0 0,6 7 0,-8-16 0,0 0 0,1 0 0,-1-1 0,1 1 0,0-1 0,0 0 0,0 0 0,1 0 0,-1-1 0,0 1 0,1-1 0,0 0 0,0-1 0,-1 1 0,1-1 0,0 0 0,0 0 0,0 0 0,4-1 0,-3 1 0,0 0 0,0-1 0,0 0 0,-1-1 0,1 1 0,0-1 0,0 0 0,0-1 0,-1 1 0,1-1 0,-1 0 0,1 0 0,-1-1 0,0 0 0,0 0 0,0 0 0,3-3 0,1-2 0,0 0 0,-1 0 0,0-1 0,-1-1 0,1 1 0,-2-1 0,1 0 0,-2-1 0,5-8 0,0-11 0,-1 0 0,3-22 0,5-21 0,-15 48 0,-2 20 0,-1 19 0,-13 58 0,12-32 0,1-30 0,0 0 0,1 0 0,0 0 0,1-1 0,1 11 0,2 13 0,-4-25 0,1-1 0,0 0 0,0 1 0,1-1 0,0 0 0,2 7 0,-1-7 0,1-1 0,-1 1 0,1-1 0,0 0 0,0 0 0,1 0 0,-1-1 0,1 0 0,1 1 0,-1-2 0,4 4 0,-6-7 0,-1 1 0,1-1 0,-1 0 0,1 0 0,-1 0 0,1 0 0,0 0 0,0-1 0,-1 1 0,1-1 0,0 0 0,0 0 0,0 0 0,-1 0 0,1 0 0,0 0 0,0-1 0,-1 1 0,1-1 0,0 0 0,-1 0 0,1 0 0,0 0 0,-1-1 0,0 1 0,1 0 0,-1-1 0,0 0 0,0 0 0,1 0 0,-1 0 0,0-1 0,7-5 0,-2-1 0,1-1 0,-1 1 0,-1-1 0,0-1 0,0 1 0,-1-1 0,1-3 0,5-13 0,-2-1 0,5-23 0,22-111 0,-2-41 0,-32 186 0,0 1 0,0-1 0,-2 0 0,0 1 0,-1-1 0,-2-10 0,1-5 0,2 27 0,0 1 0,-1-1 0,1 0 0,-1 0 0,0 1 0,-1-5 0,1-4 0,2 12 0,-1-1 0,0 1 0,0-1 0,0 1 0,0-1 0,0 1 0,-1 0 0,1-1 0,0 1 0,-1-1 0,1 1 0,-1 0 0,1-1 0,-1 1 0,1 0 0,-1 0 0,0-1 0,0 1 0,0 0 0,0-1 0,0 2 0,1 0 0,0 0 0,0 0 0,0 0 0,0 0 0,0 0 0,0-1 0,0 1 0,0 0 0,-1 0 0,1 0 0,0 0 0,0 0 0,0 0 0,0 0 0,0 0 0,0 0 0,-1 0 0,1 0 0,0 0 0,0 0 0,0 0 0,0 0 0,0 0 0,0 0 0,0 0 0,-1 0 0,1 0 0,0 0 0,0 0 0,0 0 0,0 1 0,0-1 0,0 0 0,0 0 0,-1 0 0,1 0 0,0 0 0,0 0 0,0 0 0,0 0 0,0 0 0,0 0 0,0 1 0,0-1 0,0 0 0,0 0 0,0 0 0,0 0 0,0 0 0,0 1 0,-5 10 0,2 15 0,-5 42 0,1 12 0,0 71 0,7-100 0,-1 0 0,2 1 0,3 0 0,-2-36 0,1 0 0,0-1 0,1 1 0,0-1 0,2 0 0,-1 0 0,2 0 0,5 8 0,-11-20 33,1-1 0,0 1 0,-1 0 0,1-1-1,0 0 1,0 1 0,0-1 0,1 0 0,-1 0 0,0 0 0,1 0 0,0-1-1,-1 1 1,1-1 0,0 0 0,0 1 0,-1-1 0,1 0 0,0-1 0,0 1 0,0 0-1,0-1 1,0 0 0,1 0 0,-1 0 0,2 0-33,0-1-264,1 1 1,-1-2-1,1 1 1,-1-1-1,0 1 1,3-3 263,30-17-9606,-23 6 814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44.4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25 8450,'-21'0'3754,"-29"0"16282,37 4-19509,13-3-527,0-1 0,0 1 0,0-1 0,1 0 0,-1 1 0,0-1 0,1 1 0,-1-1 0,0 0 0,1 1 0,-1-1 0,0 0 0,1 0 0,-1 1 0,1-1 0,-1 0 0,1 0 0,-1 1 0,1-1 0,-1 0 0,0 0 0,1 0 0,-1 0 0,1 0 0,-1 0 0,1 0 0,-1 0 0,1 0 0,1 1 0,124-1 0,-113-1 30,0 1 1,-1-2-1,1 0 0,0 0 0,-1-1 1,9-4-31,-2 0-3529,1-1-3818,-5 4-1699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47.1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5368.71484"/>
      <inkml:brushProperty name="anchorY" value="-49543.53125"/>
      <inkml:brushProperty name="scaleFactor" value="0.5"/>
    </inkml:brush>
  </inkml:definitions>
  <inkml:trace contextRef="#ctx0" brushRef="#br0">33 80 10050,'0'0'0,"0"-1"-2992,0-1 3014,0 0 493,0-1 669,0-1 351,1 1 208,1 0 192,-1 0 159,0 0 153,0 0 144,0 0 155,-1 0 188,0-1 272,0 2 242,0-2-3188,0 1 297,0 1-265,1-1-92,1 0 0,-1 0 0,0 0 0,0 0 0,0 0 0,-1 1 0,0-1 0,0 1 0,0 0 0,0 1 0,0-1 0,0 1 0,0 0 0,0 2 0,-1-1 0,-1 2 0,-1 0 0,1 1 0,-1 1 0,2 2 0,1 0 0,1 2 0,0-1 0,0 2 0,0 1 0,1 1 0,0 1 0,-1 0 0,1 3 0,-1 0 0,-1 1 0,0 1 0,0 1 0,-1 1 0,-1 1 0,1 1 0,0 2 0,0 0 0,-1 1 0,0 0 0,0 0 0,1 1 0,0 0 0,1 1 0,0 0 0,0 1 0,0 1 0,0-1 0,0 0 0,0 0 0,0 0 0,0 0 0,0 0 0,0-1 0,0 0 0,0-1 0,0 0 0,-2-1 0,1 0 0,0-1 0,-1-1 0,0 1 0,0-3 0,0 1 0,1-1 0,0-2 0,1 0 0,-1-2 0,1-1 0,0 0 0,0-2 0,0-1 0,1-1 0,-1-1 0,0 0 0,0-2 0,-2-1 0,1 0 0,-1-2 0,1-1 0,-1-1-4490,0 0-3320,-1-2 926,0-1 232,1 0-285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47.68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4320.38281"/>
      <inkml:brushProperty name="anchorY" value="-49573.44922"/>
      <inkml:brushProperty name="scaleFactor" value="0.5"/>
    </inkml:brush>
  </inkml:definitions>
  <inkml:trace contextRef="#ctx0" brushRef="#br0">42 73 4673,'0'0'0,"0"0"872,-2-1 1550,1-1 80,-2 1 128,0-1 2,0 0-78,-1 1-25,2-1-2,-1 1 31,-2 0 92,2 0 172,0 0-1657,0 0-1171,0 1 243,1 0-237,0 0 0,3 0 0,0 1 0,0 0 0,0 1 0,2 1 0,-1-1 0,1 2 0,1 1 0,2 0 0,0 1 0,0 1 0,1 1 0,1 0 0,-1 0 0,2 0 0,1 0 0,1 0 0,2 0 0,-1 0 0,1 0 0,0 0 0,0-1 0,1 1 0,-1-1 0,0-1 0,0 0 0,0-1 0,0 0 0,0-1 0,1 0 0,0 0 0,0-1 0,0-1 0,-1 0 0,0-1 0,0 1 0,-2-1 0,1-1 0,-1-2 0,0 1 0,0-1 0,-1-1 0,1-1 0,0 0 0,-1-1 0,1 0 0,-1 0 0,1-1 0,-1 0 0,0 0 0,0-1 0,0-1 0,-1 1 0,1-1 0,-1 0 0,0 0 0,1-1 0,-1 1 0,0-1 0,0 0 0,-1 0 0,0 1 0,-1-1 0,0 1 0,0 0 0,-1 0 0,-1 1 0,1 0 0,-2 1 0,-1-1 0,1 1 0,-1 1 0,-1 0 0,-1 1 0,0 1 0,-2 0 0,-1 0 0,1 1 0,-2 1 0,-1 1 0,-1-1 0,-1 1 0,0 0-4593,-3 1-6940,2-1-6242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49.6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5903.68359"/>
      <inkml:brushProperty name="anchorY" value="-50517.26953"/>
      <inkml:brushProperty name="scaleFactor" value="0.5"/>
    </inkml:brush>
  </inkml:definitions>
  <inkml:trace contextRef="#ctx0" brushRef="#br0">1 9 9738,'0'0'0,"0"0"-2841,0-1 2951,0 1 529,0-1 682,1-1 356,0 1 190,1 0 114,-1 0 69,0 0 33,1 1-46,0 0-66,-1 0-29,0 0-46,0 0-2,0 1 23,-1 0 67,0 0-1727,0 0-98,0 0-74,0 1-85,0-2 0,0 1 0,0-1 0,0 0 0,0 1 0,0-2 0,0 1 0,1 1 0,1 0 0,-1 0 0,0 0 0,0 1 0,0 0 0,-2 1 0,-1 0 0,1 0 0,0 0 0,-2 2 0,1 1 0,0-1 0,1 2 0,0-1 0,1 2 0,-1 1 0,1 0 0,0 2 0,0 0 0,0 1 0,1 2 0,-1 0 0,0 1 0,0 2 0,0 0 0,0 2 0,0 0 0,0 2 0,0 0 0,0 1 0,0 0 0,0 1 0,0 1 0,0-1 0,0 0 0,0 0 0,0-2 0,0-1 0,0-1 0,1-1 0,1-1 0,-1-1 0,2-2 0,-1 0 0,1-3 0,2-1 0,0-1 0,0-2 0,0-1-4640,-1-2-3631,1-1 828,-2-2-5676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7.36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9297.03906"/>
      <inkml:brushProperty name="anchorY" value="-47565.57422"/>
      <inkml:brushProperty name="scaleFactor" value="0.5"/>
    </inkml:brush>
  </inkml:definitions>
  <inkml:trace contextRef="#ctx0" brushRef="#br0">6 138 4329,'0'0'0,"-1"0"2769,-1-1 2576,1-1-83,0 0-191,1-1-660,3 0-806,1-1-1929,1 0-1682,3 0 311,0 0-305,2-1 0,2 1 0,1 0 0,0 0 0,1 0 0,2 0 0,0-1 0,0 1 0,1-1 0,-1 0 0,2 1 0,1-1 0,-1 1 0,1 0-625,0 0-2436,0-1 219,0 0-575,-1-2-342,-1 0-277,1 0-162,-2-1 132,-2 1-3135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0.0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6971.30469"/>
      <inkml:brushProperty name="anchorY" value="-52149.13672"/>
      <inkml:brushProperty name="scaleFactor" value="0.5"/>
    </inkml:brush>
  </inkml:definitions>
  <inkml:trace contextRef="#ctx0" brushRef="#br0">43 120 6785,'0'0'0,"-1"-1"-1000,-2 0 2577,-2-2 299,0 1 436,0-1 157,-1 0 66,1 1 50,0-1 21,1 0 64,2 2 125,0-1 147,3 0-376,2 0-2957,1 0 831,2 0-440,0 0 0,3-1 0,0 0 0,1 1 0,2-1 0,2 0 0,2 0 0,1 1 0,3-1 0,0 0 0,4-1 0,0 0 0,1 0 0,3 0 0,0-1 0,1 1 0,0 0 0,0 0 0,0 0 0,0 0 0,0 1 0,-1 0-1260,-1-1-4205,-1 2 1404,-2-1-564,-1 1-18,-1 1 37,-5 0-4083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0.75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8561.07813"/>
      <inkml:brushProperty name="anchorY" value="-53045.65234"/>
      <inkml:brushProperty name="scaleFactor" value="0.5"/>
    </inkml:brush>
  </inkml:definitions>
  <inkml:trace contextRef="#ctx0" brushRef="#br0">97 131 4881,'0'0'0,"0"1"208,0 2 1858,0 0 141,0 1 242,0 0-18,0 0-107,1 0-190,0-1-247,2 1-267,0-2-323,1 0-257,0-1-271,2 0-199,0-1-181,1 0-134,1-1-68,1-1-83,0 0-63,0-1-46,1-2-51,-1 1-48,0-1-76,0-1-22,1 1-56,-2-1-28,1-1-43,-3 1-2,0-1-4,0 0 18,-1 0 13,-1 0 44,0 0 26,-1 0 53,-2 1 36,0-1 59,0 1 64,-1 0 71,-2 1 108,1 1 99,-1-1 86,-1 0 90,-1 0 79,1 0 90,-2 1 41,0 1-2,0-1 17,0 2 26,-2-1 40,1 2 56,-1-1 81,-1 2 67,1 0 129,-3 2-961,1 0-3,-1 1-51,0 1-41,0 0 0,0 0 0,0 1 0,1 1 0,0 1 0,0 2 0,0 1 0,0 1 0,-1 1 0,1 2 0,0 1 0,1 0 0,0 1 0,0 1 0,1 0 0,0 1 0,1-1 0,2 1 0,0 0 0,1-1 0,2 0 0,1 0 0,2-1 0,1-1 0,0 0 0,2-2 0,1 0 0,2 0 0,0-2 0,2 0 0,0-2 0,1-1 0,1-1 0,1 0 0,1-3 0,2 0-1232,1-1-5492,0-1 1269,1-1-854,2-1 346,-3-1-1288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1.1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691.00391"/>
      <inkml:brushProperty name="anchorY" value="-54376.61328"/>
      <inkml:brushProperty name="scaleFactor" value="0.5"/>
    </inkml:brush>
  </inkml:definitions>
  <inkml:trace contextRef="#ctx0" brushRef="#br0">306 48 4657,'0'0'0,"0"-1"640,2-3 1737,1 0 231,-1-1 302,1 0 85,1 0-43,-2 0-105,1 1-121,-2-1-135,0 2-22,0 1-10,-1-1-2592,0 2 346,-1 0-257,-1 1-56,-1 1 0,-1 1 0,-1 1 0,-2 2 0,1 0 0,-1 1 0,-2 1 0,0 2 0,-1 0 0,-1 1 0,0 1 0,-1 1 0,-1 1 0,0 0 0,0 1 0,-1 1 0,0-1 0,0 2 0,-1-1 0,1 1 0,0-1 0,-1 0 0,3 0 0,-1-2 0,1 2 0,2-3 0,1 1 0,1-2 0,1-2 0,1 0 0,0-2-1774,2-2-2713,2-1 769,0-1-630,1-2-253,2-1-175,1-2 325,-1-1-167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1.35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8373.04297"/>
      <inkml:brushProperty name="anchorY" value="-53650.94531"/>
      <inkml:brushProperty name="scaleFactor" value="0.5"/>
    </inkml:brush>
  </inkml:definitions>
  <inkml:trace contextRef="#ctx0" brushRef="#br0">0 43 3457,'0'0'0,"0"-2"1552,0-2 1475,0-2 130,0-1 146,0 0 15,0 1-3,2 1 39,-1 2 153,0 1 135,2 1-2920,1 2-502,1 1-27,-1 2-193,1 2 0,1 0 0,0 2 0,0 2 0,2 0 0,1 2 0,-1 1 0,2 0 0,0 1 0,0-1 0,0 1 0,0 0 0,0 0 0,0-2 0,1 0 0,-1-1 0,-1-1 0,0 0 0,0-1 0,1 0 0,-2-1 0,1-1 0,0 0-4593,0 0-1796,0-2-39,-1 1-246,-1-3-2331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1.7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643.42188"/>
      <inkml:brushProperty name="anchorY" value="-54894.42578"/>
      <inkml:brushProperty name="scaleFactor" value="0.5"/>
    </inkml:brush>
  </inkml:definitions>
  <inkml:trace contextRef="#ctx0" brushRef="#br0">1 100 5353,'0'0'0,"0"-2"-144,0-2 1652,0-3 145,0 0 237,0-2 65,2 0-2,-1 0-18,1 2-31,-1-1-32,0 1-41,-1 0-67,0 1-50,1 1-39,-1 1 51,0 0 120,0 2 246,-1 0-2151,1 2 311,0 0-205,0 3-47,-1 0 0,-1 1 0,1 2 0,0 2 0,0 1 0,0 1 0,1 3 0,0 0 0,0 2 0,0 1 0,0 1 0,0 2 0,0 0 0,0 2 0,0 0 0,0 1 0,0-1 0,0 2 0,0-1 0,0 1 0,0 0 0,0-1 0,0-1 0,0 0 0,0-1 0,0-1 0,0-1 0,0-2 0,0-2 0,0 0 0,0-1 0,0-2 0,0-2 0,2 0 0,-1-2 0,1-2 0,0-1-2240,1-1-5410,-1-2 1222,0-1-615,1-1-2742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2.05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0676.07422"/>
      <inkml:brushProperty name="anchorY" value="-56368.5"/>
      <inkml:brushProperty name="scaleFactor" value="0.5"/>
    </inkml:brush>
  </inkml:definitions>
  <inkml:trace contextRef="#ctx0" brushRef="#br0">0 64 6089,'0'0'0,"0"0"840,2-1 2148,-1 0 39,2-1 111,0 0-165,0-1-310,2 0-329,0 1-323,3-1-312,0 1-343,2-1-266,0 1-281,1-1-254,1 0-343,-1 0-353,1 0-495,1-1-638,0 0-690,0 0-824,0 0-1095,-1 0-1170,-1 0-678,-2 1-5355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2.6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1880.21094"/>
      <inkml:brushProperty name="anchorY" value="-57321.1875"/>
      <inkml:brushProperty name="scaleFactor" value="0.5"/>
    </inkml:brush>
  </inkml:definitions>
  <inkml:trace contextRef="#ctx0" brushRef="#br0">406 127 7146,'0'0'0,"0"0"584,0-3 1979,-1 0 97,-1-2 150,1-1-117,-2-1-207,1 1-240,-1-1-199,-2-1-131,1 2-54,0-1 24,-2 0-18,1-1-2180,-2 2 624,1-1-312,-1 0 0,-1 2 0,0 0 0,-1 0 0,-1 1 0,0 0 0,1 1 0,0 0 0,-1 1 0,1 0 0,-1 1 0,-2 1 0,0 1 0,0 0 0,0 1 0,0 0 0,-2 1 0,2 0 0,0 0 0,1 1 0,1 1 0,0 0 0,2 1 0,-1 0 0,2 1 0,0 1 0,0 2 0,1 2 0,1 1 0,-1 1 0,2 1 0,0 0 0,1 2 0,0 0 0,2 2 0,0 0 0,0 2 0,1 0 0,0 2 0,1 2 0,-1 2 0,0 1 0,0 2 0,0 2 0,0 2 0,-1 1 0,-1 2 0,-1 2 0,1 0 0,-2 1 0,1 1 0,-1 0 0,-1-2 0,1 0 0,-1-2 0,1-1 0,0-3 0,1-2 0,0-2 0,0-2 0,0-2 0,1-3 0,1-2 0,0-2 0,1-3 0,1-2 0,1-1 0,-1-2 0,2-3 0,-1-2 0,2-1 0,-1-3-3855,-1-2-7507,2-2 3431,-2 1-1691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3.17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0483.21484"/>
      <inkml:brushProperty name="anchorY" value="-57314.47656"/>
      <inkml:brushProperty name="scaleFactor" value="0.5"/>
    </inkml:brush>
  </inkml:definitions>
  <inkml:trace contextRef="#ctx0" brushRef="#br0">11 177 5241,'0'0'0,"-1"-1"272,-1-2 2642,-1 0 253,1-1 352,-1 0 68,3 0-18,0 1-12,3 0 27,-1 1-263,2-1-3845,0 0 1084,3 0-560,1 0 0,0 1 0,2 0 0,0-1 0,0 1 0,2 0 0,-1 0 0,1 0 0,0 0 0,1 0 0,-1 0 0,1-1 0,-1 0 0,1 1 0,1-1 0,0 0 0,0 0 0,-2 0 0,1-2-4042,0 0 1099,0 1-348,-1-1 147,0 0 211,-1 1 233,1 0 283,-2 0 357,1 1 339,0 0 362,-3 1 312,-1-1 290,0 0 265,-1 1 221,-1 0 194,0 0 150,-1 0 94,-1 0 96,-2 1 70,0-1 38,0-1 35,-1 1 35,0-1 12,-1 1 19,1-2 25,0 2 5,0-1 29,0 0 30,0 0 22,0 0 34,0 1 41,0 1 57,1-1 53,1 2 84,-1 0 104,0 0 91,0 2 69,0 1 58,-1 2 40,0 1-33,0 2-41,1 2-71,1 0-135,-1 2-164,0 1-153,2 1-114,-1 0-173,-1 2-145,1-2-284,0 1-394,0-1-493,1 0-571,1-1-713,0-1-1028,-1-1-1054,1-1-662,-1-3-2260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3.36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1927.83984"/>
      <inkml:brushProperty name="anchorY" value="-58378.01172"/>
      <inkml:brushProperty name="scaleFactor" value="0.5"/>
    </inkml:brush>
  </inkml:definitions>
  <inkml:trace contextRef="#ctx0" brushRef="#br0">36 110 3809,'0'0'0,"-1"-2"560,-2-2 2259,-2-3 74,1-1 98,-1-2-218,0 1-414,0-1-509,1 1-599,2 1-681,0 0-712,3 2-733,2-1-687,0 1-870,1 1-1004,1 1-879,0 0-169,-2 2-157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3.73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0900.20703"/>
      <inkml:brushProperty name="anchorY" value="-57252.65234"/>
      <inkml:brushProperty name="scaleFactor" value="0.5"/>
    </inkml:brush>
  </inkml:definitions>
  <inkml:trace contextRef="#ctx0" brushRef="#br0">79 22 2425,'0'0'0,"0"0"1320,0-2 2530,0 0 323,0-2 296,0 2 45,0-1-21,0 0-43,0 0-1608,-2 1-3122,1 2 791,-1-1-511,1 3 0,0 0 0,-1 2 0,1 2 0,-1 1 0,1 2 0,0 3 0,0 1 0,1 2 0,0 1 0,-1 2 0,-1 2 0,0 1 0,-1 0 0,1 2 0,0 0 0,1 1 0,-1 1 0,0-1 0,0 1 0,0 0 0,-2-1 0,1 0 0,-1-1 0,0-1 0,1 0 0,0-2 0,0 0 0,0-2 0,0 0 0,-1-1 0,1-1 0,0-2 0,2-1 0,0-2 0,1-1 0,2-3 0,1-1 0,1-3-4266,1 0-4261,0-3 1105,-1 0-5846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7.8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0692.62109"/>
      <inkml:brushProperty name="anchorY" value="-48443.50391"/>
      <inkml:brushProperty name="scaleFactor" value="0.5"/>
    </inkml:brush>
  </inkml:definitions>
  <inkml:trace contextRef="#ctx0" brushRef="#br0">250 5 3625,'0'0'0,"0"0"-544,0 0 1521,0-1 219,0 0 265,0 0 147,-2 0 130,1 1 176,-2 0 195,0 1 205,0 0 244,-2 0 319,-1 1 383,0 0 438,-2-1 338,0 2-4771,-1-1 1410,-1 2-675,-1 1 0,-1 1 0,0 1 0,0 2 0,-1 0 0,0 2 0,0 1 0,0 2 0,1 0 0,0 2 0,1 1 0,0 1 0,1 0 0,2 1 0,1 1 0,1 1 0,2-1 0,1 0 0,1 0 0,1-1 0,2-1 0,2 0 0,0-2 0,2 0 0,1-2 0,2-2 0,0-1 0,1-3 0,1-2 0,0-3 0,2-2 0,1-1 0,-1-4 0,0-1 0,-1-2 0,-1-2 0,1-1 0,-1-3 0,-1 1 0,-1-2 0,-1-2 0,-1-1 0,0 0 0,-2-2 0,1-1 0,-2 0 0,0-1 0,-1 0 0,-2 0 0,1 1 0,-1 1 0,0 1 0,0 1 0,0 2 0,-1 2 0,1 3 0,0 3 0,0 2 0,0 4 0,0 3 0,0 4 0,0 3 0,0 4 0,2 3 0,-1 3 0,0 1 0,2 3 0,-1 0 0,2 2 0,-1 1 0,-1 3 0,1 0 0,0 1 0,0 1 0,2-1 0,-1-1 0,0-1 0,0-2 0,0-3 0,1-2 0,1-3-9503,-2-3 1015,0-5-7190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4.29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829.44922"/>
      <inkml:brushProperty name="anchorY" value="-56839.89453"/>
      <inkml:brushProperty name="scaleFactor" value="0.5"/>
    </inkml:brush>
  </inkml:definitions>
  <inkml:trace contextRef="#ctx0" brushRef="#br0">76 123 6777,'0'0'0,"0"0"0,0 2 7546,0-1-3156,0 0 17,0 1-172,1 0-158,0 0-3203,2 0-630,1-1-27,2 1-217,0-1 0,0 0 0,3 0 0,0 0 0,-1 0 0,1-2 0,0 1 0,1-1 0,-1-1 0,-1 1 0,2-1 0,-1 0 0,-1-1 0,1-1 0,-3 0 0,0 0 0,0-1 0,-1 0 0,0-1 0,-2 1 0,1-1 0,-1-1 0,0 0 0,0 1 0,-1-1 0,0 0 0,-2 0 0,-1 0 0,0 1 0,-1 0 0,-2 0 0,0 0 0,0 1 0,-1 1 0,-1 0 0,-2 1 0,0 1 0,-1 0 0,0 2 0,-1 0 0,-1 2 0,0 0 0,0 2 0,-1 0 0,0 2 0,0 1 0,0 1 0,0 1 0,0 1 0,0 1 0,1 2 0,1 0 0,1 0 0,1 2 0,1 0 0,-1 0 0,3 1 0,1 1 0,0 0 0,1 0 0,2 0 0,1-1 0,3 1 0,0-2 0,3 0 0,1 0 0,2-2 0,1-1 0,1 0 0,0-2 0,1-1 0,1 0 0,0-2 0,1-2 0,0-1 0,0-1 0,1-1 0,1-2 0,0 1 0,0-1 0,0-1 0,0-1 0,0 0 0,0 0 0,-1-1 0,0-1 0,-1 0 0,-1-1 0,0 0 0,-2-1 0,-1 1 0,0-1 0,0 0 0,-1 0-10194,-1 1 2249,-2 0-7585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6.62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1171.39063"/>
      <inkml:brushProperty name="anchorY" value="-58061.88672"/>
      <inkml:brushProperty name="scaleFactor" value="0.5"/>
    </inkml:brush>
  </inkml:definitions>
  <inkml:trace contextRef="#ctx0" brushRef="#br0">0 5 8594,'0'0'0,"0"0"-760,0-1 2912,2 0 279,-1 0 361,1 1-38,-1-1-209,0 1-263,-1 0-292,0 0-238,1 0-218,-3 0-91,1 0-39,-1 0 41,1 0-1205,0 0-140,0 0-31,1 0-69,1 0 0,1 0 0,1 0 0,-1 0 0,1 0 0,-1 0 0,-1 1 0,0 0 0,-1 0 0,0 1 0,0 2 0,0 1 0,0 1 0,0 2 0,-1 2 0,1 0 0,0 2 0,2 2 0,-1 0 0,1 2 0,-1 2 0,1 1 0,0 1 0,0 1 0,1 0 0,-1 0 0,0-1 0,1 1 0,-1-1 0,0 0 0,0 0 0,-1-1 0,-1-1 0,2 0 0,-1 0 0,2-2 0,0 0 0,0-1 0,2-1 0,-1-2 0,0-1 0,0-2 0,1-2 0,-2-1-8411,0-1 1077,-1-2-215,-1 0-2183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6.99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2272.76563"/>
      <inkml:brushProperty name="anchorY" value="-59588.57031"/>
      <inkml:brushProperty name="scaleFactor" value="0.5"/>
    </inkml:brush>
  </inkml:definitions>
  <inkml:trace contextRef="#ctx0" brushRef="#br0">30 118 5513,'0'0'0,"-1"0"-128,-2-1 2073,-2 0 219,1 0 373,-1-1 120,1 1 84,1 0 13,1-1 23,1 1 6,0-1 9,2 1 56,2-1-1705,2 0-1134,2 0 223,2-1-232,4 0 0,1 0 0,3-1 0,2 0 0,0-1 0,2 0 0,0 0 0,2-1 0,1 1 0,-1 0 0,-1 0 0,1 1 0,-1-1 0,0 1 0,-1 0 0,0 0 0,1 1 0,-1-1-1708,-1 0-3013,-2 1 700,0 0-755,0 1-266,-2-1-65,-3 1-2663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7.7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3755.35547"/>
      <inkml:brushProperty name="anchorY" value="-60487.62109"/>
      <inkml:brushProperty name="scaleFactor" value="0.5"/>
    </inkml:brush>
  </inkml:definitions>
  <inkml:trace contextRef="#ctx0" brushRef="#br0">0 5 4601,'0'0'0,"2"0"416,-1 0 1793,1 0 187,-1 0 225,0 0 14,-1-1-59,2 0-108,0 0-99,-1 1-151,0-1-175,1 1-161,0 0-95,0 0-21,-1 0-1149,0 1-583,0 1 95,-1 0-129,0 1 0,0 1 0,1 3 0,1 0 0,-1 2 0,2 1 0,-1 1 0,0 0 0,-1 2 0,2 1 0,-1 0 0,0 2 0,-1-1 0,0 0 0,-1 0 0,0 0 0,0 0 0,2-1 0,-1 0 0,0-1 0,2-1 0,-1 1 0,2-2 0,-1-1 0,0 0 0,2-2 0,-1 1 0,1-3 0,0-1 0,1 0 0,-1-2 0,0-1 0,0 0 0,1-2 0,1 0 0,-1-2 0,1 0 0,0-1 0,-1-1 0,0-1 0,0 0 0,-1-1 0,2-1 0,-1-1 0,0 0 0,-1-1 0,1 0 0,0-1 0,0 1 0,1-1 0,0 1 0,-2-1 0,2 0 0,-1 1 0,0 0 0,0 0 0,0 2 0,1-1 0,0 1 0,-2 1 0,1-1 0,-1 1 0,1 1 0,1 0 0,-1 2 0,0 0 0,-1 2 0,1 1 0,0 1 0,0 1 0,1 1 0,0 1 0,-2 1 0,1 0 0,-1 2 0,1 1 0,1 1 0,-1 0 0,1 0 0,0 1 0,0 0 0,0 0 0,1-1 0,-3 0 0,1-1 0,0-1 0,0 0 0,0-1 0,0 0 0,0 0 0,-1-2 0,1-1 0,0 0 0,-1-2 0,0-1 0,0-1 0,0-1 0,0-1 0,0-1 0,-1-1 0,1 0 0,0-2 0,-1 0 0,1-1 0,0-1 0,-1-1 0,1 0 0,-1-2 0,0 1 0,-1-1 0,1-1 0,-1 1 0,0 0 0,0 0 0,-1 0 0,0 1 0,0 0 0,-1 2 0,0 0 0,1 1 0,-1 2 0,1 0 0,-2 2 0,2 0-569,0 2-4525,-1 0 979,1 2-1048,-2 0-328,1 0 44,-1 0-1671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8.04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5354.09375"/>
      <inkml:brushProperty name="anchorY" value="-61546.83984"/>
      <inkml:brushProperty name="scaleFactor" value="0.5"/>
    </inkml:brush>
  </inkml:definitions>
  <inkml:trace contextRef="#ctx0" brushRef="#br0">0 1 4193,'0'0'0,"0"0"160,0 0 1596,0 0 170,0 0 292,0 0 94,0 0 33,0 3-14,0 0-57,0 3-96,0 0-165,0 2-204,0 1-276,0 1-260,0 1-292,0 0-219,0 1-205,0 0-233,0 1-248,0-1-300,0-1-391,0 0-434,0 0-478,0-1-511,0-1-497,0-1-599,0 0-776,0-1-703,0-1-292,0-1-1825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8.23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6370.09375"/>
      <inkml:brushProperty name="anchorY" value="-62765.15234"/>
      <inkml:brushProperty name="scaleFactor" value="0.5"/>
    </inkml:brush>
  </inkml:definitions>
  <inkml:trace contextRef="#ctx0" brushRef="#br0">15 96 3777,'0'0'0,"0"-2"368,-1-4 1624,-1-1-62,0-1-32,-1-2-227,1 1-339,0 0-368,1 0-400,0 1-396,1 2-428,0 0-373,1 2-410,2 0-547,0 1-693,1 1-643,0 0-3521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8.56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7386.62109"/>
      <inkml:brushProperty name="anchorY" value="-63686.44922"/>
      <inkml:brushProperty name="scaleFactor" value="0.5"/>
    </inkml:brush>
  </inkml:definitions>
  <inkml:trace contextRef="#ctx0" brushRef="#br0">13 35 3537,'0'0'0,"1"-1"928,0-2 2119,2 0 254,0-1 346,-1 0 125,1 0-21,0-1-33,-1 2-82,0 0-243,-1 1-3925,-1 0 1101,0 2-569,0 0 0,0 2 0,0 2 0,0 2 0,0 2 0,0 2 0,0 2 0,-2 1 0,1 2 0,0 1 0,-1 1 0,0 1 0,0 0 0,0 0 0,1 1 0,0 0 0,-1 0 0,0 0 0,1-1 0,0 1 0,-1-1 0,0-1 0,0-1 0,1 0 0,-2-1 0,1 0 0,1-1 0,1-1 0,1 0 0,0-2 0,1-1-1363,0 0-6089,2-2 1843,-1-2-727,-1 0 626,0-2-658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8.91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8408.17578"/>
      <inkml:brushProperty name="anchorY" value="-65130.43359"/>
      <inkml:brushProperty name="scaleFactor" value="0.5"/>
    </inkml:brush>
  </inkml:definitions>
  <inkml:trace contextRef="#ctx0" brushRef="#br0">15 74 4481,'0'0'0,"0"-2"1376,0-3 1588,0-2 59,0-1 99,0 0-35,0-1-145,0 2-123,0 0-35,0 0 76,0 2 174,0 0-3211,0 3 578,0 0-350,0 4-51,0 0 0,0 3 0,0 2 0,0 2 0,0 1 0,0 3 0,-1 1 0,0 1 0,-1 2 0,1 1 0,0 2 0,0 1 0,0 1 0,-1-1 0,1 1 0,0 0 0,0-1 0,0 1 0,1-2 0,0 1 0,0-1 0,0-1 0,0-1 0,0-1 0,0-1 0,0-1 0,0-2 0,0 0 0,0-2 0,0 0 0,0-3 0,0-1 0,0-1 0,0-2-7898,0-1 54,0-2 210,0 0-1963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9.1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7377.97656"/>
      <inkml:brushProperty name="anchorY" value="-64547.20703"/>
      <inkml:brushProperty name="scaleFactor" value="0.5"/>
    </inkml:brush>
  </inkml:definitions>
  <inkml:trace contextRef="#ctx0" brushRef="#br0">89 71 6377,'0'0'0,"-3"0"1641,-3 0 2632,-3 0 377,0 0 623,-3 0 223,1 0-515,1 0-5753,0 0 1620,3 0-848,0 1 0,4 0 0,2 1 0,2-1 0,2 0 0,2 0 0,2-1 0,3 0 0,2-1 0,3 0 0,1-1 0,3 0 0,1-1 0,1 0 0,1 0 0,1-2 0,2 0 0,-1 0 0,2-2 0,0 1 0,2-1-3669,-2 0-4226,1 0 927,-2-1 84,-5 2-503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59.7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8707.78125"/>
      <inkml:brushProperty name="anchorY" value="-65492.66406"/>
      <inkml:brushProperty name="scaleFactor" value="0.5"/>
    </inkml:brush>
  </inkml:definitions>
  <inkml:trace contextRef="#ctx0" brushRef="#br0">198 27 5401,'0'0'0,"-2"1"1384,-3 2 1812,-1 0 247,0 2 386,-2 0 263,1 0 182,-1 2 89,2-1-1841,0 0-2726,0 0 671,2 0-467,0 0 0,2-2 0,2 1 0,3-1 0,-1-1 0,3 0 0,0-2 0,2 0 0,1-1 0,2 0 0,0-2 0,-1 0 0,1 0 0,-1-1 0,1-1 0,-1 1 0,-1-2 0,-1 0 0,-1 0 0,0-1 0,-2 1 0,1-1 0,-2 0 0,0 1 0,-1-1 0,-1 1 0,-1 0 0,-1-1 0,-1 1 0,-1 0 0,-1 0 0,-1 1 0,-2 1 0,-1 1 0,-2 1 0,0 0 0,-1 2 0,-2 2 0,0 2 0,0 1 0,-3 1 0,0 2 0,1-1 0,-1 2 0,1 2 0,0 0 0,0 1 0,2 0 0,2 2 0,1-1 0,2 0 0,0 0 0,2 0 0,2 0 0,3 0 0,3-1 0,1-1 0,3 0 0,2-1 0,2-1 0,2-1 0,1-1 0,1-1 0,2-1 0,0-1 0,2-1 0,0-2 0,2 0 0,1-2 0,0-2 0,1 0 0,1-3-7590,0 0 554,0-2-240,-5 2-4129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19.3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1732.78516"/>
      <inkml:brushProperty name="anchorY" value="-50021.24609"/>
      <inkml:brushProperty name="scaleFactor" value="0.5"/>
    </inkml:brush>
  </inkml:definitions>
  <inkml:trace contextRef="#ctx0" brushRef="#br0">101 159 8386,'0'0'0,"0"-2"-2369,-2-3 2297,-1-3 436,-1-2 605,0-2 388,-1 1 260,-1-1 198,2 1 89,-1 0 103,1 0 71,1 1 0,-1 1-103,2 2-126,-2-1-128,2 2-146,-2-1-171,1 2-126,1-1-77,-2 2 24,2 2-953,-2 1-207,2 1 3,-1 3-68,0 3 0,1 2 0,0 2 0,-1 3 0,1 4 0,0 3 0,0 3 0,1 3 0,0 3 0,-1 2 0,0 4 0,1 2 0,1 3 0,-1 1 0,1 3 0,0 2 0,0 1 0,0 3 0,0-1 0,0 2 0,0 0 0,0 0 0,0-2 0,0 0 0,0-2 0,0-2 0,0-1 0,0-3 0,0-4 0,0-1 0,2-3 0,-1-3 0,0-2 0,1-2 0,-1-2 0,-1-3 0,0-1 0,0-3 0,0-1 0,2-1 0,-1-3 0,1-1 0,-1-2 0,0-1 0,1-1 0,-1-2 0,2 0 0,0-2 0,1-1 0,0-1 0,2-1 0,1 0 0,1-2 0,2 0 0,2 0 0,0-2 0,1 0 0,1 0 0,2-2 0,0 1 0,1-1 0,2 0 0,0 0 0,2-1 0,0 0 0,0 0 0,1-1 0,1 0 0,0 0 0,1 0 0,0 0 0,0 0 0,-1 0 0,-1 0 0,0 0 0,-1 1 0,-2-1 0,0 2 0,-2 0 0,-2 1 0,-2 1 0,-1 0 0,-1 0 0,0 0 0,-3 0 0,-1-1 0,-1 1 0,-1-1 0,-2 1 0,1-1 0,-2 0 0,0 0 0,-1 0 0,-2-1 0,0 0 0,0-1 0,0 1 0,-2-1 0,1 0 0,-1 0 0,0 1 0,-1-1 0,-1 0 0,1 0 0,0 1 0,-2 0 0,1 0 0,-2 1 0,1 0 0,0 0 0,0 1 0,1 0 0,-1 0 0,-1 0 0,2 1 0,0 0 0,-1 0 0,2 1 0,0 0 0,1 1 0,0-1 0,1 1 0,0 0 0,3 1 0,0 0 0,2 2 0,1-1 0,3 1 0,0 1 0,2 0 0,0 1 0,3 1 0,-2 0 0,2 0 0,0 1 0,0-1 0,0 0 0,1-1 0,-2 1 0,0-1 0,0 0 0,-2-1 0,1 0 0,-2 0 0,0 0 0,-2-1 0,0 0 0,-2-1 0,0 0 0,0 0 0,-2 0 0,0-1 0,-2 0 0,1 0 0,-1 0 0,0 0 0,-1 0 0,1-1 0,-1 0 0,-1 0 0,1 0 0,-2 1 0,1 0 0,-2 0 0,0 2 0,-1 0 0,0 2 0,-2 1 0,0 3 0,0 2 0,-1 2 0,1 1 0,-2 2 0,0 1 0,0 0 0,1 2 0,0 0 0,0 1 0,1 0 0,-1 0 0,1-1 0,0 0 0,0-1 0,0 2 0,0-1 0,0 0 0,1-3 0,2-2 0,1-2 0,2-1-2353,0-2-7141,2-2 1897,1-2-6493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0.12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9833.55859"/>
      <inkml:brushProperty name="anchorY" value="-66754.60938"/>
      <inkml:brushProperty name="scaleFactor" value="0.5"/>
    </inkml:brush>
  </inkml:definitions>
  <inkml:trace contextRef="#ctx0" brushRef="#br0">1 85 5905,'0'0'0,"0"-2"-496,0 0 2661,0-1 396,0 0 471,1 1 128,0 0 0,1 1 97,-1 1 85,1 2 165,0 0-382,0 1-3609,0 1 1017,-2 2-533,2 0 0,0 1 0,0 2 0,-1 1 0,-1 0 0,2 2 0,0 0 0,0 1 0,-1 1 0,1 0 0,0 0 0,0 0 0,-1-1 0,0 0 0,-2 0 0,0 0 0,-1-1 0,1-1 0,-1-1 0,-1 0 0,2-1 0,-1 0 0,1-2 0,-1-1 0,1-1 0,-1-1 0,1 0 0,0-2 0,1 0 0,0-3 0,-1-1 0,1-1 0,2-2 0,0-2 0,-1-1 0,2-1 0,-1-1 0,1-1 0,2-2 0,-1-1 0,0 0 0,2-1 0,-1-1 0,2 0 0,0-1 0,0 1 0,0 0 0,0 1 0,1-1 0,1 2 0,1 0 0,0 1 0,1 1 0,1 1 0,-1 1 0,2-1 0,1 2 0,0-1 0,2 2-373,1 0-9043,0 1 1955,2-1-108,-4 3-379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1.18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1131.00781"/>
      <inkml:brushProperty name="anchorY" value="-67686.5625"/>
      <inkml:brushProperty name="scaleFactor" value="0.5"/>
    </inkml:brush>
  </inkml:definitions>
  <inkml:trace contextRef="#ctx0" brushRef="#br0">37 251 4137,'0'0'0,"1"-2"-560,1-4 1689,-1-1 116,2-1 200,-1-2 21,1-1-58,0-1-45,0 0-31,-1 1-26,-1-1 2,1 1 6,-1-1 25,1 2 49,-1-1 35,0 0 60,-1 2 53,0-1 66,0 0 72,0 1 42,0 1 137,-1-1 14,-1 2-2187,1 0 633,0 0-313,0 0 0,2 1 0,0 1 0,0 1 0,0 1 0,0 0 0,1 2 0,0 2 0,0 2 0,-1 2 0,0 1 0,-1 3 0,0 2 0,1 3 0,-1 2 0,-1 3 0,1 1 0,-1 3 0,-1 2 0,1 1 0,0 2 0,-2 0 0,1 0 0,-1 1 0,-1-1 0,0 1 0,0-2 0,-2 0 0,2 1 0,-1-2 0,0 1 0,0-1 0,2-1 0,-1 0 0,1-3 0,0 0 0,0-1 0,1-1-2623,0-2-5216,1-1 1348,1-2-372,0-4-2412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1.6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078.88281"/>
      <inkml:brushProperty name="anchorY" value="-67124.85156"/>
      <inkml:brushProperty name="scaleFactor" value="0.5"/>
    </inkml:brush>
  </inkml:definitions>
  <inkml:trace contextRef="#ctx0" brushRef="#br0">410 92 6969,'0'0'0,"1"-3"2313,2-4 2100,0-2-12,1-2 85,1-1-108,0 0-134,-1 1-3132,0 3-917,1 1 61,-2 1-256,0 2 0,-1 3 0,-1 1 0,-2 2 0,-1 2 0,0 1 0,-3 1 0,0 1 0,-1 1 0,-1 1 0,0 1 0,-2 1 0,-1 1 0,-3 0 0,-2 1 0,0 0 0,-1 0 0,-3 0 0,1 0 0,0 0 0,-2-1 0,1-1 0,0-1 0,0 0 0,0-2 0,0 0 0,1-1 0,1-1 0,1 0 0,0-1 0,2-1 0,-1 0 0,3 0 0,-1-1 0,2 0 0,1-2 0,1 0 0,2-1 0,1-1 0,2 0 0,3 0 0,1-2 0,2 0 0,2 0 0,1-1 0,1 0 0,1 0 0,0 0 0,2 2 0,2 0 0,0 1 0,1 1 0,1 0 0,2 2 0,-1 1 0,2 1 0,1 0 0,0 2 0,1 0 0,0 2 0,1-1 0,0 2 0,0 0 0,1 1 0,-2-1 0,1 1 0,-1-1 0,0 1 0,-1 0 0,0 1 0,-1-1 0,-1 0 0,0 0 0,-2 0 0,-1 0 0,1-1 0,-2-1 0,1-1 0,0-1-5274,-1-1-2293,1 0 574,-3-2-6827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2.26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1223.37109"/>
      <inkml:brushProperty name="anchorY" value="-68504.78906"/>
      <inkml:brushProperty name="scaleFactor" value="0.5"/>
    </inkml:brush>
  </inkml:definitions>
  <inkml:trace contextRef="#ctx0" brushRef="#br0">332 108 7402,'0'0'0,"0"-2"224,1-2 3678,0-2 741,1-2 827,-1-1 312,0 1-517,-1-1-6084,1 0 1717,-1 1-898,-2 0 0,0 1 0,-1 0 0,-2 1 0,0 1 0,0 1 0,-2 0 0,0 2 0,0 1 0,-1 1 0,-1 1 0,-1 2 0,-1 1 0,0 1 0,-1 2 0,-2 2 0,-1 2 0,1 1 0,-3 1 0,1 2 0,-2 1 0,1 1 0,0 0 0,1 2 0,0 0 0,1 1 0,1-1 0,1-1 0,3 1 0,2-1 0,1-1 0,2 0 0,3-1 0,1-2 0,3 0 0,2-2 0,1-2 0,2 0 0,0-1 0,1-2 0,1-1 0,2 0 0,-1-3 0,1 0 0,1-2 0,-1-1 0,1-1 0,0-1 0,1-1 0,-1-2 0,1-1 0,-1-1 0,1-1 0,1-2 0,-2 0 0,1-2 0,-1-2 0,0 0 0,0-2 0,-1 1 0,-1-2 0,-1 1 0,-3 0 0,0 1 0,0 0 0,-1 1 0,-2 2 0,0 1 0,0 2 0,-1 2 0,-1 1 0,0 3 0,-1 2 0,0 2 0,0 3 0,0 2 0,0 1 0,1 2 0,0 2 0,1 2 0,-1 0 0,1 1 0,0 0 0,0 1 0,-1-1 0,0 1 0,1 0 0,0-2 0,-1 0 0,1 0 0,0-1 0,0 0 0,-1 0 0,1-2 0,-2-1 0,2 0 0,0-1-7524,0-1-3508,-1-2-3798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2.76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2266.55859"/>
      <inkml:brushProperty name="anchorY" value="-69829.5625"/>
      <inkml:brushProperty name="scaleFactor" value="0.5"/>
    </inkml:brush>
  </inkml:definitions>
  <inkml:trace contextRef="#ctx0" brushRef="#br0">136 341 9762,'0'0'0,"1"-4"1400,4-4 4099,0-5 518,2-2 617,1-3-3724,0-2-2953,0 0 631,-2-1-588,0 0 0,0 1 0,-2 0 0,1 0 0,-1 2 0,-1 0 0,-2 2 0,-1 1 0,-1 1 0,-2 2 0,-1 1 0,-3 2 0,-1 1 0,0 2 0,-2 0 0,1 2 0,-2 2 0,0 0 0,0 3 0,1 0 0,-1 2 0,0 1 0,0 1 0,1 2 0,0 1 0,1 2 0,1 0 0,1 2 0,-1 0 0,1 3 0,2 0 0,-1 3 0,2 2 0,1 1 0,0 3 0,0 1 0,2 2 0,-1 2 0,2 2 0,-1 2 0,1 0 0,0 2 0,0 0 0,1 1 0,-1 0 0,0 1 0,0 0 0,0 0 0,0 0 0,0-1 0,0 0 0,0 0 0,0 0 0,0-2 0,0-1 0,0 0 0,0-1 0,0-2 0,0-1 0,0-2 0,0-2 0,0-2 0,0-1 0,0-2 0,0-1 0,0-2 0,0 0 0,0-3 0,0-1 0,0-1 0,0-2 0,0-2 0,0-1 0,0-2 0,0-1 0,0-2 0,0-2-3211,0-3-8745,0 0-6967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1115.58984"/>
      <inkml:brushProperty name="anchorY" value="-69701.10156"/>
      <inkml:brushProperty name="scaleFactor" value="0.5"/>
    </inkml:brush>
  </inkml:definitions>
  <inkml:trace contextRef="#ctx0" brushRef="#br0">42 169 11602,'0'0'0,"-1"-1"80,-2-2 4771,0-1 821,-1-1 878,-1 0-2974,0-1-3828,1 0 940,0 1-688,-1 0 0,2 1 0,0 0 0,1 0 0,3 0 0,0 0 0,1 0 0,4 0 0,1-1 0,2 0 0,0 0 0,2 0 0,1-1 0,1-1 0,2 0 0,1-1 0,-1 0 0,2-1 0,0 0-5611,0 0-2662,-2-1 678,-2 2-4193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3.47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2285.40234"/>
      <inkml:brushProperty name="anchorY" value="-70548.4375"/>
      <inkml:brushProperty name="scaleFactor" value="0.5"/>
    </inkml:brush>
  </inkml:definitions>
  <inkml:trace contextRef="#ctx0" brushRef="#br0">37 84 6025,'0'0'0,"0"-2"-792,0-3 2735,-1-1 423,-1-3 504,1 0 209,0-1 83,0 1 52,1 0 62,2 1 155,-1 1 158,0 2-3477,0 2 275,1 1-282,0 4-105,0 2 0,-1 4 0,1 3 0,0 4 0,0 1 0,-1 3 0,0 3 0,-1 0 0,1 3 0,-1 0 0,0 1 0,0 0 0,-2 0 0,0 0 0,1 0 0,-2-2 0,1-1 0,0 0 0,-1-2 0,1-1 0,-2-1 0,1-1 0,-1 0 0,1-3 0,1 0 0,-1-2 0,0-1 0,0-1 0,0-2 0,0-1 0,2-2 0,0-2 0,0-1 0,1-2 0,0-1 0,1-3 0,1-2 0,1-1 0,0-2 0,1-3 0,0-1 0,0-2 0,1-1 0,2-2 0,0-1 0,1-1 0,0-1 0,0-2 0,-1 0 0,2 1 0,0 0 0,0 0 0,0 0 0,1 1 0,0 1 0,0 0 0,1 2 0,0 0 0,0 2 0,1 0 0,-1 3 0,0 0 0,0 4 0,-1 0 0,-1 3 0,-2 1 0,-1 1 0,0 2 0,0 0 0,-1 1 0,0 1-5919,-2 1-2658,0 1 1003,-1-1-3510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3.73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3542.28125"/>
      <inkml:brushProperty name="anchorY" value="-71599.26563"/>
      <inkml:brushProperty name="scaleFactor" value="0.5"/>
    </inkml:brush>
  </inkml:definitions>
  <inkml:trace contextRef="#ctx0" brushRef="#br0">14 0 7258,'0'0'0,"-1"0"880,-1 0 2455,1 0 279,-2 0 407,1 0 193,0 1 118,0 0 36,1 1-4227,2 2 338,0 0-354,1 2-125,0 1 0,2 1 0,1 1 0,1 2 0,1 0 0,0 1 0,0 0 0,2 0 0,-1 0 0,3 1 0,0-1 0,1 0 0,0 0 0,0-1 0,1 0 0,-1 0 0,-1-1 0,-2 0 0,1 0 0,-1 0 0,0-1 0,-1 0 0,0-1 0,0-1 0,0-1-11735,1 0 3802,-2-2-5725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4.29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4782.19531"/>
      <inkml:brushProperty name="anchorY" value="-72897.78906"/>
      <inkml:brushProperty name="scaleFactor" value="0.5"/>
    </inkml:brush>
  </inkml:definitions>
  <inkml:trace contextRef="#ctx0" brushRef="#br0">383 134 7250,'0'0'0,"0"-1"-265,0-2 3343,0-1 446,0-1 571,0-2 246,-2 0 102,1-1-17,0 0-2979,-2 1-1331,1-1 196,-2 1-312,0-1 0,0 1 0,-1 0 0,1 0 0,0 0 0,-1 0 0,0 0 0,-3 2 0,0 0 0,-2 1 0,-1 1 0,-1 2 0,-2 1 0,-1 1 0,-1 2 0,-1 1 0,-2 2 0,0 2 0,0 1 0,-1 2 0,0 1 0,0 2 0,1 0 0,1 2 0,1-1 0,2 1 0,3 1 0,2-1 0,2 0 0,1-1 0,3 1 0,3-1 0,3-1 0,2 0 0,3-1 0,1-1 0,3-1 0,0-2 0,2-1 0,1-2 0,0-1 0,0-2 0,1-2 0,-1-1 0,1-1 0,-1-2 0,-1-1 0,0-1 0,0-2 0,-2 0 0,1-1 0,-1-2 0,0 0 0,0-2 0,-2-2 0,0-1 0,-1-1 0,-1-2 0,1 1 0,-3-1 0,1 0 0,-2 0 0,0 1 0,-1 1 0,1 1 0,-1 1 0,0 2 0,-2 1 0,0 2 0,0 3 0,-1 2 0,0 2 0,0 4 0,-1 2 0,1 2 0,0 3 0,0 2 0,1 2 0,1 3 0,-1 0 0,1 2 0,-2 0 0,1 2 0,-1 0 0,2-1 0,-1 0 0,1 1 0,0-2 0,1 1 0,0-2 0,0 0 0,-1-1 0,0 0 0,-1-1 0,1-1 0,1-1 0,2-2 0,0-1-1307,1-2-13144,0-2-3596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5.0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3764.12109"/>
      <inkml:brushProperty name="anchorY" value="-72152.05469"/>
      <inkml:brushProperty name="scaleFactor" value="0.5"/>
    </inkml:brush>
  </inkml:definitions>
  <inkml:trace contextRef="#ctx0" brushRef="#br0">414 65 9954,'0'0'0,"0"-1"-680,-1-1 5648,-1 0 1018,1-1 980,0-1-1644,0 0-6022,-1 0 1651,0 0-951,1 0 0,-2 0 0,-1 0 0,-1 0 0,1 0 0,-2 0 0,-1 0 0,-1 0 0,1 0 0,-2 2 0,-2 0 0,1 2 0,-2-1 0,0 1 0,-1 0 0,0 1 0,-1 1 0,-2 1 0,1 1 0,-1 2 0,-1-1 0,0 1 0,-1 1 0,1 0 0,1 1 0,0 1 0,0-1 0,1 1 0,2-1 0,1 0 0,0 0 0,2-2 0,3 1 0,0 0 0,3 0 0,1 0 0,2 0 0,2 0 0,2 1 0,2 0 0,2 1 0,3 2 0,1 1 0,1 1 0,3 1 0,1 1 0,0 1 0,1 0 0,0 0 0,1 0 0,-1 0 0,0 1 0,-3 0 0,0 0 0,-2-1 0,-1 1 0,-4-1 0,-2 0 0,-2 0 0,-3 0 0,-2-2 0,-2 0 0,-2-2 0,-3 1 0,-1-2 0,-2-1 0,-2 0 0,-2-2 0,0-2 0,1 0 0,-2-2 0,0 0 0,-1-2 0,1-1 0,1 0 0,1-2 0,1 0 0,2-2 0,2-1 0,1-1 0,2-3-6339,3 0-1978,1-1 727,2 1-3302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0.3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3212.22266"/>
      <inkml:brushProperty name="anchorY" value="-52328.23438"/>
      <inkml:brushProperty name="scaleFactor" value="0.5"/>
    </inkml:brush>
  </inkml:definitions>
  <inkml:trace contextRef="#ctx0" brushRef="#br0">1 193 8090,'0'0'0,"0"-2"24,0-1 2782,0-1 129,0-2 339,0 1-95,0-1-239,1-1-345,1 2-357,-1 0-310,0 0-178,2 0-867,0 1-921,2-1 201,0 1-163,2-2 0,1 1 0,2-1 0,2 2 0,1-1 0,2 1 0,2-1 0,2 1 0,1 0 0,1 0 0,0 0 0,2 1 0,0-2 0,0 0 0,2 0 0,-2 1 0,1-1 0,-1 0 0,-1 0 0,0 0 0,-2 0 0,0 1 0,-2 0 0,-1 0 0,-2 0 0,-1 1 0,-3 0 0,0 0 0,-3 2 0,0-1 0,-2 2-1736,-2-1-65,-1 1 454,-2 0 214,-1 1 294,-1-1 217,-1 1 184,0 0 107,-1 1 114,-1 0 39,1 0 21,-2 1 49,0-1 36,-1 2 30,1-2 16,0 1 36,-2 0-16,0-2 44,-1 1 101,0 0 94,0-1 122,1 0 136,-1 1 152,1-1 186,0 0 217,1 0 238,0 1 320,1 0 338,-1 0-1743,0 1-42,-2 0-74,-1 2-83,1 2 0,0 0 0,0 3 0,0 3 0,1 0 0,1 3 0,0 1 0,2 2 0,1 1 0,1 2 0,1 0 0,1 0 0,0 1 0,0 1 0,0 0 0,0 1 0,0 0 0,1 0 0,-1-1 0,0-1 0,-2 0 0,1-2 0,-1 1 0,1-3 0,-1 0 0,0-1 0,-1-1 0,-2-1 0,2 0 0,-2-1 0,1-1 0,0-1 0,-1-1 0,-1 0 0,0-2 0,0 0 0,-3-2 0,1 0 0,-2-1 0,0-1 0,-1 0 0,-1-2 0,1 1 0,-1-2 0,0 0 0,-1 0 0,1 1 0,-1-1 0,2 0 0,-1 0 0,2 0 0,0-1 0,1 1 0,1 0 0,1-1 0,1 1 0,0-1 0,1 0 0,1-1 0,0 1 0,2-1 0,3 0 0,-1 1 0,3-1 0,1 0 0,2-1 0,0 0 0,1 0 0,2-1 0,1 0 0,2-1 0,1 1 0,0-1 0,3 0 0,0-2 0,1 0 0,2 0 0,0-2 0,2 1 0,0-2 0,0 1 0,1-1 0,-1 1 0,1-1 0,-1-1 0,1 0 0,-1-1 0,0 0 0,1-2-4341,-1 1 27,0 0 417,2-1 348,0-1 575,0 1 534,-1-1 357,0 0 94,0-1-114,0 0-156,-5 3-658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5.40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2334.61328"/>
      <inkml:brushProperty name="anchorY" value="-71604.99219"/>
      <inkml:brushProperty name="scaleFactor" value="0.5"/>
    </inkml:brush>
  </inkml:definitions>
  <inkml:trace contextRef="#ctx0" brushRef="#br0">0 148 5545,'0'0'0,"0"-2"-320,1-3 2726,2-3 267,0-1 351,1-2 29,0-1-99,0 0-142,0 0-138,-2 0-108,2 0-80,-2 2 27,2 0-2484,-1 1 259,0 1-224,2 1-64,-1 2 0,0 2 0,0 2 0,0 3 0,0 2 0,-2 2 0,2 4 0,-2 2 0,1 3 0,0 3 0,1 2 0,-1 4 0,-1 1 0,0 2 0,1 1 0,-1 1 0,-1 0 0,1 2 0,-2-2 0,1 1 0,-1-2 0,0 0 0,0-3 0,0 0 0,0-2 0,0 0 0,-2-2 0,1 0 0,-1-1 0,1-3 0,0 0 0,2-3 0,0-2 0,0-2 0,2-2-5349,-1-2-4419,2-2 1897,-1-2-2038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5.76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3458.50781"/>
      <inkml:brushProperty name="anchorY" value="-73116.27344"/>
      <inkml:brushProperty name="scaleFactor" value="0.5"/>
    </inkml:brush>
  </inkml:definitions>
  <inkml:trace contextRef="#ctx0" brushRef="#br0">1 82 4889,'0'0'0,"1"-2"-400,2-3 2903,0-1 580,1-2 657,1-1 512,1 1 454,0 2 366,1 1-166,-1 3-5721,0 3 1646,-1 2-831,0 5 0,0 1 0,-1 3 0,-2 2 0,2 2 0,-2 2 0,0 0 0,-1 2 0,0-1 0,0 0 0,-1 0 0,0-1 0,-1-1 0,1 0 0,0-1 0,-1-1 0,-1-1 0,1 0 0,-2-2 0,1-2 0,0-1 0,-1-2 0,0-2 0,1-2 0,0-1 0,-1-3 0,1-1 0,2-3 0,1-3 0,1-1 0,1-2 0,0-3 0,1-3 0,0-1 0,1-1 0,0-1 0,3-2 0,0 1 0,0 0 0,1 1 0,0 0 0,1 2 0,-1 1 0,1 2 0,-1 1 0,2 1 0,0 2 0,0 2 0,1 1 0,0 1 0,-1 1 0,1 1-7487,-1 1 1953,1 0-1129,-2 0 444,-1 2-728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6.03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4755.10156"/>
      <inkml:brushProperty name="anchorY" value="-74051.55469"/>
      <inkml:brushProperty name="scaleFactor" value="0.5"/>
    </inkml:brush>
  </inkml:definitions>
  <inkml:trace contextRef="#ctx0" brushRef="#br0">212 113 4121,'0'0'0,"-5"0"3241,-4-1 4069,-6 0 696,-1 0 573,-3 0-8267,-1-1 622,0 1-670,1-2-264,2 1 0,0-1 0,3 0 0,1 1 0,3-1 0,2 0 0,2 1 0,3-1 0,3-1 0,3 0 0,4 1 0,3-2 0,3 1 0,4 0 0,3-2 0,1 0 0,4-1 0,2-1 0,2-2-8196,1-1-1963,-4 1-4971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6.53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5788.11719"/>
      <inkml:brushProperty name="anchorY" value="-74955.27344"/>
      <inkml:brushProperty name="scaleFactor" value="0.5"/>
    </inkml:brush>
  </inkml:definitions>
  <inkml:trace contextRef="#ctx0" brushRef="#br0">160 57 9546,'0'0'0,"1"2"456,1 2 3734,-1 3 838,2 0 960,-1 3 461,2-1-6230,-1 1 476,0-1-499,1 0-196,0-1 0,-1-1 0,1-2 0,2-2 0,1-1 0,0-1 0,1-1 0,1-1 0,1 0 0,0-1 0,0-1 0,0-1 0,-1-1 0,0-2 0,0 0 0,-1 0 0,-1-1 0,-1 0 0,-1 0 0,0-1 0,-1 0 0,-2 0 0,0 0 0,-2 1 0,-1-1 0,-2 2 0,-1 0 0,-2 0 0,-2 2 0,0 0 0,-2 2 0,-1 2 0,-2 1 0,0 1 0,-1 2 0,-2 1 0,0 3 0,-1 0 0,-1 3 0,0 0 0,1 3 0,-1 1 0,0 1 0,1 1 0,1 1 0,1 0 0,1 1 0,3-1 0,1 1 0,1 0 0,3 0 0,1 0 0,2 0 0,2-1 0,2-1 0,2 0 0,2-2 0,3 1 0,2-2 0,1 0 0,3-2 0,1 0 0,2-2 0,2-1 0,3-3 0,0-2 0,2-2-2212,2-2-8023,1-1 2699,-5 0-5890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7.0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6891.33594"/>
      <inkml:brushProperty name="anchorY" value="-76321.21875"/>
      <inkml:brushProperty name="scaleFactor" value="0.5"/>
    </inkml:brush>
  </inkml:definitions>
  <inkml:trace contextRef="#ctx0" brushRef="#br0">272 103 7074,'0'0'0,"1"-2"-785,2-1 2904,1-2 422,1-1 514,-1-2 198,1 1 78,-2 0 81,-3 0 145,0 1 170,0-1-2612,-3 2-999,1 0 136,-2-1-252,0 1 0,-2 1 0,0 0 0,-1 0 0,0 1 0,-2 0 0,1 0 0,-3 1 0,2 2 0,-2 0 0,0 1 0,0 2 0,-1 0 0,-1 3 0,0 1 0,-1 2 0,0 2 0,0 1 0,0 1 0,1 1 0,0 1 0,0 2 0,1-1 0,2 1 0,1 1 0,0-1 0,3 0 0,2-1 0,1-1 0,2 0 0,2-2 0,1 0 0,3-2 0,1-1 0,1-1 0,1-1 0,1-2 0,2-2 0,0-1 0,0-2 0,1 0 0,1-3 0,0 0 0,0-1 0,0-2 0,-1 0 0,1-2 0,0-1 0,-1-1 0,-1 0 0,0-3 0,-1 0 0,0-2 0,-2-1 0,-1-1 0,-1 0 0,-2-1 0,0 0 0,0 0 0,-1 1 0,0 1 0,-1 2 0,0 1 0,-1 2 0,-1 3 0,0 2 0,0 2 0,0 2 0,0 3 0,0 2 0,0 2 0,1 2 0,1 1 0,-1 2 0,0 2 0,0 0 0,1 1 0,0 1 0,-1 0 0,1 0 0,0-1 0,0 1 0,0-1 0,0 0 0,1 0 0,0 0 0,0-1 0,1 0 0,-1 0 0,-1-2 0,2 0 0,-2-1-1484,2-2-9136,-2-1 3061,1-1-6215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07.82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7961.32813"/>
      <inkml:brushProperty name="anchorY" value="-77590.30469"/>
      <inkml:brushProperty name="scaleFactor" value="0.5"/>
    </inkml:brush>
  </inkml:definitions>
  <inkml:trace contextRef="#ctx0" brushRef="#br0">0 113 7098,'0'0'0,"2"-2"-1297,-1-4 2746,2-3 438,1-1 565,1-1 278,2-1 161,-1 1 150,0 0 220,0 0 382,0 2 305,-2 1-2656,3 2-1207,-1 2 202,2 2-287,-1 2 0,2 0 0,0 2 0,1 1 0,3 3 0,0 2 0,2 3 0,2 3 0,-1 0 0,0 2 0,0 1 0,-2 1 0,-2 0 0,0 0 0,-3 2 0,-1 1 0,-3 0 0,0-1 0,-1 1 0,-3-1 0,-1 0 0,-1-2 0,-1 0 0,-2-1 0,-1-1 0,-1-1 0,-1 0 0,0-3 0,0-1 0,-1-1 0,1-2 0,-1-1 0,1-2 0,0-1 0,1-2 0,1-3 0,0 0 0,1-3 0,1-2 0,0-3 0,2-1 0,1-1 0,1-4 0,2 0 0,0-2 0,1-2 0,0-1 0,3 0 0,1 0 0,1 1 0,0 0 0,1-1 0,0-1 0,2 0 0,1 0 0,0 1 0,1 1 0,0 0 0,0 4 0,1 1 0,-1 2 0,-1 2 0,0 3 0,0 1 0,0 1 0,0 4 0,1 1 0,0 3 0,-2 2 0,1 1 0,-2 2 0,0 2 0,-2 3 0,-1 1 0,-2 2 0,0 1 0,-2 1 0,-1 1 0,-2 0 0,0 0 0,-1 0 0,-1 0 0,-1-2 0,0 0 0,0 0 0,-1-2 0,1 0 0,0-2 0,0-1 0,0-1 0,-1-3 0,0 0 0,1-1 0,-1-2 0,0-1 0,1-3 0,1 0 0,0-2 0,0-2 0,1-2 0,0-3 0,2-1 0,-1-3 0,2-2 0,1-2 0,2-2 0,-2-1 0,2-1 0,-1 0 0,1 0 0,1-1 0,1 2 0,0 0 0,1 1 0,-1 1 0,0 2 0,2 0 0,-2 3 0,1 1 0,1 1 0,-1 1 0,0 2 0,0 1 0,0 2 0,1 1 0,-2 2 0,1 1 0,0 3 0,0 2 0,0 2 0,-1 3 0,-1 2 0,-1 2 0,0 3 0,0 1 0,-2 2 0,1 2 0,-1 0 0,0 1 0,0-1 0,0 0 0,-1 0 0,-1 0 0,0-1 0,-1 0 0,1-1 0,1-1 0,0 0 0,0-2 0,1-1-14311,-1-3-5516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2.13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9769.52344"/>
      <inkml:brushProperty name="anchorY" value="-78934.64063"/>
      <inkml:brushProperty name="scaleFactor" value="0.5"/>
    </inkml:brush>
  </inkml:definitions>
  <inkml:trace contextRef="#ctx0" brushRef="#br0">58 20 12547,'0'0'0,"1"0"-1057,1-2 3511,1 0 220,-1-1 395,1 0 30,-2 0 1,1 1 163,0 0 190,0 0-3828,-1 1 882,0 2-474,0 0-33,-1 3 0,1 1 0,-1 4 0,-2 1 0,1 3 0,-2 1 0,-1 3 0,0 2 0,-1 1 0,0 2 0,0 0 0,0 0 0,1 0 0,0 1 0,1-1 0,0 0 0,0-1 0,1-1 0,-2 1 0,1-1 0,0-1 0,0-1 0,0 0 0,1-2 0,0-3 0,0 0 0,0-2 0,1-2 0,0 0 0,1-3-3146,0-2-4768,0-2 1404,1-1-224,1 0-1991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2.55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8699.30469"/>
      <inkml:brushProperty name="anchorY" value="-78387.82031"/>
      <inkml:brushProperty name="scaleFactor" value="0.5"/>
    </inkml:brush>
  </inkml:definitions>
  <inkml:trace contextRef="#ctx0" brushRef="#br0">42 156 4433,'0'0'0,"0"-2"0,0-5 2436,-1-1 266,-1-3 363,0-1 92,-2 1-63,0-1-90,-1 2-108,0 1-102,0 1-41,0 0-373,2 1-2731,0 1 755,1 0-404,2 0 0,1 1 0,0 2 0,2-1 0,-1 1 0,2 0 0,2 0 0,1 1 0,2 1 0,2 0 0,1-1 0,1 1 0,3-1 0,-1 1 0,3 0 0,1 1 0,0-1 0,2 1 0,0 1 0,0 1 0,1 0 0,-1 1 0,1 2 0,-1 0 0,1 2 0,-1 1 0,-1 1 0,0 2 0,-2 1 0,0 1 0,-2 0 0,-1 2 0,-1 0 0,1 1 0,-3 0 0,-1 0 0,-1 0 0,-3 0 0,-2 1 0,-2 0 0,-2 0 0,-2 1 0,-2 0 0,-2 0 0,-2 0 0,-3 1 0,-1 0 0,-4 0 0,0 0 0,-2 0 0,-2 0 0,-1-2 0,-1 1 0,-1-3 0,-1 0 0,0-1 0,0-1 0,2-1 0,0-2 0,3-2 0,0-1 0,3-1 0,3-2 0,2-2 0,1-1-3305,3-2-6327,3-2 1847,2-1-4784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3.2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9838.42969"/>
      <inkml:brushProperty name="anchorY" value="-79819.70313"/>
      <inkml:brushProperty name="scaleFactor" value="0.5"/>
    </inkml:brush>
  </inkml:definitions>
  <inkml:trace contextRef="#ctx0" brushRef="#br0">323 33 6657,'0'0'0,"0"0"-304,0-1 2969,0-1 281,0 0 381,0 0-2,0-1-179,0 1-148,0-1-79,-1 1 66,-1 0-1023,-1 0-2173,1 0 563,-2 0-352,-1 0 0,0 0 0,-2 1 0,1 0 0,-1 0 0,-2 1 0,0 1 0,-1-1 0,-1 2 0,0 0 0,-1 0 0,0 1 0,-1 1 0,-1 0 0,0 1 0,0 2 0,0 0 0,0 1 0,-1 1 0,1 3 0,0 0 0,-1 1 0,3 1 0,0 1 0,1 1 0,2 1 0,1 0 0,3 0 0,0-1 0,2 0 0,2-1 0,3-2 0,1 1 0,2-2 0,1 0 0,3-3 0,1 0 0,2-2 0,1-2 0,0-2 0,2-1 0,-2-2 0,0-1 0,0-2 0,0 0 0,1-2 0,0-1 0,0 0 0,0-2 0,-2-2 0,1 0 0,0-2 0,-1 0 0,0 0 0,-2-2 0,0-1 0,-1 0 0,-1-1 0,0 0 0,-1 1 0,-1-1 0,-1 2 0,-1 1 0,0 0 0,0 2 0,-2 1 0,0 3 0,-2 1 0,1 1 0,-1 2 0,-2 1 0,1 3 0,-1 1 0,1 2 0,-2 1 0,1 2 0,1 1 0,-1 2 0,1 0 0,1 2 0,0 0 0,0 1 0,0 0 0,0 0 0,1 1 0,1 0 0,1-1 0,-1-1 0,1-1 0,0 1 0,1-2 0,1-1 0,1 0 0,0-2 0,1-2 0,2 1 0,-1-2-5134,3-1-1390,-1 0 596,-1-2 61,-1 0-4003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3.53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0951.10156"/>
      <inkml:brushProperty name="anchorY" value="-81088.13281"/>
      <inkml:brushProperty name="scaleFactor" value="0.5"/>
    </inkml:brush>
  </inkml:definitions>
  <inkml:trace contextRef="#ctx0" brushRef="#br0">1 152 5137,'0'0'0,"0"-3"-8,0-5 2493,0-3 370,0-2 439,1-1 192,0-1 116,1 0 123,-1 1 89,0 1 52,0 1-3914,-1 2 520,0 2-385,1 1-87,1 2 0,-1 2 0,0 2 0,0 3 0,0 2 0,-1 3 0,1 1 0,1 3 0,-1 2 0,0 3 0,0 1 0,1 0 0,0 2 0,-1 0 0,1 1 0,-2-1 0,2 0 0,0 0 0,0-1 0,-3-1 0,1-1 0,-1 0 0,0-2 0,0 0 0,0-2 0,1-1 0,0-1 0,0 0-2399,0-2-7241,1-1 1997,1-2-6156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0.7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4900.36328"/>
      <inkml:brushProperty name="anchorY" value="-53715.21484"/>
      <inkml:brushProperty name="scaleFactor" value="0.5"/>
    </inkml:brush>
  </inkml:definitions>
  <inkml:trace contextRef="#ctx0" brushRef="#br0">151 170 2048,'0'0'0,"0"-2"1025,0-3 923,0-1 44,0-1 185,0-2 134,0 0 132,-2 0 126,1 1 174,-2 1 227,0 1 252,-1 1 307,0 1 184,-2 1-4239,0 1 1110,-1 1-565,0 1-19,0 1 0,0 2 0,0 1 0,-2 1 0,0 2 0,1 2 0,-1 1 0,1 2 0,-1 1 0,2 2 0,0 0 0,0 2 0,1 1 0,2 0 0,2 0 0,1 1 0,0 0 0,1 0 0,2-1 0,1 0 0,3-2 0,1-1 0,3-1 0,-1-2 0,2-1 0,1-2 0,1-3 0,1-1 0,0-3 0,1-1 0,1-3 0,0 0 0,0-4 0,-1-1 0,0-3 0,-1-1 0,-1-1 0,0-2 0,0-1 0,-2-1 0,0-2 0,-2 0 0,-2-2 0,-2 1 0,-2-2 0,-2 1 0,-1-1 0,-1 0 0,-2 0 0,-2 0 0,-1 2 0,-1 0 0,-1 1 0,-1 2 0,-1 1 0,0 3 0,-1 0 0,-1 3 0,0 1 0,0 2 0,0 2 0,0 2 0,2 1 0,0 2 0,2 0 0,0 2 0,1-1 0,1 2 0,2 1-2661,2 0-4663,2 0 1030,0 1-456,2-2-3468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3.75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1998.27344"/>
      <inkml:brushProperty name="anchorY" value="-82319.48438"/>
      <inkml:brushProperty name="scaleFactor" value="0.5"/>
    </inkml:brush>
  </inkml:definitions>
  <inkml:trace contextRef="#ctx0" brushRef="#br0">27 91 7922,'0'0'0,"0"0"376,-1-1 3295,-1 0 478,0-2 709,-1 1 281,-1 0-2,1 0-4233,0 0-545,1 0-107,1 0-252,-1 1 0,0-1 0,1 1 0,1-1 0,1 1 0,1 0 0,2 0 0,2-1 0,0 1 0,0-1 0,3-1 0,1 0 0,2 0 0,1-1 0,2 0 0,2-1 0,0-1 0,2 0 0,0-1-5377,0 1-1946,1-1 161,-5 1-6620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4.3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3197.99219"/>
      <inkml:brushProperty name="anchorY" value="-83244.39844"/>
      <inkml:brushProperty name="scaleFactor" value="0.5"/>
    </inkml:brush>
  </inkml:definitions>
  <inkml:trace contextRef="#ctx0" brushRef="#br0">258 36 7634,'0'0'0,"0"0"-568,1-1 2501,0 0 220,2-1 295,0 1 19,-1 0-103,1-1-69,0 1-29,1-1 33,-1 0 77,-1 1 129,0 0 91,-1 0-3028,-1-1 860,1 1-425,-1-1-3,0 1 0,-2-1 0,0 1 0,1 0 0,0 0 0,0 0 0,-1 0 0,0 0 0,0 1 0,1-2 0,0 1 0,-1 0 0,-1 0 0,0 1 0,-1-1 0,-2 2 0,-1 0 0,-2 0 0,-2 2 0,-2 1 0,0 2 0,-2 1 0,-1 2 0,-1 1 0,-1 3 0,0 0 0,1 1 0,0 1 0,0 1 0,2 1 0,2-1 0,1 0 0,2 0 0,3-1 0,2 0 0,2-1 0,2 0 0,2-2 0,2-1 0,2-2 0,1 0 0,2 0 0,1-2 0,0-1 0,1-1 0,0-1 0,1-1 0,0-2 0,2-1 0,-1-1 0,0-2 0,-1 0 0,1-1 0,-2-1 0,2-1 0,-2 0 0,-1-2 0,2 0 0,-2-2 0,0-1 0,0 0 0,0-1 0,0 0 0,-2 0 0,0 0 0,-1 0 0,1 0 0,-1 0 0,1-1 0,-2 2 0,1 1 0,-1 0 0,0 2 0,-2 1 0,1 0 0,-2 2 0,1 1 0,-4 1 0,1 2 0,-1 2 0,0 2 0,0 1 0,0 1 0,0 2 0,1 1 0,0 0 0,0 2 0,0 0 0,0 2 0,0-1 0,0 1 0,0 0 0,0 0 0,-1 0 0,-1 1 0,1-1 0,0 0 0,0 0 0,2-1 0,0-1 0,0 1 0,2-2-4696,-1-1-2999,0 0 710,0-2-7363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4.9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4269.27344"/>
      <inkml:brushProperty name="anchorY" value="-84536.14844"/>
      <inkml:brushProperty name="scaleFactor" value="0.5"/>
    </inkml:brush>
  </inkml:definitions>
  <inkml:trace contextRef="#ctx0" brushRef="#br0">9 78 8010,'0'0'0,"0"-2"-808,1-4 2660,1-3 454,1-1 584,-1 0 296,2-1 222,1 2 267,-1 2 265,0 0 288,2 3-4831,0 1 1265,0 3-641,-1 3-21,1 1 0,-2 3 0,0 2 0,0 3 0,-1 1 0,-2 1 0,0 2 0,0 2 0,-1 1 0,-2 0 0,1 1 0,-1 0 0,-1 1 0,1-1 0,0 0 0,-1-1 0,-1 1 0,0-2 0,0 0 0,-1-1 0,1-1 0,-1 0 0,1-2 0,0 0 0,0-2 0,2 0 0,0-2 0,-1 0 0,1-3 0,1 0 0,0-1 0,1-3 0,2 0 0,-1-2 0,1-1 0,1-1 0,0-2 0,2-1 0,-1-1 0,0-2 0,2-1 0,0-2 0,1 0 0,2-2 0,-1 1 0,0-2 0,2 1 0,-1 0 0,1 1 0,0-1 0,1 2 0,1 0 0,1 2 0,0 1 0,1 2 0,0 1 0,0 3 0,0 1 0,2 1 0,-1 2 0,-1 0 0,0 2 0,-2 1 0,1 0 0,-2 0 0,-1 1 0,-1 1 0,-1 0 0,-2 1 0,-2 0 0,-1 2 0,-2 0 0,-2 0 0,-2-1 0,-3 2 0,-3-2 0,-2 1 0,-1 0 0,-4 0 0,-1-2 0,-2 1 0,-1-1 0,-1-2 0,-1 0 0,0 0 0,-1-2 0,2 0 0,-1 0 0,1-2 0,0-1 0,1 0 0,3-2 0,3-2 0,3-1-7123,2-1-3360,2 0-5544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5.58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3244.69531"/>
      <inkml:brushProperty name="anchorY" value="-83950.96875"/>
      <inkml:brushProperty name="scaleFactor" value="0.5"/>
    </inkml:brush>
  </inkml:definitions>
  <inkml:trace contextRef="#ctx0" brushRef="#br0">280 91 9634,'0'0'0,"1"0"-1064,2-3 2884,1 0 418,2-1 571,0-1 207,1 0 61,1-1 5,-1 1-29,0-1-75,-1 0-999,-1 0-2186,-1 1 559,-1-1-352,-1 1 0,-2-1 0,0 2 0,-2 0 0,0 0 0,-2 2 0,-1-1 0,-1 2 0,-2-1 0,-1 2 0,-1 1 0,-1 0 0,-2 1 0,0 0 0,-3 1 0,1 1 0,-3 1 0,0 2 0,-2 2 0,1 1 0,0 1 0,0 0 0,0 2 0,1 1 0,1 0 0,1 1 0,3 0 0,1 0 0,2 1 0,3 0 0,2-1 0,2-1 0,2 0 0,2-1 0,2-1 0,2-2 0,2 0 0,2-2 0,1 0 0,1-2 0,2-1 0,1-2 0,0 0 0,1-2 0,1-1 0,0-1 0,0-2 0,-1-1 0,0-2 0,0-1 0,-1-1 0,0-2 0,-1-1 0,0-2 0,-1 0 0,0-1 0,-2 0 0,1-2 0,-1 1 0,-1-1 0,-1 0 0,0 0 0,-2 1 0,0 1 0,0 1 0,-2 1 0,-1 2 0,-1 1 0,-1 2 0,1 2 0,0 2 0,-1 3 0,0 1 0,0 2 0,-1 2 0,0 2 0,0 1 0,0 1 0,0 1 0,0 0 0,2 1 0,-1 1 0,0 0 0,2 0 0,-1 1 0,0 0 0,0 0 0,0-1 0,0-1 0,0 0 0,1-1 0,-1-1 0,1 0 0,0-1 0,1 0-1195,1 0-11010,0-1 4062,0-1-3276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6.10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4394.50781"/>
      <inkml:brushProperty name="anchorY" value="-85148.32813"/>
      <inkml:brushProperty name="scaleFactor" value="0.5"/>
    </inkml:brush>
  </inkml:definitions>
  <inkml:trace contextRef="#ctx0" brushRef="#br0">349 69 6017,'0'0'0,"-1"-1"-168,-1-2 2894,1 0 303,0-2 361,0 0 47,-1 0-110,0 0-109,-1 1-55,0-1 19,0 1-2023,0 0-1113,-1 0 195,0 0-241,0 0 0,0 0 0,-2 1 0,0 0 0,0 2 0,-3 0 0,1 1 0,-2 0 0,-2 2 0,0 1 0,-2 0 0,1 1 0,-2 2 0,1 1 0,-2 0 0,2 1 0,-1 0 0,1 0 0,0 0 0,2 0 0,-1 0 0,2 1 0,2-2 0,2 0 0,0 0 0,2 1 0,2-1 0,0 1 0,0 0 0,3-1 0,0 1 0,2 0 0,1 1 0,0 0 0,2 0 0,1 0 0,1-2 0,2 1 0,1-1 0,0 1 0,1-2 0,-1 1 0,1 0 0,0-1 0,-1 1 0,-1 0 0,-1-1 0,-2 1 0,0 0 0,-2 0 0,-1 1 0,-1-1 0,-3 1 0,-1 0 0,-3 0 0,0 1 0,-2 0 0,-2-1 0,-1 0 0,-2-1 0,-1 0 0,-1-1 0,0-2 0,0 0 0,-1-1 0,2-1 0,0-2 0,2 0 0,2-1 0,1-3-1858,3 0-9327,1-1 3111,3 1-3910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6.58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3029.71875"/>
      <inkml:brushProperty name="anchorY" value="-84448.64063"/>
      <inkml:brushProperty name="scaleFactor" value="0.5"/>
    </inkml:brush>
  </inkml:definitions>
  <inkml:trace contextRef="#ctx0" brushRef="#br0">48 108 5825,'0'0'0,"0"0"832,1 0 4696,2 0 880,0 0 662,1 0-49,1 0-8118,0 0 2268,0 1-1162,1 0-9,1 0 0,-1 1 0,2-1 0,0 0 0,1 0 0,1-2 0,0 0 0,2-1 0,-1 0 0,1-1 0,0 0 0,0-1 0,0-1 0,-1 0 0,0-1 0,0 1 0,-2-1 0,0-1 0,-1 0 0,0 1 0,-2-1 0,-2 0 0,-2 0 0,0 0 0,-2 1 0,-1 1 0,-2-1 0,-2 3 0,-1 0 0,-2 1 0,-2 2 0,0 2 0,-3 0 0,-1 2 0,0 2 0,-2 0 0,-1 2 0,-1 2 0,1 0 0,-1 2 0,0 0 0,1 1 0,1 1 0,1 0 0,2 0 0,1 0 0,2 0 0,3 0 0,1 0 0,2 0 0,2 1 0,2-1 0,2-1 0,2 0 0,2 0 0,1-1 0,3-1 0,2 0 0,1 0 0,1-2 0,0 0 0,1-3 0,-1 0 0,1-1 0,1-1 0,0-2 0,-1-1 0,2 0 0,0-2 0,0-1 0,1 0 0,0-2 0,-1 0-10652,0-1 2615,-4 1-6813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7.1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4305.3125"/>
      <inkml:brushProperty name="anchorY" value="-85687.23438"/>
      <inkml:brushProperty name="scaleFactor" value="0.5"/>
    </inkml:brush>
  </inkml:definitions>
  <inkml:trace contextRef="#ctx0" brushRef="#br0">132 110 7066,'0'0'0,"-5"0"-1993,-7 1 3035,-4 0 346,-2 1 498,-1 0 149,1 0 41,2 1 11,3-1 39,4-1-1,4 1 30,4-1-7,6 1-14,4-2-14,5 1-62,5-1-96,5 0-1882,6-1 136,6 0-160,6 0-56,6-1 0,7-1 0,8 0 0,6-2 0,4 0 0,5-2 0,5 0 0,2-1 0,2 0 0,-2-1-1148,-2 1-1745,-4 1 158,-4-1-350,-4 1-57,-4 0-12,-6 0-14,-4 0-37,-5 0 28,-5 1 149,-11 0-1163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17.56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6721.97656"/>
      <inkml:brushProperty name="anchorY" value="-86593.82813"/>
      <inkml:brushProperty name="scaleFactor" value="0.5"/>
    </inkml:brush>
  </inkml:definitions>
  <inkml:trace contextRef="#ctx0" brushRef="#br0">28 21 3065,'0'0'0,"-2"1"704,1 1 793,-2 0 45,-1 1 129,0 1 106,-1 0 88,2 0 60,0 0 76,1 0 44,2 0 14,1 1 3,1-2-16,4 0-51,0 0-99,4 0-116,2-1-171,3 0-450,4-1-1290,4 0 331,4 0-200,1-1 0,3-1 0,3 0 0,4 0 0,1-1 0,4 0 0,1-1 0,1 0 0,3 0 0,0-1 0,1 0 0,-1 1 0,1-2 0,-3 1 0,-2 0 0,-2 0 0,-4 0 0,-3 0 0,-2 1 0,-5 0 0,-1 0-1531,-5 0-1542,-1 0-353,-3 1-1156,-1-1-1007,-3 1-376,-3 0-3072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32.4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9 3705,'0'0'-243,"0"-6"7684,0 4 381,0 2 6220,0 4-14042,0 13 0,1-10 0,-1-1 0,0 1 0,-1 0 0,1 0 0,-2 0 0,1 0 0,-2 3 0,2-3 0,0 1 0,0-1 0,0 0 0,1 0 0,0 1 0,0-1 0,1 0 0,0 1 0,0 20 0,-1-5 0,-1-4 0,2 1 0,0-1 0,1 1 0,1 2 0,4 57 0,-5-72 0,-1 1 0,-1-1 0,1 0 0,-1 1 0,0-1 0,-1 0 0,0 1 0,0-1 0,-1 0 0,-2 7 0,4-5 3,0-9-26,1 1-1,-1-1 1,0 1-1,0-1 0,0 1 1,0 0-1,0-1 1,0 1-1,0-1 1,0 1-1,0-1 0,0 1 1,-1 0-1,1-1 1,0 1-1,0-1 1,0 1-1,-1-1 1,1 1-1,0-1 0,-1 1 1,1-1-1,0 1 1,-1-1-1,1 0 1,0 1-1,-1-1 0,1 0 1,-1 1-1,1-1 1,-1 0-1,0 1 24,1-1-4698,-1-2 1610,1 1-644,0 0-1888,0-2-704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32.8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36 124 4817,'-11'-7'819,"2"0"3726,-5-2 7313,13 8-9356,44-15 5383,29-1-7521,-10 3-387,152-31 23,-204 43-95,0 0 0,0 0 1,0 1-1,5 0 95,4 1-3615,0 0-4857,-6 0-1360,-6 0 5044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0.0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733 844 4609,'-5'3'1112,"1"-1"0,-1 1 0,0-1 0,1 0 0,-1-1 0,0 1-1,0-1 1,0 0 0,0 0 0,0 0 0,0-1 0,-1 0 0,1 0 0,0 0 0,0 0 0,0-1 0,-5-1-1112,-33-10 7363,-11-4-5471,22 0-1892,1-2 0,0-1 0,2-2 0,0 0 0,1-2 0,2-2 0,0 0 0,2-1 0,0-2 0,2 0 0,-10-18 0,27 37 0,1 1 0,0-1 0,0 1 0,-1-7 0,-10-20 0,8 19 0,1 0 0,0 0 0,1-1 0,1 0 0,0 0 0,1 0 0,1-4 0,-2-37 0,3-28 0,1 84 0,1-16 0,1-1 0,1 0 0,1 1 0,1 0 0,4-12 0,-4 13 0,-3 14 0,-1 1 0,0-1 0,1 0 0,-1 0 0,1 1 0,0-1 0,0 1 0,0 0 0,0 0 0,2-1 0,-4 2 0,0 1 0,1 0 0,-1 0 0,1 0 0,-1 0 0,1 0 0,-1 0 0,1 0 0,-1 0 0,1 0 0,-1 0 0,1 0 0,-1 0 0,1 0 0,-1 0 0,1 1 0,-1-1 0,0 0 0,1 0 0,-1 0 0,1 1 0,-1-1 0,0 0 0,1 1 0,-1-1 0,1 0 0,-1 1 0,0-1 0,0 0 0,1 1 0,-1-1 0,0 0 0,0 1 0,1-1 0,-1 1 0,0-1 0,0 1 0,0-1 0,0 1 0,0-1 0,1 1 0,-1-1 0,0 1 0,0-1 0,-1 22 0,1-19 0,0 20 0,-1 1 0,-1-1 0,-1 0 0,-1 0 0,-1 0 0,-1 0 0,-8 19 0,-31 98 0,24-83 0,7-22 0,1 0 0,-1 14 0,-7 19 0,15-50 0,0 0 0,1 0 0,1 0 0,1 1 0,0 0 0,1 5 0,2-10 0,0-1 0,1 0 0,0 0 0,1 0 0,2 4 0,-3-13 0,0 0 0,1 0 0,-1 0 0,1 0 0,0 0 0,1-1 0,-1 1 0,0-1 0,1 1 0,0-1 0,0 0 0,0 0 0,0 0 0,0 0 0,1-1 0,-1 1 0,4 0 0,0 1 0,0-1 0,1 0 0,0 0 0,0-1 0,0 0 0,0-1 0,0 0 0,0 0 0,0 0 0,0-1 0,1 0 0,-1-1 0,0 0 0,0 0 0,0-1 0,0 0 0,0 0 0,0-1 0,-1 0 0,2-1 0,13-6 0,0-2 0,-1 0 0,0-1 0,0-2 0,-2 0 0,1-2 0,29-27 43,-3-3-1,5-9-42,-3 3-992,34-29 992,-44 38-12248,-18 23 4439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1.1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3844.67578"/>
      <inkml:brushProperty name="anchorY" value="-52565.60547"/>
      <inkml:brushProperty name="scaleFactor" value="0.5"/>
    </inkml:brush>
  </inkml:definitions>
  <inkml:trace contextRef="#ctx0" brushRef="#br0">0 20 5537,'0'0'0,"2"-1"576,-1-1 2932,2 0 375,0 0 427,-1-1 63,0 0-49,0 0-122,1 1-2511,-2 1-1667,1 1 315,-2 1-339,1 2 0,-1 2 0,0 2 0,0 2 0,0 3 0,1 3 0,1 1 0,-1 3 0,0 1 0,0 1 0,0 2 0,-1 1 0,0 0 0,0 0 0,0 1 0,0 0 0,0-1 0,0 0 0,0 0 0,0-1 0,0-1 0,0-1 0,0-2 0,0-2 0,0 0 0,0-3 0,0 0 0,0-2 0,0-1 0,1-2 0,1-1 0,-1-3 0,2-1 0,-1-2 0,1-2 0,0-1 0,1-3-233,0-1-6450,-1-2 988,1-2-1213,-2-2 505,0 1-480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3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 2961,'2'3'15461,"5"5"-6533,6 7-4254,-9-10-4525,1 0-1,-1 1 1,0-1-1,0 1 1,2 5-149,-4-4 0,0 0 0,-1-1 0,0 1 0,0 0 0,0 0 0,-1 0 0,0-1 0,0 1 0,-1 0 0,0 0 0,0 0 0,0-1 0,-1 2 0,0 1 0,0 0 0,0 0 0,1 0 0,0 10 0,-5-7 0,5-12 0,0 1 0,0 0 0,1-1 0,-1 1 0,1 0 0,-1 0 0,0-1 0,1 1 0,0 0 0,-1 0 0,1 0 0,0 0 0,-1 0 0,1 0 0,0 0 0,0 0 0,0 0 0,-1 1 0,2-3 0,-1 1 0,0 0 0,0 0 0,0 0 0,0 0 0,0-1 0,1 1 0,-1 0 0,0 0 0,0 0 0,0-1 0,0 1 0,0 0 0,0 0 0,0 0 0,0-1 0,0 1 0,0 0 0,0 0 0,0 0 0,0-1 0,0 1 0,0 0 0,0 0 0,0-1 0,0 1 0,0 0 0,0 0 0,0 0 0,0-1 0,0 1 0,-1 0 0,1 0 0,0 0 0,0 0 0,0-1 0,0 1 0,0 0 0,-1 0 0,1 0 0,0 0 0,0 0 0,0-1 0,-1 1 0,1 0 0,0 0 0,0 0 0,0 0 0,-1 0 0,1 0 0,0 0 0,0 0 0,0 0 0,-1 0 0,1 0 0,0 0 0,0 0 0,0 0 0,-1 0 0,1 0 0,0 0 0,0 0 0,-1 0 0,1 0 0,0 0 0,0 0 0,0 1 0,2-5 0,0-1 0,0 1 0,0 0 0,-1-1 0,1 1 0,-1-1 0,0 1 0,0-3 0,6-20 0,-1 10 226,1 0 0,0 0 0,1 0 0,1 1 0,5-6-226,-9 16-412,0 0 0,0 0 0,0 1-1,0 0 1,1 0 0,0 0 0,0 0 0,3 0 412,-4 2-1531,1 0-1,-1 0 1,1 1 0,0 0 0,-1 0 0,1 1 0,1-1 1531,9-2-5158,-5 0-912,-4 1 2177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34.0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320 21 2729,'1'-3'-503,"2"1"3458,-2 1-2154,0 1 1,-1-1 0,1 1-1,0-1 1,-1 1 0,1-1 0,-1 1-1,1-1 1,-1 0 0,1 1 0,-1-1-1,1 0 1,-1 1 0,0-1-1,1 0 1,-1 1 0,0-1 0,0 0-1,0 0 1,1 1 0,-1-1-802,0 0 1241,0 1-64,0 0-61,-22 0 4524,12 0-5425,-1 1 1,0 1 0,1 0 0,-1 0-1,1 1 1,0 0 0,-1 1 0,1 0-216,-77 41-238,78-40 326,-5 4-88,1 0 0,1 1 0,0 0 0,0 1 0,-12 10 0,20-17 0,0 1 0,0-1 0,1 1 0,0 0 0,-1 0 0,1 0 0,1 1 0,-1-1 0,0 3 0,2-5 0,1-1 0,0 1 0,0-1 0,0 0 0,1 1 0,-1-1 0,1 1 0,-1-1 0,1 0 0,0 1 0,0-1 0,0 0 0,0 0 0,0 1 0,0-1 0,1 0 0,-1 0 0,1-1 0,0 1 0,-1 0 0,1 0 0,0-1 0,0 1 0,0-1 0,0 1 0,3 0 0,-1-1 0,1 1 0,0-1 0,0 0 0,0 0 0,0 0 0,-1-1 0,1 1 0,0-1 0,0-1 0,0 1 0,0-1 0,0 1 0,0-1 0,0-1 0,-1 1 0,3-2 0,5-1 0,0-1 0,-1 0 0,0 0 0,0-2 0,-1 1 0,4-3 0,-8 4 0,1-1 0,-1 1 0,0-1 0,0 0 0,0 0 0,-1-1 0,0 0 0,0 0 0,-1 0 0,0 0 0,2-5 0,2-6 0,-6 15 0,0 0 0,-1 1 0,0-1 0,1 0 0,-1 0 0,0-1 0,-1 1 0,1 0 0,-1 0 0,1 0 0,-1-1 0,1 0 0,-1 0 0,1 0 0,1 0 0,-1 0 0,0 1 0,1-1 0,0 1 0,1-3 0,-2 2 0,-1 29 0,-1-13 0,0 0 0,1 1 0,1-1 0,0 0 0,1 0 0,2 9 0,3 32 0,-4-31 0,-3-20 0,0 0 0,0 0 0,0 1 0,0-1 0,1 0 0,-1 0 0,1 0 0,-1 1 0,1-1 0,0 1 0,6 13-1686,-4-7-4802,2-1-3565,-4-4 4171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34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84 4513,'0'-2'-215,"0"-9"450,0 11 17,1-1-1,-1 0 1,0 0-1,0 0 1,1 0-1,-1 1 1,1-1-1,-1 0 1,1 0-1,-1 1 1,1-1-1,-1 0 1,1 1-1,-1-1 1,1 1-1,0-1 0,-1 1 1,1-1-1,0 1 1,0-1-1,-1 1 1,1-1-1,0 1 1,0 0-252,11-9 4203,-11 8-3754,1-1 1,-1 1-1,1 0 0,-1 0 0,1 0 0,0 0 1,-1 0-1,1 1 0,0-1 0,-1 0 1,1 1-1,1-1-449,4 0 1501,35-3 6165,-40 4-7523,-1 0 0,1 0 0,-1 0 1,1 1-1,-1-1 0,1 1 0,-1-1 0,1 1 1,-1 0-1,1-1 0,-1 1 0,0 0 1,1 0-1,-1 0 0,0 0 0,0 0 0,0 0 1,0 1-1,0-1 0,0 0 0,0 0 1,0 1-1,0-1 0,0 2-143,2 4 0,-1-4 0,-1 0 0,0 0 0,1 1 0,-1-1 0,0 0 0,-1 1 0,1-1 0,-1 1 0,1-1 0,-1 1 0,0 0 0,0 5 0,-1-1 0,1 1 0,-2 0 0,1 0 0,-1-1 0,0 1 0,-3 5 0,1-2 0,1-7 0,1 0 0,1 0 0,-1 0 0,1 1 0,0-1 0,0 1 0,0 2 0,1-8 0,0 0 0,0 0 0,0 0 0,0 0 0,0 0 0,0 1 0,-1-1 0,1 0 0,0 0 0,0 0 0,0 0 0,0 0 0,0 0 0,-1 0 0,1 0 0,0 0 0,0 0 0,0 0 0,0 0 0,-1 0 0,1 0 0,0 0 0,0 0 0,0 0 0,-1 0 0,1 0 0,0 0 0,0 0 0,0 0 0,0 0 0,-1 0 0,1 0 0,0 0 0,0 0 0,0 0 0,0 0 0,0 0 0,-1 0 0,1-1 0,0 1 0,0 0 0,0 0 0,0 0 0,0 0 0,0 0 0,-1-1 0,1 1 0,0 0 0,0 0 0,0 0 0,0 0 0,0-1 0,0 1 0,0 0 0,0 0 0,0 0 0,0 0 0,0-1 0,0 1 0,0 0 0,0 0 0,0 0 0,0-1 0,0 1 0,0 0 0,0 0 0,0 0 0,0 0 0,7-56 0,-5 41-23,1 0-1,0 0 1,0 0 0,2 1 0,5-14 23,-8 22-57,-1 2 13,1 0 1,-1 0 0,1 0 0,0 0 0,1 0 0,-1 0 0,1 1-1,-1-1 1,1 1 0,0-1 0,1 1 0,-1 0 0,0 0 0,1 0-1,3-1 44,-5 3 31,1 0-1,-1 0 1,1 0-1,-1 1 0,1-1 1,0 1-1,-1-1 1,1 1-1,0 0 0,-1 0 1,1 0-1,0 1 0,-1-1 1,1 1-1,-1-1 1,1 1-1,-1 0 0,1 0 1,-1 0-1,1 0 1,-1 0-1,0 1 0,0-1 1,0 1-1,1-1 1,-1 1-1,1 1-30,0 0 0,0 0 0,-1 0 0,1 0 0,0 0 0,-1 0 0,0 1 0,1-1 0,-1 1 0,-1 0 0,1 0 0,-1-1 0,1 1 0,-1 0 0,1 4 0,-1 5 0,1 0 0,-1 0 0,-1 1 0,-1-1 0,1 6 0,-7 33 0,0-16-680,4-29-3160,0-2-3597,2-1 1386,1 0-122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35.2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185 44 4649,'7'-32'13306,"-7"31"-12989,0 1 1,0-1-1,0 1 1,0 0 0,0-1-1,0 1 1,0-1 0,0 1-1,-1-1 1,1 1-1,0-1 1,0 1 0,0 0-1,-1-1 1,1 1 0,0-1-1,-1 1 1,1 0-1,0-1 1,-1 1 0,1 0-1,-1-1 1,1 1 0,0 0-1,-1 0 1,1 0-1,-1-1 1,1 1 0,-1 0-1,1 0 1,0 0 0,-1 0-1,1 0 1,-1 0-318,-23 2 3867,18-1-3843,0 1 1,0 0-1,1 0 0,-1 0 1,1 1-1,-5 3-24,-5 5 0,12-9 0,0-1 0,1 1 0,-1 0 0,1 0 0,0 0 0,-1 0 0,1 0 0,0 1 0,0-1 0,1 1 0,-3 2 0,-5 6 0,8-11 0,0 1 0,0-1 0,1 1 0,-1-1 0,0 1 0,1 0 0,-1-1 0,1 1 0,-1 0 0,1-1 0,-1 1 0,1 0 0,-1 0 0,1 0 0,0 0 0,-1-1 0,1 1 0,0 0 0,0 0 0,-1 0 0,1 0 0,-2 14 0,1-14 0,1 0 0,0 0 0,0 0 0,-1 0 0,1 0 0,0 0 0,0 0 0,0 0 0,0-1 0,0 1 0,0 0 0,0 0 0,1 0 0,-1 0 0,0 0 0,0 0 0,1 0 0,-1-1 0,1 1 0,-1 0 0,0 0 0,1 0 0,0-1 0,-1 1 0,4 4 0,0-1 0,-1 0 0,1 0 0,0 0 0,1 0 0,-1-1 0,1 0 0,4 3 0,-4-3 0,0 0 0,0 1 0,-1-1 0,1 1 0,-1 0 0,0 1 0,0-1 0,4 5 0,1 4 0,-8-13 0,-1 1 0,1 0 0,0 0 0,0-1 0,0 1 0,-1 0 0,1 0 0,-1 0 0,1 0 0,-1 0 0,1 0 0,-1 0 0,1 0 0,-1 0 0,0 0 0,1 1 0,-1-1 0,0 0 0,0 0 0,0 0 0,0 0 0,0 0 0,0 0 0,0 1 0,-1-1 0,1 0 0,0 0 0,-1 0 0,1 0 0,0 0 0,-1 0 0,1 0 0,-1 0 0,0 0 0,-5 6-14,1 0 1,-1 0-1,-1-1 0,1 0 0,-1-1 1,0 1-1,-1-1 0,1-1 0,-1 1 1,0-1-1,0-1 0,0 1 0,-1-1 14,-17 2-5777,25-5 5052,-1 0 1,1 0-1,0 0 0,-1 0 0,1 0 1,0 0-1,-1 0 0,1 0 1,0-1-1,-1 1 0,1-1 1,0 1-1,0-1 0,-1 1 1,1-1-1,0 0 0,0 1 725,0-4-5961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35.7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114 143 4289,'22'-11'3363,"-19"8"-2336,-1 1 1,1-1 0,-1 1 0,1-1 0,-1 0-1,0 0 1,0 0 0,-1 0 0,1-1-1028,1-2 1632,-1 0 1,0 1-1,-1-1 1,1 0-1,-1 0 0,0 0 1,0-1-1,-1-4-1632,0 9 85,0 0 0,0 0-1,-1 0 1,1 0 0,-1 1 0,1-1 0,-1 0-1,0 0 1,1 1 0,-1-1 0,0 0-1,0 1 1,0-1 0,0 1 0,-1-1 0,1 1-1,0-1 1,-1 1 0,1 0 0,0 0-1,-1 0 1,0 0 0,1 0 0,-1 0 0,0 0-1,1 0 1,-1 1 0,0-1 0,0 0-1,0 1 1,0 0 0,1-1 0,-1 1 0,0 0-1,0 0 1,-1 0-85,-1 0-17,0 0-1,-1 0 0,1 0 1,-1 1-1,1-1 1,-1 1-1,1 0 0,0 0 1,0 1-1,-1-1 1,1 1-1,0 0 1,0 0-1,-3 3 18,3-1 0,-1 0 0,1 0 0,-1 1 0,1 0 0,1 0 0,-1 0 0,1 1 0,-1-1 0,2 1 0,-1-1 0,1 1 0,-1 0 0,0 6 0,1-1 0,0 1 0,0 0 0,1 0 0,1 0 0,0 3 0,7 178 0,0-19 0,0-54 0,0-4 0,0 63 0,0-126 0,-7-52 4,1 0-1,-1 0 1,0 1 0,1-1-1,-1 0 1,1 0-1,0 1 1,-1-1 0,1 0-1,0 0 1,-1 0 0,1 0-1,0 0 1,0 0-1,1 1-2,-2-2-13,0 0 1,0 0-1,0 1 1,0-1-1,0 0 1,0 0-1,0 1 1,1-1-1,-1 0 1,0 0-1,0 0 1,0 1 0,0-1-1,0 0 1,1 0-1,-1 0 1,0 0-1,0 1 1,0-1-1,1 0 1,-1 0-1,0 0 1,0 0 0,0 0-1,1 0 1,-1 0-1,0 1 1,0-1-1,1 0 1,-1 0-1,0 0 1,0 0-1,1 0 1,-1 0 0,0 0-1,0 0 1,1 0-1,-1-1 1,0 1-1,0 0 1,0 0-1,1 0 1,-1 0-1,0 0 1,0 0 0,0 0-1,1 0 1,-1-1-1,0 1 1,0 0-1,0 0 1,1 0-1,-1 0 1,0-1-1,0 1 1,0 0-1,0 0 1,0 0 0,1-1 11,4-8-12895,-3 2 3614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36.1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4 105 6745,'-3'-16'3973,"3"0"10158,10 3-10377,-4 8-3408,1 1-1,0-1 0,0 1 0,0 1 0,3-2-345,41-14-9782,-24 9 913,-14 6 4425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36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100 3 3993,'-1'0'9709,"-1"0"-3852,-16 1 2035,-1 9-2484,15-6-5418,-1-1 0,1 1 0,0 0-1,0 0 1,1 0 0,-1 1 0,1 0-1,0-1 1,-2 5 10,-4 9 0,7-15 0,1-1 0,0 1 0,-1 0 0,1-1 0,0 1 0,0 0 0,1 0 0,-1 0 0,1-1 0,-1 1 0,1 3 0,0 0 0,0 0 0,0 0 0,1 0 0,0 0 0,0 0 0,0 0 0,1-1 0,0 1 0,0 0 0,2 3 0,-2-6 0,0 0 0,0 0 0,0-1 0,0 1 0,0-1 0,1 0 0,-1 0 0,1 1 0,0-2 0,-1 1 0,1 0 0,0 0 0,0-1 0,0 0 0,0 1 0,0-1 0,1 0 0,-1-1 0,3 1 0,-2 0 0,0 0 0,0-1 0,0 0 0,0 0 0,0 0 0,0 0 0,0-1 0,0 0 0,0 0 0,-1 0 0,1 0 0,0 0 0,0-1 0,-1 1 0,1-1 0,-1 0 0,1 0 0,-1-1 0,0 1 0,0-1 0,0 1 0,0-1 0,1-2 0,0 1 0,0-1 0,-1 0 0,0 0 0,0-1 0,0 1 0,0-1 0,-1 1 0,0-1 0,0 0 0,-1 0 0,0 1 0,0-1 0,0 0 0,-1 0 0,1-2 0,-1 4 0,0 1 0,0-1 0,-1 0 0,1 0 0,-1 1 0,0-1 0,0 0 0,0 1 0,0-1 0,-1 1 0,1-1 0,-1 1 0,0 0 0,0 0 0,0-1 0,0 1 0,-1 1 0,1-1 0,-1 0 0,0 1 0,0-1 0,0 1 0,0 0 0,0 0 0,0 0 0,-1 0 0,1 1 0,-1-1 0,1 1 0,-1 0 0,1 0 0,-4 0 0,1-1-750,-30-4 1991,24 7-3889,2 2-3736,5 0-2903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37.0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 7906,'0'-4'-1151,"1"-4"11917,1 8-9952,0 0 0,1 1 0,-1-1 0,0 1 0,0-1 0,0 1 0,-1 0 0,1-1 0,0 1 0,0 0 0,0 0 0,0 1 0,0 0-814,23 24 4241,-22-21-4203,0 0 1,0 0-1,0 0 1,-1 0-1,0 0 1,0 1-1,0-1 1,-1 1-1,0-1 1,0 1-1,0 4-38,2 9 0,-2-17 0,-1 0 0,0 0 0,1-1 0,-1 1 0,0 0 0,0 0 0,0 0 0,0 0 0,0 0 0,0 0 0,-1 0 0,1-1 0,-1 1 0,1 0 0,-1 0 0,0 0 0,-4 19 0,4-19 0,1 0 0,0 0 0,0 0 0,-1 0 0,1-1 0,-1 1 0,1 0 0,-1 0 0,0-1 0,0 1 0,0 0 0,0-1 0,0 1 0,0-1 0,0 1 0,-1-1 0,1 1 0,0-1 0,-2 1 0,2-2 0,1 0 0,0 0 0,-1 0 0,1 0 0,0 0 0,0-1 0,-1 1 0,1 0 0,0 0 0,-1 0 0,1-1 0,0 1 0,0 0 0,-1 0 0,1 0 0,0-1 0,0 1 0,0 0 0,-1-1 0,1 1 0,0 0 0,0 0 0,0-1 0,0 1 0,0 0 0,0-1 0,-1 1 0,1 0 0,0-1 0,0 1 0,0 0 0,0-1 0,0 1 0,0 0 0,0-1 0,1 1 0,-1 0 0,0-1 0,0 1 0,0 0 0,0-13 0,1 7 0,0 0 0,0 1 0,1-1 0,0 0 0,0 0 0,1 1 0,-1-1 0,1 1 0,0 0 0,1 0 0,-1 0 0,1 0 0,0 1 0,0-1 0,1 1 0,22-32 0,-24 31 79,0 1-1,1 0 1,0 0 0,0 0-1,0 0 1,0 1 0,0-1-1,1 1-78,10-9-2029,-1-1-4783,4 3-1243,-8 5 2968,-3 4 475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37.8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39 4297,'-10'-10'6319,"0"1"4194,9 8-8444,1 1 6,0 0 29,0 0 71,0 0-119,27 36-897,-20 12-1159,-9-23 0,-2-7 0,-3 23 0,7-37 0,-1 0 0,1 0 0,-1 0 0,0 0 0,0 0 0,-1-1 0,1 1 0,-1-1 0,1 1 0,-1-1 0,-1 1 0,1-1 0,-1 1 0,1 1 0,2-4 0,0-1 0,0 1 0,0-1 0,0 1 0,-1-1 0,1 1 0,0-1 0,0 1 0,0-1 0,-1 0 0,1 1 0,0-1 0,0 1 0,-1-1 0,1 0 0,0 1 0,-1-1 0,1 0 0,-1 1 0,1-1 0,0 0 0,-1 0 0,1 1 0,-1-1 0,1 0 0,0 0 0,0 0 0,0 0 0,0 0 0,0-1 0,0 1 0,0 0 0,0 0 0,0 0 0,0 0 0,0 0 0,0 0 0,0-1 0,0 1 0,0 0 0,0 0 0,0 0 0,0 0 0,0 0 0,0-1 0,0 1 0,0 0 0,0 0 0,0 0 0,0 0 0,0 0 0,0 0 0,0-1 0,0 1 0,0 0 0,0 0 0,0 0 0,0 0 0,0 0 0,-1 0 0,1 0 0,0 0 0,0-1 0,0 1 0,0 0 0,0 0 0,0 0 0,-1 0 0,1 0 0,0 0 0,0 0 0,0 0 0,0 0 0,0 0 0,0 0 0,-1 0 0,1 0 0,0 0 0,0 0 0,0 0 0,0 0 0,0 0 0,-1 0 0,1 0 0,4-7 0,18-56 0,-11 37 0,-10 22 0,0 0 0,1 0 0,-1 0 0,1 0 0,0 0 0,0 0 0,1 1 0,-1-1 0,1 1 0,20-32 0,-19 29 0,-1 0 0,1 0 0,-1 0 0,2 1 0,-1-1 0,1 1 0,-1 0 0,1 1 0,5-4 0,-6 7 0,-1-1 0,1 1 0,0 0 0,0 1 0,1-1 0,-1 1 0,0 0 0,0 0 0,0 0 0,0 0 0,0 1 0,0 0 0,0 0 0,0 0 0,0 0 0,0 0 0,0 1 0,-1 0 0,1 0 0,0 0 0,-1 0 0,0 0 0,1 1 0,3 1 0,0 1 0,-1 0 0,1 1 0,-1-1 0,0 1 0,-1 0 0,1 1 0,-1-1 0,-1 1 0,1 0 0,0 2 0,-3-2 0,0 0 0,0 0 0,-1 0 0,0 0 0,0 0 0,-1 0 0,0 1 0,0-1 0,0 2 0,-1 14 0,1-21 0,1-12 0,1 7 0,-1 1 0,0-1 0,0 1 0,0-1 0,0 0 0,0 0 0,-1 1 0,1-1 0,-1-3 0,6-17 0,-1 7 0,2 0 0,0 1 0,1 0 0,6-9 0,-5 10 0,-8 11 0,1 0 0,0-1 0,0 1 0,1 0 0,-1 0 0,1 1 0,-1-1 0,1 0 0,0 1 0,0-1 0,0 1 0,0 0 0,0 0 0,1 0 0,-1 1 0,3-2 0,-3 3 0,1-1 0,-1 1 0,1 0 0,-1 0 0,1 0 0,0 0 0,-1 0 0,1 1 0,-1 0 0,1 0 0,-1 0 0,0 0 0,1 0 0,-1 1 0,0-1 0,0 1 0,0 0 0,0 0 0,0 0 0,0 0 0,-1 1 0,1-1 0,-1 1 0,1 0 0,4 4 0,-1 1 0,-1-1 0,1 1 0,-1 0 0,0 1 0,-1-1 0,0 1 0,0 2 0,-1-4 164,-2-1-1,1 1 1,-1-1 0,0 1-1,-1 0 1,1 3-164,-1 12-4502,0-9-2611,0-5-1698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04.43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5054.88281"/>
      <inkml:brushProperty name="anchorY" value="-99670.21875"/>
      <inkml:brushProperty name="scaleFactor" value="0.5"/>
    </inkml:brush>
  </inkml:definitions>
  <inkml:trace contextRef="#ctx0" brushRef="#br0">50 85 6713,'0'0'0,"1"-1"-1592,2-1 2922,2 0 537,0-1 660,2-2 332,0 1 178,1-1 153,1 0 176,-1 0 256,-1 1 226,-1-1-2149,1 1-1738,-2 0 379,0 0-340,1 0 0,-2 1 0,1 0 0,0 0 0,-1 0 0,1 1 0,-2-1 0,0 0 0,-1 2 0,1-1 0,-1 0 0,-1 1 0,0 0 0,-1 1 0,-2 0 0,0 2 0,-1 0 0,-1 2 0,-1 2 0,0 0 0,-1 1 0,-1 2 0,-2 0 0,1 3 0,-2 0 0,0 2 0,-1 2 0,0 1 0,0 2 0,1 1 0,0 2 0,-1 2 0,2 0 0,1 2 0,1 1 0,0 2 0,3 0 0,0 1 0,2 1 0,2 1 0,1 0 0,2-1 0,3 0 0,1-1 0,2-1 0,2 0 0,1-3 0,3-2 0,1-1 0,1-3 0,2-1 0,0-2 0,2-3 0,0-2 0,0-2 0,2-3 0,2-2 0,-1-3-1792,2-2-9758,-1-2 3575,-5 0-3766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1.3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4923.47266"/>
      <inkml:brushProperty name="anchorY" value="-54058.74609"/>
      <inkml:brushProperty name="scaleFactor" value="0.5"/>
    </inkml:brush>
  </inkml:definitions>
  <inkml:trace contextRef="#ctx0" brushRef="#br0">7 150 5481,'0'0'0,"-1"-2"2401,-1-1 2044,1-1 88,0-1 156,0 1-60,0-1-195,2 0-2667,2 1-1732,2-1 318,0 1-353,3 0 0,2-1 0,3 0 0,1 0 0,3 0 0,0 0 0,1-1 0,2 0 0,-2 1 0,1 0 0,0-1 0,-1 0 0,0 1 0,-1-1 0,-1 0 0,-1 0 0,0 1 0,-1 1 0,0 0-6227,0 0-526,-1 1-549,-3 1-6006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04.91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362.64844"/>
      <inkml:brushProperty name="anchorY" value="-101388.13281"/>
      <inkml:brushProperty name="scaleFactor" value="0.5"/>
    </inkml:brush>
  </inkml:definitions>
  <inkml:trace contextRef="#ctx0" brushRef="#br0">8 74 5801,'0'0'0,"0"0"-1136,0-2 2651,-2-1 363,1-1 469,-1-1 183,1 0 65,0 0 54,1-1 48,-1 1 132,1 1 182,0-1 249,0 1-538,0 0-3125,0 0 875,0 1-472,1 0 0,-1 0 0,0 0 0,0 0 0,0 1 0,0 2 0,0 0 0,0 1 0,0 2 0,1 2 0,0 1 0,1 0 0,-1 3 0,1 0 0,0 2 0,2 1 0,-2 1 0,1 2 0,-2 0 0,0 1 0,0 0 0,-1 0 0,0 2 0,0-1 0,0 0 0,0 1 0,0-1 0,0 0 0,0 1 0,0-2 0,0 0 0,1 0 0,1-1 0,-1-1 0,0 0 0,0-2 0,0 1 0,-1-2 0,0-1 0,-1-1 0,-1 0 0,1-1 0,0 0-9195,0-2-146,0-2-5617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05.2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393.03906"/>
      <inkml:brushProperty name="anchorY" value="-102787.03125"/>
      <inkml:brushProperty name="scaleFactor" value="0.5"/>
    </inkml:brush>
  </inkml:definitions>
  <inkml:trace contextRef="#ctx0" brushRef="#br0">86 25 8026,'0'0'0,"0"-1"-376,2 0 4172,1 0 1059,1-1 1054,2-1 586,-1 1-2837,0 0-3945,1-1 978,-1 1-691,0 1 0,-1-1 0,-2 0 0,0 1 0,1 1 0,-1-1 0,-1 1 0,0 1 0,-1 0 0,-1 2 0,-1 1 0,0 0 0,-1 2 0,0 2 0,-2 0 0,0 2 0,-1 1 0,0 1 0,1 2 0,-1 1 0,0 0 0,-2 1 0,0-1 0,0 0 0,-1 1 0,1-1 0,1 0 0,-1 0 0,1-1 0,0 0 0,1-2 0,1-1 0,0-1 0,2-2-7646,1-1-3127,1-2-4241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05.91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291.14844"/>
      <inkml:brushProperty name="anchorY" value="-102046.66406"/>
      <inkml:brushProperty name="scaleFactor" value="0.5"/>
    </inkml:brush>
  </inkml:definitions>
  <inkml:trace contextRef="#ctx0" brushRef="#br0">30 264 8962,'0'0'0,"0"-1"-1056,0-3 2660,-2 0 202,1-3 348,-1 0 30,0-1-104,-1 0-120,0 1-136,0-1-117,1 1-85,0-1-47,-1 1-8,1 0 32,0 0 81,1 1-208,0-1-1697,1 0 477,0 0-252,0 0 0,1-1 0,1 0 0,1 0 0,1 1 0,0 0 0,0 0 0,0-1 0,1 1 0,0 1 0,-1-1 0,1 0 0,1 0 0,1 1 0,1-1 0,1 1 0,0-1 0,2 0 0,-1 1 0,1 1 0,1 1 0,1 1 0,0 2 0,-1 1 0,1 1 0,0 1 0,-1 3 0,-2 0 0,0 2 0,-2 1 0,0 1 0,-2 2 0,-1 1 0,-1 1 0,-2 1 0,-2 2 0,-2-1 0,-2 2 0,0-1 0,0 0 0,-3 1 0,-1-1 0,-1 1 0,-1 0 0,-1 0 0,-1-1 0,1 1 0,-1-1 0,1 0 0,0-2 0,0 0 0,0 0 0,0-2 0,0 0 0,1-1 0,1-1 0,0 0 0,1-2 0,0 0 0,2-1 0,2 0 0,1-1 0,3-1 0,3 0 0,1 0 0,2-2 0,0 0 0,3 0 0,1 0 0,2-2 0,0 1 0,2-2 0,0 1 0,1-1 0,0 0 0,1-1 0,0-1 0,0 0 0,0 0 0,-1-1 0,0 1 0,-1-1 0,-1 0 0,0 0 0,-1 0 0,0 0 0,-2 1 0,0-1 0,-2 0 0,0 1 0,-1-1 0,0 0 0,-2 1 0,1-1 0,-1 0-10110,1 0 797,-1 1-4561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06.1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669.17969"/>
      <inkml:brushProperty name="anchorY" value="-103222.92188"/>
      <inkml:brushProperty name="scaleFactor" value="0.5"/>
    </inkml:brush>
  </inkml:definitions>
  <inkml:trace contextRef="#ctx0" brushRef="#br0">86 0 8202,'0'0'0,"0"0"744,0 1 4136,0 0 788,0 0 914,2 0 122,-1 1-7853,1 1 2285,-1 0-1136,1 2 0,0-1 0,0 2 0,-1 0 0,0 0 0,0 1 0,-1 1 0,0 0 0,0 1 0,-2 2 0,1 0 0,-2 0 0,0 1 0,-1 0 0,0 1 0,0 0 0,-1 0 0,0 0 0,-1 1 0,0 0 0,-1-1 0,0 1 0,0-1 0,-1-1 0,1 0 0,0-2 0,1 0 0,2-1-9727,1-2-722,2-1-2433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06.9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567.46094"/>
      <inkml:brushProperty name="anchorY" value="-102520.74219"/>
      <inkml:brushProperty name="scaleFactor" value="0.5"/>
    </inkml:brush>
  </inkml:definitions>
  <inkml:trace contextRef="#ctx0" brushRef="#br0">22 159 6665,'0'0'0,"0"-1"-1400,-1-1 3015,0 0 418,-2-1 503,0-1 161,1 0-33,0 0-41,-1 0-71,1 0-81,1 0-88,-1-1-133,1 1-112,1 0-701,0-1-1587,0 1 403,1-1-253,1 0 0,1 1 0,-1-1 0,2 0 0,2 0 0,1-1 0,1 1 0,1-1 0,2 0 0,1 0 0,1 0 0,3 0 0,-1-1 0,1 1 0,1 0 0,0 1 0,-1 1 0,0 1 0,1 0 0,-1 2 0,0 2 0,0 1 0,-1 2 0,-2 0 0,0 2 0,-2 1 0,-1 2 0,-1 0 0,-2 2 0,-1 0 0,-2 1 0,-1 0 0,-1 1 0,-2 1 0,-1-1 0,-3 0 0,-2 1 0,-2 0 0,-1-1 0,0 0 0,-1-1 0,0 0 0,0 0 0,1-1 0,0-2 0,-1 0 0,1-1 0,0 0 0,2-1 0,1-1 0,0-1 0,0 0 0,1-1 0,1-1 0,2-1 0,1 0 0,0-2 0,1 1 0,0-2 0,2 0 0,1 0 0,1 0 0,1-1 0,1 1 0,1 0 0,1 1 0,1-1 0,1 1 0,1 1 0,0 1 0,2 0 0,0 2 0,0 0 0,0 3 0,-1 0 0,0 1 0,-2 0 0,-1 1 0,0 1 0,-2 0 0,-1 0 0,-2 1 0,-3 1 0,-1 0 0,-2 1 0,-2 0 0,-2 0 0,-2-1 0,-2 0 0,-1-1 0,-2 1 0,-1-2 0,0 1 0,-2 0 0,0-1 0,-2 0 0,0 1 0,-1-3 0,2-1 0,0-3 0,1-1 0,1-2 0,2-1 0,2-2 0,1 0 0,2-3 0,1 0-8934,3-2-948,2 1-4700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07.2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668.53125"/>
      <inkml:brushProperty name="anchorY" value="-103942.47656"/>
      <inkml:brushProperty name="scaleFactor" value="0.5"/>
    </inkml:brush>
  </inkml:definitions>
  <inkml:trace contextRef="#ctx0" brushRef="#br0">129 0 7314,'0'0'0,"0"1"24,2 0 5087,-1 0 1124,1 2 1073,0-1-632,1 0-7732,-1 1 2211,-1 1-1155,0-1 0,0 0 0,-1 0 0,0 1 0,0 1 0,0 0 0,0 0 0,-2 1 0,1 1 0,-2 1 0,-1 2 0,0 0 0,-1 1 0,0 2 0,-1 0 0,-1 2 0,-2-1 0,1 1 0,-1 0 0,0 0 0,0 0 0,0 0 0,0-1 0,1 0 0,0-2 0,1 0 0,0-2 0,1-1 0,2-2 0,1-1-8766,2-3-1677,0-1-3623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07.9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523.42969"/>
      <inkml:brushProperty name="anchorY" value="-103242.61719"/>
      <inkml:brushProperty name="scaleFactor" value="0.5"/>
    </inkml:brush>
  </inkml:definitions>
  <inkml:trace contextRef="#ctx0" brushRef="#br0">36 149 7642,'0'0'0,"0"-2"-1777,0-1 2680,1-2 401,1-1 535,-1-2 253,0 1 116,0-1 94,1 1 64,0-1 66,-1 1 102,1 0 175,-2 1 258,1-1 279,-1 2-3778,0-1 1056,0 2-516,0-1-8,0 0 0,0 1 0,-1 0 0,-1 1 0,1 1 0,-1 1 0,0 1 0,-1 1 0,-1 2 0,0 1 0,1 1 0,-2 2 0,1 1 0,-1 1 0,2 2 0,-1 1 0,1 1 0,1 0 0,1 0 0,1 2 0,1-1 0,2 0 0,1 0 0,0 0 0,1-2 0,2 0 0,0-1 0,1-1 0,2-1 0,-1-1 0,2-2 0,-1 0 0,1-2 0,1-2 0,0 0 0,0-1 0,1-2 0,-1-1 0,0-1 0,0-1 0,-1-1 0,0-2 0,0 0 0,0-2 0,-1 0 0,-1 0 0,0-2 0,-1-1 0,0 0 0,-2-2 0,-1 0 0,1 0 0,-2-1 0,1 0 0,-2 0 0,1 1 0,0 2 0,0 0 0,-1 1 0,-1 1 0,0 1 0,-1 0 0,1 2 0,-1 1 0,1 1 0,-1 1 0,1 1 0,0 1 0,-1 3 0,1 0 0,-2 2 0,1 1 0,-1 2 0,-1 2 0,-1 2 0,1 1 0,0 1 0,0 1 0,0 1 0,1 0 0,0 3 0,-1 0 0,2 1 0,-1 0 0,0 2 0,0 0 0,0 1 0,0-1 0,0 1 0,0-2 0,0 1 0,0-2 0,0 0 0,0-1 0,0-1 0,0-1 0,0 0 0,0-3 0,0 0 0,0-2 0,0-2-12435,0-2-9804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08.19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823.57031"/>
      <inkml:brushProperty name="anchorY" value="-104564.85938"/>
      <inkml:brushProperty name="scaleFactor" value="0.5"/>
    </inkml:brush>
  </inkml:definitions>
  <inkml:trace contextRef="#ctx0" brushRef="#br0">155 0 12811,'0'0'0,"0"1"-64,0 1 6086,0 0 1333,0 1-829,1 1-7589,1 0 2243,-1 2-1180,1 1 0,-2 0 0,1 1 0,-1 0 0,0 1 0,-1 1 0,-1 0 0,0 1 0,-3 1 0,0 1 0,-1 0 0,-1 1 0,0-1 0,0 1 0,-2-1 0,0-1 0,-1 1 0,0-1 0,-1 1 0,1-1 0,-1 0 0,0-1 0,2-2 0,0-1 0,2-3 0,1-1 0,1-2-13518,2-1-7329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08.91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652.90625"/>
      <inkml:brushProperty name="anchorY" value="-103846.17969"/>
      <inkml:brushProperty name="scaleFactor" value="0.5"/>
    </inkml:brush>
  </inkml:definitions>
  <inkml:trace contextRef="#ctx0" brushRef="#br0">363 48 11546,'0'0'0,"2"-2"-1456,2-3 4929,2 0 580,1-1 686,0-1 100,1 2-213,-1 0-4306,-3 0 156,0 1-325,-2 2-151,-2 0 0,-1 2 0,-2 1 0,-1 0 0,-2 2 0,-2 0 0,-1 0 0,-1 1 0,0 0 0,-2 1 0,0-1 0,1 0 0,-1 0 0,0 0 0,-1-1 0,-1 0 0,0 1 0,0-2 0,0 1 0,1-1 0,0-1 0,1 1 0,0 0 0,0-1 0,1 0 0,0 1 0,1 0 0,0 0 0,1 1 0,1 0 0,1 0 0,-1 0 0,1 1 0,2 0 0,-1 1 0,1 0 0,0 1 0,1 1 0,0 0 0,1 1 0,0 0 0,-1 1 0,1 1 0,-1 0 0,-1 1 0,1-1 0,0 1 0,1 1 0,0-2 0,-1 1 0,1 1 0,1-2 0,-1 1 0,0-1 0,2 0 0,-1-1 0,1-1 0,-1 0 0,1 0 0,-1-2 0,1 0 0,1 0 0,-1-1 0,1-1 0,0-1 0,0 0 0,1-1 0,1 0 0,-1 0 0,2-2 0,1-1 0,1 0 0,1 0 0,0-1 0,1 0 0,2-1 0,-1 0 0,3 0 0,-1-1 0,1 0 0,0 0 0,2 0 0,0 0 0,1 1 0,0 0 0,1 0 0,-1 2 0,0 0 0,1 1 0,-1 1 0,0 0 0,-1 2 0,0 1 0,-2 1 0,-1 2 0,-1 0 0,0 0 0,-3 2 0,-2 1 0,-2-1 0,0 2 0,-3 0 0,-2 0 0,-2 1 0,-2 0 0,-1 0 0,-2 0 0,-3 0 0,-1 0 0,-1 0 0,-1-1 0,0 0 0,-1-2 0,0-1 0,-1 0 0,2-3 0,0-1 0,0-1 0,3-3 0,0-1-7487,3-2-3938,3 0-2945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09.3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5337.10938"/>
      <inkml:brushProperty name="anchorY" value="-103322.05469"/>
      <inkml:brushProperty name="scaleFactor" value="0.5"/>
    </inkml:brush>
  </inkml:definitions>
  <inkml:trace contextRef="#ctx0" brushRef="#br0">0 68 8842,'0'0'0,"2"-1"440,1-3 3753,1-2 515,1-1 670,3-1 199,1 0-2280,1 1-3573,1 0 884,3 1-608,1 0 0,2 2 0,0 2 0,1 1 0,1 2 0,3 1 0,0 2 0,2 2 0,0 2 0,1 3 0,-1 2 0,2 2 0,0 2 0,0 2 0,0 2 0,-1 2 0,1 2 0,-2 2 0,-1 1 0,-2 1 0,-1 0 0,-2 2 0,-2 0 0,-2 0 0,-3 1 0,-3 0 0,-2 0 0,-3 1 0,-3-1 0,-2 0 0,-3 1 0,-3 1 0,-3 0 0,-2 1 0,-4 0 0,-3-1 0,-3-2 0,-1 0 0,-4-1 0,-4 0 0,-4-1 0,-3-1 0,0 0 0,-3 1 0,-3-1 0,-1 0-3547,-2-1-9835,8-5-3297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2.2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6282.91406"/>
      <inkml:brushProperty name="anchorY" value="-54925.60547"/>
      <inkml:brushProperty name="scaleFactor" value="0.5"/>
    </inkml:brush>
  </inkml:definitions>
  <inkml:trace contextRef="#ctx0" brushRef="#br0">279 54 6481,'0'0'0,"1"-2"-576,2-2 3324,1-2 141,2-1 276,-1-1-156,0 1-222,1 0-248,-1 1-81,0 2 179,-1 2 283,-1 2-1399,0 2-1625,0 3 397,-2 4-293,2 2 0,-1 4 0,0 3 0,0 3 0,-2 3 0,1 1 0,-1 2 0,0 1 0,0 2 0,0 0 0,0 0 0,0 0 0,0-1 0,0-1 0,0 0 0,0-2 0,1-1 0,0-2 0,1-1 0,-1-2 0,1-1 0,0-2 0,0 0 0,1-2 0,-1-1 0,0-1 0,0-2 0,-1-2 0,0-1 0,1-2 0,0-1 0,-1-3 0,0-1 0,-1-2 0,0-2 0,0 0 0,0-4 0,0 0 0,0-1 0,0-3 0,-1-1 0,-1-1 0,1-2 0,-2 0 0,-1-1 0,1-1 0,-2 0 0,0 0 0,0 0 0,-2 0 0,0 1 0,0 0 0,-1 1 0,-2 1 0,-2 0 0,-1 2 0,1 2 0,0 1 0,-1 2 0,-2 1 0,0 2 0,-1 2 0,1 3 0,0 0 0,0 4 0,1 1 0,-1 2 0,1 2 0,0 2 0,0 1 0,1 2 0,0 0 0,2 2 0,1 1 0,1 1 0,1 0 0,2 0 0,1 0 0,3 0 0,0-1 0,3-1 0,2 0 0,2-1 0,1-1 0,1-1 0,1-2 0,2-2 0,2-2 0,1 0 0,1-3 0,0-1 0,2-2 0,0-1 0,2-2 0,-1-3 0,1 0-5209,1-2 349,0-2-549,2-1-256,-2-1 298,-3 2-1021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0.31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447.21875"/>
      <inkml:brushProperty name="anchorY" value="-105392.97656"/>
      <inkml:brushProperty name="scaleFactor" value="0.5"/>
    </inkml:brush>
  </inkml:definitions>
  <inkml:trace contextRef="#ctx0" brushRef="#br0">42 41 9418,'0'0'0,"0"-1"-1608,0-2 3743,0 0 527,0-1 685,0 0 317,0 1 235,0-1 235,0 1 144,0 0-4011,0 0 160,0 0-283,0 1-144,0 0 0,0 1 0,-2 0 0,1 1 0,-2 0 0,0 0 0,1 0 0,0 1 0,1 0 0,-1 0 0,0 0 0,1 1 0,0 0 0,0-1 0,0 1 0,1 1 0,0 0 0,0 1 0,0-1 0,0 2 0,0 0 0,0 1 0,0-1 0,0 1 0,1 1 0,-1 0 0,0 1 0,0-1 0,0 1 0,-1 1 0,1 0 0,0 1 0,2 0 0,-1 1 0,1 1 0,-1-1 0,0 2 0,-1 0 0,1 1 0,-1 0 0,0 1 0,0 1 0,0-1 0,0 1 0,0 1 0,0-1 0,0 1 0,0 1 0,0 0 0,0 1 0,0 0 0,0 1 0,0 0 0,0 0 0,0 1 0,1 0 0,0 1 0,1 0 0,-1 0 0,0 0 0,0 0 0,0 1 0,1 0 0,-1-1 0,0 2 0,0 0 0,1 0 0,0 0 0,-1 0 0,1 1 0,-2 0 0,2-1 0,0 1 0,0 0 0,-1-1 0,0 1 0,-1-2 0,2-1 0,-1 0 0,1-1 0,-1-2 0,0 0 0,-1-2 0,0 0 0,0-1 0,0-1 0,0 0 0,0-1 0,-1 0 0,-1-2 0,-1 0 0,1-2 0,-1 0 0,0-1 0,1-2 0,-1 1 0,1-1 0,-1-1 0,0 0 0,-2-1 0,2-1 0,-2-2 0,1-2 0,0 0 0,-1-2-11408,0-1 3241,0 0-5591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0.7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5389.44531"/>
      <inkml:brushProperty name="anchorY" value="-105633.35156"/>
      <inkml:brushProperty name="scaleFactor" value="0.5"/>
    </inkml:brush>
  </inkml:definitions>
  <inkml:trace contextRef="#ctx0" brushRef="#br0">79 334 8290,'0'0'0,"-1"0"-248,-2 0 2688,-1 0 446,-2 0 626,0 0 406,-1 0 389,-1 0 228,1 0-1639,1-1-3193,0 0 825,0 1-528,2-1 0,0 0 0,1 1 0,0 0 0,1 0 0,1 1 0,0 0 0,2 0 0,0 2 0,2-1 0,1 3 0,2 0 0,0 2 0,1 1 0,0 1 0,2 1 0,1 0 0,0 1 0,1 1 0,2 1 0,0 0 0,2 0 0,0 1 0,1-1 0,1 0 0,1-1 0,-1 0 0,2-2 0,-1 0 0,1-1 0,0-2 0,1-1 0,0-2 0,1-2 0,0-2 0,0-1 0,2-2 0,0-2 0,0-3 0,1-1 0,1-2 0,0-2 0,1-3 0,-1-1 0,-1-2 0,0-2 0,0-1 0,-2-1 0,0-2 0,-3 0 0,-1 0 0,-2 0 0,-1 1 0,0 0 0,-3 1 0,-1 1 0,-1 2 0,-2 0 0,0 2 0,-2 0 0,-1 2 0,-1 0 0,-1 2 0,-2 0 0,0 1 0,-1 0 0,-1 1 0,-1 0-4593,-1 2-7967,0 2-3895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3.3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157.48438"/>
      <inkml:brushProperty name="anchorY" value="-106315.89063"/>
      <inkml:brushProperty name="scaleFactor" value="0.5"/>
    </inkml:brush>
  </inkml:definitions>
  <inkml:trace contextRef="#ctx0" brushRef="#br0">22 144 9330,'0'0'0,"0"-1"-2048,0 0 3154,-2 0 481,1-1 738,-1 1 376,1-1 270,-1 1 216,0-1 326,0 1 306,1-1 244,-1 1-4486,0 0 1016,0-1-550,1 1-43,0 0 0,0 0 0,1-1 0,0 1 0,0 0 0,2-1 0,-1 1 0,2 0 0,1-1 0,0 1 0,1 0 0,1-1 0,2 1 0,0 0 0,0-1 0,1 2 0,0-1 0,1 2 0,0 0 0,0 2 0,0 1 0,0 1 0,-1 1 0,0 1 0,-1 2 0,-1 1 0,-1 0 0,0 3 0,-2-1 0,-1 2 0,-1 0 0,-1-1 0,-1 1 0,-1 0 0,-1 0 0,-1 0 0,-1-1 0,-2 1 0,1-1 0,0 0 0,-1 0 0,0-1 0,0-1 0,-1 0 0,0-2 0,1-1 0,1 0 0,-1-1 0,0-1 0,0-1 0,0-1 0,1-1 0,1 0 0,1-2 0,1-1 0,1-2 0,0 0 0,3-2 0,-1 0 0,2-2 0,0-1 0,1 0 0,1-2 0,1 0 0,0-1 0,1-1 0,0 0 0,1 0 0,1-1 0,0 0 0,-1 0 0,0 0 0,0 0 0,-1 0 0,1 1 0,-1 0 0,0 0 0,0 2 0,-2-1 0,1 0 0,0 1 0,0 1 0,0-1 0,-1 1 0,0-1 0,1 1 0,-2 0 0,1-1 0,0 1 0,-1-1 0,1 1 0,0 0 0,0-1 0,-1 2 0,1 0 0,0 0 0,-1 0 0,0 2 0,0-1 0,0 0 0,0 1 0,-1 0 0,-1 1 0,0 0 0,0 0 0,0 0 0,0 0 0,-1 1 0,0 0 0,-1 1 0,-1-1 0,0 0 0,-1 1 0,1 0 0,-2 0 0,1 0 0,-1 1 0,0 1 0,0-1 0,-2 2 0,1-1 0,-1 2 0,1 0 0,0 0 0,-1 0 0,0 2 0,-1 0 0,-1 1 0,0-1 0,2 2 0,-1-1 0,0 1 0,0 1 0,0 0 0,0 1 0,1 1 0,0 1 0,0 1 0,0 1 0,1 1 0,0 1 0,1 1 0,0-1 0,2 2 0,0-1 0,0 1 0,3-1 0,-1 1 0,2-1 0,1 0 0,2-1 0,1 0 0,2-1 0,1 0 0,0-2 0,1 0 0,1-2 0,0 0 0,2-2 0,0 0 0,0-2 0,2 0 0,0-2 0,1-1 0,1-1 0,0-2 0,1-1-2745,1-1-8214,0-2 2990,-4 1-3392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3.77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8617.88281"/>
      <inkml:brushProperty name="anchorY" value="-107567.83594"/>
      <inkml:brushProperty name="scaleFactor" value="0.5"/>
    </inkml:brush>
  </inkml:definitions>
  <inkml:trace contextRef="#ctx0" brushRef="#br0">51 39 7578,'0'0'0,"-1"0"1008,-2 0 2399,-1 0 267,-2 1 370,1 0 115,0-1-40,0 2-57,1-1-3906,0 0 287,0 0-326,1 0-117,0 0 0,1 0 0,1 0 0,1 0 0,1 0 0,1 0 0,1 1 0,1-1 0,3 0 0,0 0 0,3 0 0,1-1 0,2 0 0,0 0 0,1-1 0,2 1 0,0-1 0,1-1 0,2 0 0,1 0 0,0 0 0,1-1 0,-1 0 0,0 0 0,-1 0 0,-1 0 0,0 0 0,-1 1 0,-3-1 0,-1 1 0,-2-1 0,0 1 0,-1 0 0,0 0 0,-1 0 0,-1 1 0,0 0 0,0-1 0,-2 1-5499,-1 0 1497,-1-1-633,1 1 16,-2 0 94,-1 0 328,0-1-1260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4.2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0038.27344"/>
      <inkml:brushProperty name="anchorY" value="-108545.30469"/>
      <inkml:brushProperty name="scaleFactor" value="0.5"/>
    </inkml:brush>
  </inkml:definitions>
  <inkml:trace contextRef="#ctx0" brushRef="#br0">37 39 3057,'0'0'0,"0"-1"656,-1-1 1708,-2-1 194,0-1 264,-1-1 45,-1 1-55,0 0-153,0-1-120,2 1-148,0 1-161,0 0-120,2 3-152,1-1-254,0 2-1951,0-1 534,0 2-287,1-1 0,2 0 0,2 1 0,1-1 0,0 1 0,1-1 0,0 1 0,2-1 0,1 0 0,1 1 0,0-1 0,1 0 0,1 1 0,-1-1 0,1 0 0,-1 0 0,1-1 0,0 0 0,-1 0 0,-1 0 0,-1 1 0,-1 1 0,-1-1 0,0 1 0,-1 0 0,0-1 0,0 0 0,-1 1 0,-1-1 0,-1 0 0,0 0 0,0 1 0,-2 0 0,1-1 0,0 2 0,-2 0 0,-1 0 0,0 2 0,-1 1 0,-2 1 0,-1 1 0,-1 0 0,-1 1 0,0 1 0,-1 1 0,-1 0 0,1 0 0,-2 1 0,1 1 0,-3 0 0,2 0 0,-2 0 0,0 0 0,0 0 0,1 0 0,-1 0 0,0-1 0,2 1 0,-2-2 0,2 0 0,0 0 0,0-1 0,1-1 0,1 0 0,-1-1 0,3-1 0,1-1 0,1-1 0,1 0 0,3-1-9793,1-1 745,-1-1-5554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4.72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064.52344"/>
      <inkml:brushProperty name="anchorY" value="-109903.39063"/>
      <inkml:brushProperty name="scaleFactor" value="0.5"/>
    </inkml:brush>
  </inkml:definitions>
  <inkml:trace contextRef="#ctx0" brushRef="#br0">34 78 8394,'0'0'0,"-2"-1"-632,1 0 2931,-2-2 339,-1 0 446,0 0 93,-1-1-96,2 0-143,0-1-163,1 1-148,-1 0-285,1 0-2691,0 0 742,2 0-393,1 0 0,0 0 0,0 0 0,2 0 0,0 0 0,2 0 0,1 1 0,1 0 0,2 0 0,1 2 0,1 1 0,2 1 0,0 1 0,3 1 0,-1 1 0,1 2 0,-1 1 0,-2 1 0,1 2 0,-2 1 0,-1 1 0,-2 0 0,-1 1 0,-2 0 0,-1 2 0,-3-1 0,0 1 0,-3 0 0,-2 0 0,-2 0 0,-2 0 0,-1 0 0,-2-1 0,-2 0 0,-2-1 0,-1 0 0,-1-2 0,1 0 0,-1-2 0,1-1 0,1-1 0,1-2 0,1-1 0,2-1 0,2-2 0,1-2-11081,4-2 3222,2 1-6695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5.13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0037.05469"/>
      <inkml:brushProperty name="anchorY" value="-109137.05469"/>
      <inkml:brushProperty name="scaleFactor" value="0.5"/>
    </inkml:brush>
  </inkml:definitions>
  <inkml:trace contextRef="#ctx0" brushRef="#br0">199 71 8810,'0'0'0,"1"-1"-168,1-2 2576,1-1 208,1-1 312,0 0-10,0-1-160,0 1-212,-1-1-190,0 1-166,0 2-145,-1 0-802,1 1-1349,-1 0 329,0 0-223,0 0 0,-3 0 0,0-1 0,0 1 0,-2-1 0,1 1 0,-2 0 0,1 0 0,-1 2 0,-1 0 0,1 1 0,-2 1 0,0 1 0,-2 2 0,1 0 0,-2 2 0,-2 0 0,0 1 0,-2 1 0,-1 2 0,2 0 0,-1 1 0,0 1 0,-1 1 0,2 1 0,0 0 0,1 0 0,1 0 0,1 0 0,0 0 0,3 0 0,2-1 0,1 0 0,3-1 0,3 0 0,1-1 0,2-1 0,2 0 0,1-2 0,1 0 0,2-2 0,1 0 0,-1-2 0,0 0 0,1-2 0,0 0 0,-1 0 0,1-3 0,-1 0 0,0-1 0,0-1 0,0-1-569,1-1-9790,-1 0 2698,-3 0-7368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5.51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076.42969"/>
      <inkml:brushProperty name="anchorY" value="-110416.5"/>
      <inkml:brushProperty name="scaleFactor" value="0.5"/>
    </inkml:brush>
  </inkml:definitions>
  <inkml:trace contextRef="#ctx0" brushRef="#br0">366 24 9050,'0'0'0,"0"0"-248,0-2 2586,2-1 260,-1 0 382,1 0 114,-1 0 36,0 1 71,-1-1 188,1 1-171,-1 1-3745,0 0 1071,0 0-544,-2 2 0,1 0 0,-2 2 0,-1 1 0,-2 1 0,-1 1 0,-1 3 0,-2 0 0,-2 1 0,0 2 0,-1 0 0,-1 1 0,-1 1 0,-1 1 0,0 0 0,1 1 0,-1-1 0,-1 1 0,2 0 0,1-1 0,0 0 0,0-1 0,0 0 0,2 0 0,-1-2 0,1 1 0,0-2 0,2 1 0,-1-2 0,1-1 0,1 0 0,2-1 0,0-1 0,3-2-850,1 0-9241,0-2 2849,0 0-8327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5.81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9694.21094"/>
      <inkml:brushProperty name="anchorY" value="-109746.91406"/>
      <inkml:brushProperty name="scaleFactor" value="0.5"/>
    </inkml:brush>
  </inkml:definitions>
  <inkml:trace contextRef="#ctx0" brushRef="#br0">0 41 9130,'0'0'0,"0"-1"-104,0-3 3015,0 0 446,0 0 664,0-1 377,0-1 198,0 2-159,1-1-5164,1 2 1475,-1 1-748,2 0 0,1 2 0,1 0 0,-1 3 0,1 0 0,1 2 0,0 2 0,1 1 0,2 1 0,-1 1 0,0 1 0,1 1 0,0 0 0,0 0 0,-1 0 0,2 0 0,0 1 0,-1-1 0,-1-1 0,2-1 0,-1 0 0,0-1 0,0-2 0,1 0 0,0-2 0,0 0-7739,0-1-2419,-3-1-5533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6.34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0935.15625"/>
      <inkml:brushProperty name="anchorY" value="-110935.14063"/>
      <inkml:brushProperty name="scaleFactor" value="0.5"/>
    </inkml:brush>
  </inkml:definitions>
  <inkml:trace contextRef="#ctx0" brushRef="#br0">1 135 8730,'0'0'0,"0"-1"-1272,0-3 3089,0 0 341,0-1 465,0-1 125,0-1-85,0 0-107,0 0-95,1 0-25,1 0 32,0 0 141,3 0-2139,0 0-302,1 0-36,1 0-132,1 0 0,1 0 0,1 1 0,1-1 0,2 2 0,0 0 0,1 2 0,-1 0 0,0 2 0,0 2 0,-1 0 0,0 3 0,-3 2 0,0 1 0,-2 2 0,-1 1 0,-1 2 0,-1 2 0,-3 0 0,-1 0 0,-1 1 0,-1 2 0,-2-1 0,-1 1 0,-1-1 0,-1 0 0,-1-1 0,-1 1 0,-1-1 0,0-1 0,-1-1 0,-1 0 0,0-1 0,1 0 0,0 0 0,-1-1 0,2 0 0,0-1 0,0-1 0,0 1 0,2-2 0,1 0 0,1-1 0,1 0 0,0-2 0,1 0 0,3 0 0,1-1 0,2 0 0,2 0 0,-1-1 0,2 0 0,2 0 0,1-1 0,1 1 0,2-1 0,1-1 0,2 0 0,0 0 0,0-1 0,2 0 0,0-1 0,0 0 0,1-1 0,-1 0 0,1-1 0,-2 0 0,2-1 0,-1 0 0,0 0 0,1-1 0,0-1-4425,-1 1-7987,-4 0-4439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2.8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5260.30859"/>
      <inkml:brushProperty name="anchorY" value="-54491.36328"/>
      <inkml:brushProperty name="scaleFactor" value="0.5"/>
    </inkml:brush>
  </inkml:definitions>
  <inkml:trace contextRef="#ctx0" brushRef="#br0">301 88 4465,'0'0'0,"1"-1"968,0-1 1419,2-1 90,1-1 201,0 0 2,-1-1-46,1 1-95,-1-1-109,-1 1-100,-1 0-40,-2 0 17,-1 0 118,-1 0-2640,1 0 558,-1 0-314,-2 0-29,0 0 0,-1 0 0,0 0 0,-1 0 0,-2 0 0,-1 1 0,0 1 0,-1 0 0,-2 1 0,0 1 0,0 2 0,-1 0 0,-2 2 0,0 2 0,1 1 0,-1 3 0,1 1 0,0 2 0,0 2 0,1 2 0,1 1 0,1 2 0,0 0 0,2 2 0,1 0 0,3 0 0,1 0 0,2-1 0,2-1 0,2-1 0,2 0 0,1-3 0,1 0 0,2-3 0,0-1 0,2-1 0,2-3 0,-1-1 0,2-2 0,1-2 0,1-2 0,1-2 0,1-2 0,-1-1 0,0-1 0,-1-3 0,-1 0 0,0-2 0,-2-1 0,1-1 0,-1-1 0,-1-2 0,-1-1 0,-1 0 0,-1-2 0,0 0 0,-1-1 0,-1 0 0,0 1 0,-1 0 0,-1 2 0,-1 1 0,0 1 0,-1 2 0,-1 2 0,0 2 0,0 3 0,0 1 0,0 3 0,0 2 0,0 3 0,0 1 0,0 3 0,0 1 0,0 1 0,0 1 0,0 1 0,0 0 0,1 1 0,0-1 0,2 0 0,0 0 0,1 0 0,0-1 0,0-1 0,1 1 0,0-1 0,1-1 0,1-1 0,-1 0-4518,1-1-157,-1-1-240,0 0-345,0-2-8,-2-1-3338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6.7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281.84375"/>
      <inkml:brushProperty name="anchorY" value="-112209.95313"/>
      <inkml:brushProperty name="scaleFactor" value="0.5"/>
    </inkml:brush>
  </inkml:definitions>
  <inkml:trace contextRef="#ctx0" brushRef="#br0">86 99 10722,'0'0'0,"-1"-2"-248,-1-4 3529,0 0 644,1-3 890,0-1 421,1-1-233,1 0-5820,0 0 1667,2 1-850,1 2 0,3 1 0,0 2 0,3 3 0,1 2 0,2 4 0,2 3 0,0 2 0,1 4 0,1 2 0,0 3 0,-1 3 0,0 1 0,0 2 0,-1 2 0,-2 1 0,-2 1 0,-1 1 0,-3 1 0,-2 1 0,-4 0 0,-1 1 0,-2-1 0,-3 0 0,0-1 0,-3 0 0,-2 0 0,-2 0 0,-1-1 0,-2-1 0,-1 1 0,-3-1 0,-1-1 0,-1-1 0,-2 1 0,-4-2 0,-2 0-3435,-4-1-5834,-3-1 1746,5-4-5676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7.47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180.90625"/>
      <inkml:brushProperty name="anchorY" value="-111955.27344"/>
      <inkml:brushProperty name="scaleFactor" value="0.5"/>
    </inkml:brush>
  </inkml:definitions>
  <inkml:trace contextRef="#ctx0" brushRef="#br0">339 56 7346,'0'0'0,"0"-1"-216,0-3 2856,0-2 323,0-1 503,-1 0 202,-2-1 219,-1 2 198,0-1 196,-1 3-4234,-2 0 440,-1 2-374,-1 3-113,-2 1 0,-1 2 0,-1 2 0,-1 1 0,-2 1 0,0 2 0,-1 0 0,-1 3 0,2 1 0,-2 2 0,1 2 0,1 2 0,0 2 0,1 2 0,0 2 0,2 1 0,1 2 0,0 0 0,2 2 0,3 1 0,0 0 0,3 0 0,2 0 0,2 0 0,2 0 0,2 0 0,3-2 0,2 0 0,2-2 0,4-1 0,1-2 0,3-1 0,1-1 0,3-2 0,1-2 0,2-1-1970,3-2-12319,-5-4-3154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18.80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0055.5"/>
      <inkml:brushProperty name="anchorY" value="-111696.625"/>
      <inkml:brushProperty name="scaleFactor" value="0.5"/>
    </inkml:brush>
  </inkml:definitions>
  <inkml:trace contextRef="#ctx0" brushRef="#br0">192 131 12171,'0'0'0,"2"-2"720,-1-5 3995,2-3 624,1-3 738,2-1-2731,-2-1-3587,1 0 881,0 1-640,-2 1 0,-1 2 0,-1 3 0,-2 3 0,0 2 0,-2 3 0,-1 4 0,-2 2 0,-1 4 0,-3 2 0,-1 5 0,-2 2 0,-1 4 0,0 4 0,-2 2 0,0 2 0,0 3 0,-2 1 0,2 2 0,1 0 0,2 0 0,1 0 0,2-1 0,4 1 0,2-2 0,3 0 0,3-2 0,3-1 0,4-2 0,2-1 0,4-2 0,2-1 0,2-1 0,2-4 0,4-2 0,1-2 0,1-3-6880,3-1-5045,-6-4-2545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0.44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111.15625"/>
      <inkml:brushProperty name="anchorY" value="-113414.89063"/>
      <inkml:brushProperty name="scaleFactor" value="0.5"/>
    </inkml:brush>
  </inkml:definitions>
  <inkml:trace contextRef="#ctx0" brushRef="#br0">15 99 8770,'0'0'0,"0"0"-896,0 1 2949,0 0 419,-1 0 574,-1 0 248,1 0 161,0 0 241,0 1 238,0-1-1148,1 1-3126,0-2 837,0 1-497,-1-1 0,-1 0 0,1-1 0,0 0 0,0-1 0,0 0 0,1-1 0,1 0 0,1 0 0,-1 0 0,0 0 0,2-1 0,-1 0 0,1-1 0,1 0 0,0-1 0,1 0 0,0 0 0,2 0 0,1 0 0,1 1 0,1-1 0,1 0 0,-1 1 0,2 0 0,0 1 0,-1 0 0,1 1 0,0 1 0,0 1 0,0 1 0,-1 2 0,0 1 0,-1 1 0,0 2 0,0 1 0,-2 0 0,0 2 0,-1 1 0,-2 1 0,0 1 0,-1 0 0,-2 2 0,-2 1 0,-2 0 0,-1 0 0,0 1 0,-2 0 0,-1 0 0,0 1 0,-1-2 0,-2 0 0,1 0 0,-3 0 0,1-1 0,-1-1 0,1 0 0,-1-1 0,0 0 0,0-1 0,1-1 0,0 0 0,0-1 0,0-2 0,3 0 0,0 0 0,0-2 0,1 0 0,1 0 0,1-1 0,2-1 0,0-1 0,2-1 0,0 0 0,0-1 0,2 1 0,-1-2 0,2 0 0,2-1 0,0 0 0,2 0 0,2-1 0,1 0 0,0 0 0,1-1 0,1 0 0,0 0 0,2 0 0,0 0 0,0 0 0,-1 0 0,0 0 0,0 1 0,0 0 0,0 0 0,-1 1 0,1-1 0,0 0 0,0 0 0,-1 0 0,0 0 0,0 0-6908,1-1-678,-1 1 126,-2 0-3831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0.70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484.46094"/>
      <inkml:brushProperty name="anchorY" value="-114663.41406"/>
      <inkml:brushProperty name="scaleFactor" value="0.5"/>
    </inkml:brush>
  </inkml:definitions>
  <inkml:trace contextRef="#ctx0" brushRef="#br0">98 1 7082,'0'0'0,"1"0"1056,1 0 2735,-1 0 423,2 0 663,-1 0 277,0 0 81,0 1-4526,-1 0-288,-2 2-193,0 1-228,-1 1 0,0 1 0,-1 1 0,0 1 0,-2 1 0,1 1 0,0 1 0,-2-1 0,1 1 0,0 0 0,-1 1 0,1-1 0,-1 2 0,1 0 0,0 0 0,-1-1 0,1 0 0,0 0 0,-1-1 0,2 0 0,0-1 0,1-2 0,0 0 0,1-2-6348,0 1-3078,0-2 1658,1-1-1527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1.4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371.00781"/>
      <inkml:brushProperty name="anchorY" value="-113912.14844"/>
      <inkml:brushProperty name="scaleFactor" value="0.5"/>
    </inkml:brush>
  </inkml:definitions>
  <inkml:trace contextRef="#ctx0" brushRef="#br0">39 149 5857,'0'0'0,"0"-1"96,0-3 1653,2-1 124,-1-1 253,1-1 79,-1-1 40,0 1 37,-1-1 12,0 1 103,1 0 38,-1 1 108,0 0 90,0 0-698,-1 1-2179,1 0 585,0 2-341,0 0 0,0 1 0,-1 0 0,-1 2 0,0 0 0,-1 1 0,-1 2 0,0 1 0,-1 1 0,1 2 0,0 1 0,-1 1 0,2 2 0,0 1 0,0 1 0,1 1 0,1 0 0,1 1 0,1-1 0,1 1 0,2-1 0,-1 0 0,2-1 0,1 0 0,2-2 0,0 1 0,0-2 0,1-1 0,0-1 0,2-1 0,0-1 0,0-1 0,1-1 0,-1-1 0,0 0 0,0-2 0,0 0 0,1-1 0,-1-1 0,1-1 0,-2 0 0,2-2 0,-2 0 0,0-2 0,0 0 0,0-2 0,-1 0 0,-1-2 0,0-1 0,0 0 0,-1-1 0,0-1 0,-2-1 0,1-1 0,-2 1 0,0-1 0,0 1 0,0 0 0,-1 0 0,-1 1 0,0 0 0,0 0 0,0 0 0,-1 0 0,1 2 0,-2 2 0,2 0 0,0 2 0,-1 1 0,0 0 0,0 0 0,0 1 0,-1 1 0,0 1 0,0 2 0,0 2 0,0 3 0,1 1 0,1 2 0,-1 3 0,0 1 0,0 3 0,1 1 0,0 1 0,-1 1 0,1 1 0,-2 2 0,2-1 0,0 1 0,0 1 0,0-1 0,0 1 0,0-1 0,0 0 0,-1 0 0,-1 0 0,0-1 0,1-1 0,-2 0 0,1-1 0,0-1 0,2 0 0,-1-1 0,0-1 0,1-1 0,0 0 0,0-2 0,0 0 0,0-3 0,1 0 0,0-1-9279,1-1-1149,0-2-3030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1.66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749.08594"/>
      <inkml:brushProperty name="anchorY" value="-115311.6875"/>
      <inkml:brushProperty name="scaleFactor" value="0.5"/>
    </inkml:brush>
  </inkml:definitions>
  <inkml:trace contextRef="#ctx0" brushRef="#br0">66 1 7017,'0'0'0,"0"0"-88,0 0 4649,0 0 978,0 0 948,1 1 386,1 0-5251,-1 2-1270,-1 0 52,-1 1-404,0 2 0,0 0 0,-1 1 0,0 1 0,0 1 0,1 0 0,-1 1 0,0 0 0,-2 1 0,0 0 0,-1 0 0,-1 0 0,0-1 0,0 0 0,0 0 0,2-1 0,-1 1 0,2-1 0,0 0 0,1-1 0,1 0 0,1-1 0,0-1 0,0 0-10222,0-2 708,0-1-3964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2.21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668.78125"/>
      <inkml:brushProperty name="anchorY" value="-114525.71094"/>
      <inkml:brushProperty name="scaleFactor" value="0.5"/>
    </inkml:brush>
  </inkml:definitions>
  <inkml:trace contextRef="#ctx0" brushRef="#br0">214 171 6761,'0'0'0,"1"-2"-1680,4-5 3202,1-2 644,1-3 693,0-1 308,1 0 158,-2-1 93,1 0 96,-3 1 161,1 0 86,-1 2-4061,-2 1 830,0 1-481,-1 0-49,-1 2 0,0 1 0,-2 2 0,-1 1 0,-1 2 0,0 1 0,-3 3 0,0 2 0,0 2 0,-1 2 0,-1 3 0,-2 1 0,1 3 0,-2 2 0,0 1 0,-1 1 0,0 3 0,-1 0 0,1 0 0,0 2 0,2 0 0,1 0 0,0-1 0,2 1 0,2-2 0,2 1 0,3-2 0,1 0 0,2-2 0,2-1 0,2-2 0,2-2 0,0-1 0,2-2 0,2-1 0,0-2 0,2-1 0,0-2 0,-1-1 0,0-2 0,0-2 0,0-2 0,-1-1 0,1-1 0,-2-2 0,-1-1 0,-1-1 0,-1-1 0,-2-1 0,0-2 0,-2 0 0,-1-1 0,-2 0 0,0-1 0,-2 0 0,0 1 0,-3 1 0,-1 1 0,-2 1 0,-2 2 0,-4 1 0,0 2 0,-4 1 0,-1 2 0,0 2 0,-1 2 0,-1 2 0,1 2 0,0 0 0,0 2 0,2 0 0,2 1 0,1 0 0,3 1 0,0-2 0,2 1-7048,3 0-1179,1-1 605,3-1-2512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2.53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0439.46094"/>
      <inkml:brushProperty name="anchorY" value="-113826.99219"/>
      <inkml:brushProperty name="scaleFactor" value="0.5"/>
    </inkml:brush>
  </inkml:definitions>
  <inkml:trace contextRef="#ctx0" brushRef="#br0">0 23 4985,'0'0'0,"2"-1"632,1 0 4183,1-2 1044,2 0 1032,0-1 602,0 1-6299,-1 0-659,1 0-172,-1 2-363,0 0 0,0 1 0,0 2 0,-1 1 0,0 0 0,0 3 0,0 0 0,-2 1 0,0 1 0,-1 2 0,-1 0 0,0 2 0,0-1 0,0 2 0,-1 0 0,-1 1 0,-1 1 0,-1 0 0,-1 0 0,0 0 0,0 0 0,-1 0 0,0 0 0,-1-1 0,2-1 0,0 0 0,-1 0 0,1-2 0,2-1 0,-1-1 0,1-2-1568,1-1-12062,1-2-5153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3.2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456"/>
      <inkml:brushProperty name="anchorY" value="-115143.25"/>
      <inkml:brushProperty name="scaleFactor" value="0.5"/>
    </inkml:brush>
  </inkml:definitions>
  <inkml:trace contextRef="#ctx0" brushRef="#br0">215 407 10842,'0'0'0,"1"-1"-1424,2-1 4033,1-2 565,2-2 850,-1 0 448,0-3 176,0 0-265,-1 0-5085,0 0 1443,0-1-741,-1 0 0,0-1 0,-1 0 0,-1-1 0,-1-1 0,0-1 0,0 0 0,0-1 0,0-1 0,0 0 0,-2-1 0,1 0 0,-2-1 0,0 1 0,-1 0 0,0 0 0,-2 1 0,0 1 0,-1 1 0,0 1 0,-1 2 0,-1 1 0,-1 1 0,-2 3 0,1 0 0,0 2 0,-2 2 0,0 2 0,0 1 0,-1 2 0,1 2 0,0 2 0,0 1 0,2 1 0,0 1 0,2 1 0,0 2 0,2 1 0,-1-1 0,3 2 0,1 1 0,1 0 0,2 0 0,0 1 0,1 0 0,2-1 0,1 0 0,2-1 0,0 1 0,3-1 0,2-1 0,1 1 0,1-1 0,2 0 0,1 0 0,1 0 0,0 0 0,1-1 0,0 0 0,0 0 0,-1-1 0,0 0 0,-2 0 0,-1 0 0,-1 0 0,-2 0 0,-1 0 0,-1-1 0,-2 0 0,-2 0 0,-2 1 0,-2-1 0,-2 1 0,-2-1 0,-2 0 0,-2-1 0,-1 0 0,-2-1 0,0 0 0,-2-2 0,0 0 0,0 0 0,0-3 0,0 1 0,1-3 0,2-1 0,0-1 0,2-2 0,0-2 0,1-1 0,1-2 0,2-2 0,2-1 0,0-2 0,2-2 0,0-1 0,1-1 0,2-2 0,2-1 0,1 1 0,0-1 0,1 0 0,2 1 0,0 2 0,0 0 0,-1 1 0,2 1 0,-1 1 0,2 2 0,-2 0-2866,2 2-7181,0 2 2212,-3 2-4674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3.1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6354.85547"/>
      <inkml:brushProperty name="anchorY" value="-55732.64453"/>
      <inkml:brushProperty name="scaleFactor" value="0.5"/>
    </inkml:brush>
  </inkml:definitions>
  <inkml:trace contextRef="#ctx0" brushRef="#br0">0 10 5905,'0'0'0,"0"0"1961,0-3 1997,0 1-169,0-1-73,0 1-180,0 3-97,0 1 139,0 3-798,1 3-3159,1 3 863,-1 4-484,1 1 0,0 4 0,0 2 0,0 2 0,0 2 0,1 2 0,0 1 0,0 1 0,-1 1 0,2 0 0,-2 1 0,2 0 0,-2-1 0,2 0 0,-1-1 0,1-1 0,-1-1 0,1-1 0,0-1 0,-2-2 0,1-2 0,0-2 0,0-1 0,1-2 0,2-2 0,0-3-7580,-1-1 37,0-2 95,0-3-3127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3.5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482.11719"/>
      <inkml:brushProperty name="anchorY" value="-116083.4375"/>
      <inkml:brushProperty name="scaleFactor" value="0.5"/>
    </inkml:brush>
  </inkml:definitions>
  <inkml:trace contextRef="#ctx0" brushRef="#br0">140 0 6913,'0'0'0,"0"1"1769,0 0 4536,0 1 973,0 0 1054,0 0-7193,0 1-495,0 0-257,0 0-387,0 2 0,0 0 0,-1 1 0,-2 2 0,-1 0 0,-2 2 0,0 1 0,-1 1 0,0 1 0,-1 1 0,0 1 0,-1 0 0,0 0 0,1 1 0,0-2 0,0 0 0,0 1 0,1-2 0,0 0 0,1 0 0,1-1 0,1-2 0,1 0 0,-1-2 0,2-1-13434,0-3-7521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3.8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325.80469"/>
      <inkml:brushProperty name="anchorY" value="-115370.86719"/>
      <inkml:brushProperty name="scaleFactor" value="0.5"/>
    </inkml:brush>
  </inkml:definitions>
  <inkml:trace contextRef="#ctx0" brushRef="#br0">1 119 10946,'0'0'0,"1"-3"-1136,3-5 6142,2-2 1046,1-4 909,1 0-2387,0-2-5053,-1 2 1322,1 2-843,-2 1 0,0 2 0,0 4 0,-2 3 0,0 3 0,-1 3 0,0 3 0,1 3 0,-2 1 0,2 4 0,-1 1 0,1 2 0,0 2 0,0 0 0,1 1 0,-1 0 0,0 1 0,-1 0 0,1 0 0,-1 0 0,0 0 0,0-1 0,0-1 0,0 1 0,0-2 0,-1 0 0,1-1 0,0 0 0,-1-1 0,-1-1 0,1-2 0,0 0 0,1-2 0,1-2-1316,0 0-12022,-1-3-6129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4.3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515.19531"/>
      <inkml:brushProperty name="anchorY" value="-116778.39063"/>
      <inkml:brushProperty name="scaleFactor" value="0.5"/>
    </inkml:brush>
  </inkml:definitions>
  <inkml:trace contextRef="#ctx0" brushRef="#br0">122 56 10802,'0'0'0,"0"-1"-1312,0-2 4994,0 0 1047,0-2 1071,0 0 432,0 0-3971,0 1-2169,0-1 389,0 0-481,-2 1 0,1 1 0,-2-1 0,-1 2 0,-1 1 0,-2 2 0,1 1 0,-3 1 0,1 2 0,-1 1 0,-1 2 0,0 0 0,1 2 0,0 1 0,1 2 0,2 0 0,0 2 0,2 0 0,1 1 0,1 0 0,2 0 0,2 1 0,0-2 0,3 0 0,2 0 0,0-2 0,3 1 0,1-3 0,2 0 0,0-2 0,1-1 0,1-1 0,-1-1 0,1-3 0,-1 0 0,1-2 0,-1-2 0,-1-2 0,0-1 0,-1-1 0,0-3 0,0-1 0,-1-2 0,-1-2 0,-2-1 0,0-2 0,-1-2 0,-3-1 0,-1-1 0,-2-1 0,0 1 0,-3 0 0,-1 1 0,-3 2 0,-3 1 0,-2 2 0,-2 1 0,-2 3 0,-1 2 0,-1 2 0,-1 2 0,0 2 0,-1 1 0,0 2 0,2 2 0,0-1 0,1 1 0,3 1 0,1 0-5900,4 0-6333,2-1-3041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4.68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409.51563"/>
      <inkml:brushProperty name="anchorY" value="-115730.41406"/>
      <inkml:brushProperty name="scaleFactor" value="0.5"/>
    </inkml:brush>
  </inkml:definitions>
  <inkml:trace contextRef="#ctx0" brushRef="#br0">218 104 8266,'0'0'0,"-1"-3"-992,-1-3 4051,-1-3 523,1-2 771,-1 0 440,2-1 161,-1 1-237,2 0-5478,1 2 1557,2 2-796,1 1 0,2 2 0,2 1 0,2 2 0,1 2 0,4 2 0,0 3 0,2 2 0,3 2 0,0 4 0,1 2 0,0 2 0,0 4 0,0 3 0,-1 2 0,-2 4 0,-1 1 0,-2 4 0,-3 0 0,-3 3 0,-4 0 0,-2 1 0,-3 2 0,-2 1 0,-4 1 0,-3 1 0,-4 0 0,-3 0 0,-2 0 0,-4 0 0,0 0 0,-4-2 0,-2 0 0,-2 0 0,-2-2 0,-3-1 0,-2 0 0,-5-2 0,-2-2 0,-2-2 0,-3-2-14096,10-8-6008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0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30 5201,'4'-12'3337,"-2"4"2914,-1 4 3535,0-1-7324,2 10 1563,0 7-1017,-3-4-4311,0 97 1303,-7-62 0,0 10 0,7 270 0,-7-248 0,7 141 0,-7-152 0,0 12 0,7-62 0,1-8 0,-1-1 0,0 1 0,-1-1 0,1 1 0,-1-1 0,0 1 0,0-1 0,-2 5 0,3-10-15,0 1 0,-1-1 0,1 0 0,0 1 0,0-1 0,0 0 0,0 1 0,-1-1 0,1 0 0,0 1 0,0-1-1,0 1 1,0-1 0,0 0 0,0 1 0,0-1 0,0 0 0,0 1 0,0-1 0,0 1 0,1-1 0,-1 0 0,0 1 0,0-1 0,0 0 0,0 1 0,0-1 0,1 0 0,-1 1 0,0-1 0,0 0 0,1 0 0,-1 1 0,0-1 0,0 0-1,1 0 1,-1 1 0,0-1 15,11 0-6340,-4-1-3544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0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8058,'0'0'-2636,"0"0"1795,0 0-1798,0-1 5650,0-1 20146,0 2-20134,1 2-2927,0-1 1,0 1-1,1-1 0,-1 0 0,0 1 0,1-1 0,-1 0 0,1 0 0,0 0 0,-1 0 0,1 0 1,0 0-1,0 0 0,-1 0 0,1-1 0,0 1 0,0-1-96,62 16 0,-45-12 0,0-1 0,-1-1 0,7 0 0,22 3 0,22 0 0,0-2 0,54-5 0,-13 0 0,259 18 0,-208-12 0,-46 4 0,112 4 0,-125-4 0,-63-4 0,27 0 0,301-20 0,375 12 0,-417 20 0,-177-12 0,165 0 0,-284-5 0,1-2 0,13-3 0,4-1 0,15 2 0,39-6 0,-76 6 0,-9 2 0,0 1 0,0 1 0,1 0 0,-1 1 0,7 1 0,-15-4-25,-8 3 23,-1 7 29,0-3-27,-5 13 0,6-11 0,-7 199 0,8-177 0,-1-15 0,1 1 0,-2-1 0,0 0 0,0 1 0,-4 11 0,3-14 0,1 1 0,0-1 0,0 1 0,1-1 0,1 1 0,0 5 0,1 20 0,-2-16 0,-1-14 0,1 0 0,-1 0 0,2 0 0,-1 0 0,1 0 0,0 0 0,1 0 0,1 5 0,4 36 0,0-4 0,0 7 0,-5-44 0,-1 0 0,0 0 0,0 0 0,-1 0 0,0 0 0,0 0 0,-1 0 0,0 1 0,0 16 0,1 16 0,0-40 12,0 0-1,0 1 1,0-1-1,0 0 1,0 0 0,0 0-1,0 0 1,0 0-1,0 0 1,0 0-1,0 1 1,0-1 0,0 0-1,0 0 1,0 0-1,0 0 1,0 0 0,0 0-1,0 1 1,0-1-1,0 0 1,0 0 0,0 0-1,0 0 1,0 0-1,0 0 1,0 1 0,0-1-1,0 0 1,0 0-1,0 0 1,0 0-1,0 0 1,0 0 0,0 0-1,0 0 1,-1 1-1,1-1 1,0 0 0,0 0-1,0 0 1,0 0-1,0 0 1,0 0 0,0 0-1,-1 0 1,1 0-1,0 0 1,0 0-1,0 0 1,0 0 0,0 0-1,0 0 1,-1 0-1,1 0 1,0 0 0,0 0-1,0 0 1,0 0-1,0 0 1,0 0 0,0 0-1,-1 0 1,1 0-1,0 0 1,0 0-12,-3-6-2289,2-1-5072,1-1-2814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1:1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7114,'6'0'-4147,"18"0"4799,30-8 1378,-53 8-1648,-1 0 30,2 1 980,6 2 4708,-3 6 3562,-5-9-9645,2 11 7563,18 4-6007,-13-6-1573,-4-7 0,0 0 0,-1 0 0,1 0 0,0 0 0,0-1 0,0 1 0,1-1 0,-1 0 0,0 0 0,0 0 0,1 0 0,-1 0 0,0-1 0,1 0 0,-1 1 0,4-2 0,6 3 0,7 1 0,0 0 0,1-1 0,-1-1 0,1 0 0,11-3 0,10 1 0,5-1 0,0-2 0,-1-2 0,0 0 0,0 2 0,1 2 0,110-6 0,133 0 0,-232 9 0,2-1 0,-1-1 0,27-6 0,-55 5 0,0 1 0,-1 1 0,1 2 0,13 3 0,67 2 0,364-11 0,-55 0 0,-320 12 0,430-8 0,-422 4 0,191 0 0,-221 1 0,-35-1 0,27-1 0,37-7 0,28 0 0,-127 3 0,1 0 0,0-1 0,-1 0 0,1 0 0,-1-1 0,8-3 0,16-6 0,-29 11 0,-1 0 0,0-1 0,1 1 0,-1-1 0,0 0 0,0 0 0,1 0 0,-2 0 0,1 0 0,0 0 0,0 0 0,-1-1 0,1 1 0,-1-1 0,0 1 0,1-1 0,-1 0 0,0 1 0,0-2 0,13-35 0,-11 18 0,-2 19 0,0 1 0,-1-1 0,1 0 0,-1 1 0,1-1 0,-1 0 0,0 0 0,0 1 0,0-1 0,0 0 0,0 0 0,0 1 0,0-1 0,0 0 0,-1 0 0,1 1 0,-1-1 0,1 0 0,-1 1 0,0-1 0,0 0 0,0 0 0,-1-2 0,1 0 0,-1 0 0,1-1 0,0 1 0,1 0 0,-1-1 0,1 1 0,0-2 0,0-65-1002,0 47-4190,0-1-6150,0 17 5521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2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29 149 6281,'-4'2'1942,"-11"9"11376,13-5-10611,-5 6 2559,7-11-4911,0-1 30,21 11 2128,-10-9-2513,0-1 0,0 0 0,0-1 0,0 0 0,0-1 0,0 0 0,1-1 0,35-1 0,39-1 0,55-11 0,-55 6 0,325-35 0,-59 14 0,63-8 0,-324 28-5,30-4-893,-72 6-4548,-48 7 4396,-1-8-13025,-1 7 10806,-5-2-218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2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 3249,'-11'-1'-962,"4"-3"9763,11 5 2346,4 7-7941,-2-4-2423,1 0-1,0-1 0,0 0 1,0 0-1,0-1 0,0 0 0,1 0 1,0 0-783,5 1 804,92 32-517,-61-19-299,1-2 0,32 6 12,-60-15 0,-13-3 0,0 0 0,0-1 0,0 0 0,1 0 0,-1 0 0,0 0 0,0-1 0,2 1 0,0-1 0,-34 20 0,16-8 0,0 0 0,1 1 0,-4 6 0,-26 28 0,8-11 0,25-27 0,-1 1 0,0-1 0,0-1 0,-1 1 0,-8 5-84,-4 3-155,4-8-4210,5-1-3642,5 0-635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5913,'0'0'-1676,"1"-2"3182,-3-8 11004,-2 15-366,2 8-8507,2 17-6085,0-21 3629,0 205-1181,7-141 0,-7 243 0,-7-261 0,0 6 0,7-60 0,1 0 0,-1 1 0,0-1 0,1 0 0,-1 1 0,0-1 0,0 0 0,0 1 0,0-1 0,0 0 0,-1 1 0,1-1 0,0 0 0,-1 1 0,1-1 0,0 0 0,-1 0 0,8-12-195,1-2-6247,-1 1-3893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3.7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7471.32422"/>
      <inkml:brushProperty name="anchorY" value="-57458.78125"/>
      <inkml:brushProperty name="scaleFactor" value="0.5"/>
    </inkml:brush>
  </inkml:definitions>
  <inkml:trace contextRef="#ctx0" brushRef="#br0">215 85 6041,'0'0'0,"0"-1"504,0-3 2577,0-2 197,0-1 372,-2-1 140,1 0 99,-2-1 109,-1 1 34,0 1-4116,-1 0 587,0 1-418,-1 1-85,0 1 0,-2 2 0,-1 0 0,-1 2 0,0 1 0,-1 3 0,0 1 0,-2 1 0,1 2 0,0 2 0,-1 2 0,1 2 0,1 2 0,2 2 0,0 0 0,2 2 0,-1 1 0,3 1 0,1 0 0,1-1 0,2 1 0,0-2 0,3-1 0,-1 0 0,2-1 0,2-2 0,0-1 0,2-1 0,-1-2 0,2-2 0,0 0 0,1-3 0,1 0 0,0-2 0,1-2 0,0-3 0,0 0 0,-1-3 0,1-1 0,0-1 0,0-2 0,-1-1 0,0-2 0,-1-1 0,-1-1 0,-1-1 0,1-3 0,-1 0 0,-2-2 0,1-1 0,-2-1 0,-1 0 0,0 1 0,-1 0 0,0 1 0,-1 1 0,0 3 0,-1 2 0,1 2 0,-1 2 0,-1 3 0,1 3 0,0 2 0,0 3 0,0 1 0,1 3 0,1 1 0,-1 2 0,2 1 0,1 2 0,-1 0 0,2 1 0,0 0 0,0-1 0,0 1 0,1-2 0,-1 1 0,1-2 0,-1 0 0,0-1 0,1-1 0,-2 0 0,1-1 0,0-2 0,0 0 0,-1-2 0,1-1 0,0 0-2717,-1-3-4684,2 0 891,-2-1-410,-1 0-2661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2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8762,'0'0'-2267,"0"0"1515,0 0 1001,0 0 2505,4 1-6415,-3 0 5797,0 0 6195,0 0 8884,0 3-17215,5 0 0,1 0 0,-2-3 0,1-1 0,-1 1 0,0 0 0,1-1 0,-1 0 0,0-1 0,5 0 0,1 0 0,7 0 0,0-1 0,0 0 0,3-2 0,-2 0 0,0 1 0,0 1 0,5 0 0,-1 1 0,0-1 0,16-4 0,-15 1 0,1 2 0,19 0 0,-18 2 0,-1-2 0,1-1 0,7-2 0,48-7 0,346-24 0,-144 5 0,-205 25 0,114-13 0,-57 8 0,-8-1 0,-55 7 0,27-8 0,143-18 0,-165 21 0,2 2 0,-1 1 0,0-3 0,14-3 0,48 1 0,11 0 0,270-32 0,-327 39 0,0 4 0,12 4 0,26 1 0,23-7 0,-115-2 0,-30 4 0,0 0 0,1 1 0,-1 0 0,9 1 0,-17-1 0,-1-1 0,24 1 0,-19 1 0,-5 4 0,-1 0 0,0 0 0,0 0 0,0 0 0,0 0 0,3 15 0,2-15 0,0-3 0,-3 3 0,-3 20 0,1-21 0,-1-1 0,1 0 0,0 0 0,0 1 0,0-1 0,1 0 0,-1 0 0,0 1 0,1-1 0,0 0 0,-1 0 0,1 0 0,0 0 0,0 0 0,0 1 0,1 1 0,0-1 0,-1 1 0,0 0 0,0 0 0,0 0 0,0 0 0,-1 0 0,0 1 0,6 23 0,-4-19 0,-1 1 0,0-1 0,0 1 0,-1-1 0,0 1 0,-1-1 0,0 4 0,-1 19 0,9 24 0,7 29 0,-7 11 0,-7 23 0,7-46 0,0-31 0,-4-24 0,-2-17 0,-1 1 0,1-1 0,-1 1 0,0-1 0,0 1 0,0-1 0,1 0 0,-1 1 0,-1-1 0,1 1 0,0-1 0,0 1 0,0-1 0,-1 0 0,1 1 0,-1-1 0,1 1 0,-1-1 0,0 0 0,1 0 0,-2 1 0,-5 10 0,7-12-50,0 0 1,0 1-1,-1-1 1,1 0-1,0 0 1,0 1-1,-1-1 0,1 0 1,0 0-1,-1 0 1,1 0-1,0 1 0,-1-1 1,1 0-1,0 0 1,-1 0-1,1 0 1,0 0-1,-1 0 0,1 0 1,0 0-1,-1 0 1,1 0-1,0 0 0,-1 0 1,1 0-1,0 0 1,-1 0-1,1 0 50,-3-3-2413,2 3-7531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2:2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79 320 9594,'-8'8'-6235,"-19"3"10149,11-5-1181,13-4-1636,2-2-776,0 1-1,0-1 0,0 0 0,0 1 0,0-1 1,0 1-1,0 0 0,0-1 0,0 1 0,0 0 1,1-1-1,-1 1 0,0 0 0,1 0 0,-1 0 1,0 0-1,1 0 0,-1 0 0,1-1 0,0 1 1,-1 0-1,1 1-320,-6 4 3701,5 1 325,8-1 1171,11-4-3373,21-2-2262,-32-1 747,18 1-309,1 1 0,0 1 0,9 3 0,-26-5 0,0 1 0,-1-1 0,1 0 0,0-1 0,0 0 0,-1-1 0,4 0 0,37-5 0,-18 6 0,0-2 0,8-3 0,11 0 0,36-5 0,-9 1 0,78-1 0,-108 9 0,0-2 0,9-4 0,28-2 0,152-22 0,-65 8 0,40-4 0,-156 21 0,-26 3 0,-1 1 0,8 2 0,136-7 0,-100 6 0,12-4 0,165-10 0,-158 10 0,38-4 0,42-2 0,99-8 0,-86 8 0,-61 5 0,-46 3 0,15-5 0,-84 8 0,44-6 0,0 2 0,6 2 0,-23 1 0,1 0 0,-1-3 0,7-2 0,-8 2 0,30 0 0,32-5 0,-26 6 0,-42-5 0,-22 6 0,-3-10-648,-4 6-2021,-1 3-4988,-4 0-1221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2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100 184 4913,'-4'3'-1158,"-14"10"4590,6-8-2157,-12 10 6342,10-6-2604,12-9-4473,1 1 0,-1 0-1,0 0 1,1 0 0,-1 0-1,1 0 1,-1 0 0,1 0-1,-1 0 1,1 1 0,0-1 0,-1 2-540,-5 5 4058,7-8-3403,7 5-170,12-1-485,0-1 0,0-1 0,1-1 0,-1 0 0,0-2 0,1 0 0,-1-1 0,6-2 0,16 0 0,300-32 0,399-31 0,-603 53 0,201-28 0,-221 28-13,-54 7-74,9-4 87,-49 6-1410,1-1-1,16-8 1411,-11 0-8771,-28 14 8205,0-1-1,0 1 1,0-1 0,0 0 0,0 0-1,0 0 1,0 1 0,0-1-1,0 0 1,-1 0 0,1 0 0,0 0-1,-1 0 1,1-1 0,-1 1 0,1 0-1,-1 0 1,0 0 0,1 0 0,-1-1-1,0 1 567,0-4-3382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3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25 3745,'-9'-6'1563,"-16"-7"8896,-6 8 6268,31 5-16723,1 0 1,-1 0 0,0 0 0,0 0 0,0 0 0,0 0-1,0 0 1,0 1 0,1-1 0,-1 0 0,0 0-1,0 0 1,0 0 0,0 1 0,0-1 0,0 0 0,0 0-1,0 0 1,0 0 0,0 1 0,0-1 0,0 0 0,0 0-1,0 0 1,0 1 0,0-1 0,0 0 0,0 0-1,0 0 1,0 0 0,0 1 0,0-1 0,0 0 0,0 0-1,0 0 1,0 0 0,-1 1 0,1-1 0,0 0-1,0 0 1,0 0 0,0 0 0,0 0 0,0 0 0,-1 0-1,1 1 1,0-1 0,0 0 0,0 0 0,0 0 0,-1 0-1,1 0 1,0 0 0,0 0 0,0 0 0,0 0-1,-1 0 1,1 0 0,0 0 0,0 0 0,0 0 0,-1 0-5,13 8-39,-12-7 52,19 8-13,0 0 0,1-1 0,0-1 0,0-1 0,11 2 0,106 15 0,-133-22 0,11 0 0,-10 0 0,1-1 0,0 1 0,-1 0 0,1 0 0,-1 1 0,0-1 0,5 3 0,-9-3 0,0-1 0,-1 0 0,1 1 0,-1-1 0,1 0 0,-1 1 0,0-1 0,1 1 0,-1-1 0,1 0 0,-1 1 0,0-1 0,1 1 0,-1-1 0,0 1 0,0 0 0,1-1 0,-1 1 0,0-1 0,0 1 0,0-1 0,0 1 0,0 0 0,1-1 0,-1 1 0,0-1 0,0 1 0,-1 0 0,1-1 0,0 1 0,0-1 0,0 1 0,0-1 0,0 1 0,-1 0 0,1-1 0,0 1 0,-1-1 0,1 0 0,-15 19 0,9-11 0,-1 0 0,-1 0 0,1 0 0,-4 1 0,-40 44 0,39-43 0,-1 0 0,2 1 0,-5 6 0,5-5 0,-1 0 0,0-1 0,-8 5 0,-9 11 942,9-8-3887,7-10-8643,12-8 1918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3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53 5537,'-3'-2'2012,"-18"-16"18810,17 14-16426,4 3-4396,0 1 0,0-1 0,1 0 0,-1 1 0,0-1 0,0 1 0,0-1 0,0 0 0,0 1 0,0-1 0,0 1 0,0-1 0,0 0 0,-1 1 0,1-1 0,0 1 0,0-1 0,0 1 0,-1-1 0,1 0 0,0 1 0,-1-1 0,1 1 0,0-1 0,-1 1 0,1 0 0,-1-1 0,1 1 0,-1-1 0,1 1 0,-1 0 0,1-1 0,-1 1 0,1 0 0,-1 0 0,1-1 0,-5-1 0,5 2 0,0 0 0,-1 0 0,1 0 0,0 0 0,0 0 0,0 0 0,0 0 0,0 0 0,0 0 0,0 0 0,0 0 0,-1 0 0,1 0 0,0-1 0,0 1 0,0 0 0,0 0 0,0 0 0,0 0 0,0 0 0,0 0 0,0 0 0,0 0 0,0-1 0,0 1 0,0 0 0,0 0 0,0 0 0,0 0 0,0 0 0,0 0 0,0 0 0,0-1 0,0 1 0,0 0 0,0 0 0,0 0 0,0 0 0,0 0 0,0 0 0,0 0 0,0 0 0,0-1 0,0 1 0,0 0 0,0 0 0,0 0 0,0 0 0,0 0 0,0 0 0,0 0 0,0 0 0,1 0 0,-1-1 0,0 1 0,0 0 0,0-2 0,-15 2 0,15 0 0,0 0 0,-1 0 0,1 1 0,-1-1 0,1 0 0,-1 0 0,1 1 0,0-1 0,-1 0 0,1 0 0,0 1 0,-1-1 0,1 1 0,0-1 0,-1 0 0,1 1 0,0-1 0,0 1 0,-1-1 0,1 0 0,0 1 0,0-1 0,0 1 0,0-1 0,0 1 0,-1-1 0,1 1 0,0-1 0,0 1 0,0-1 0,0 1 0,1 0 0,-1 16 0,0-15 0,3 47 0,2 1 0,2-1 0,4 9 0,7 48 0,8 114 0,-20-151 0,-5-42 0,1 0 0,3 8 0,-2 4 0,2 3 0,-2-28-30,-2-11 36,-1 0 0,1 0 1,0-1-1,0 1 1,0 0-1,0-1 0,0 1 1,0 0-1,1-1 0,0 2-6,0-3-14,-1-1-1,0 1 1,0 0-1,0-1 0,1 1 1,-1-1-1,0 1 0,0-1 1,1 1-1,-1-1 1,1 0-1,-1 0 0,0 0 1,1 0-1,-1 0 1,0 0-1,1 0 0,-1 0 1,0 0-1,1-1 0,-1 1 1,0 0-1,1-1 1,-1 1-1,0-1 0,2 0 15,11-7-4662,-7 4-1950,6-3-2619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3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99 508 6577,'0'0'-1632,"0"0"1171,0 0 766,0 0 310,0 0 125,0 0 52,-6-8 8231,4 8-7817,2 0 9,-14 5 7285,-6 2-3968,-4 16-3177,19-22-1355,4-1 0,0-1 0,1 1 0,-1 0 0,1 0 0,-1 0 0,0 0 0,1 0 0,-1 0 0,0 0 0,1 0 0,-1 0 0,0 0 0,1 0 0,-1 0 0,1 1 0,-1-1 0,0 0 0,1 0 0,-1 1 0,1-1 0,-1 0 0,1 1 0,-1-1 0,1 0 0,-1 1 0,-11 9 0,12-7 0,1-2 0,0 0 0,1 0 0,-1 0 0,0 1 0,0-2 0,1 1 0,-1 0 0,0 0 0,1 0 0,-1-1 0,1 1 0,-1 0 0,1-1 0,-1 1 0,1-1 0,-1 0 0,1 0 0,0 0 0,-1 1 0,1-1 0,-1-1 0,1 1 0,0 0 0,-1 0 0,1-1 0,2 1 0,107-5 0,66-12 0,-133 12 0,15-2 0,310-43 0,-6-9 0,-98 23 0,-98 16 0,258-30 0,132-20 0,-105 1 0,-247 27 0,26-4 0,-170 34 0,12-7 0,11-2 0,52-10 0,-129 28 0,36 1 0,-38 3 0,-4 0 0,-1-1 0,0 0 0,0 1 0,0-1 0,0 1 0,0-1 0,1 1 0,-1-1 0,0 1 0,0-1 0,0 1 0,0-1 0,-1 1 0,1-1 0,0 1 0,0-1 0,0 1 0,0-1 0,0 1 0,-1-1 0,1 0 0,0 1 0,0-1 0,-1 1 0,1-1 0,0 0 0,-1 1 0,1-1 0,0 0 0,-1 1 0,1-1 0,0 0 0,-1 1 0,1-1 0,-1 0 0,1 0 0,0 3 0,0-2 0,-1 0 0,1 1 0,0-1 0,0 0 0,-1 0 0,1 0 0,-1 0 0,1 0 0,-1 0 0,1 0 0,-1 0 0,0 0 0,1 0 0,-1 0 0,0 0 0,0 0 0,0 0 0,0-1 0,0 1 0,0 0 0,-1 27 0,-5 20 0,7 105 0,7-66 0,-6-75 0,0-1 0,1 0 0,0 1 0,3 6 0,-2-7 0,0 0 0,-1 0 0,-1 1 0,1 6 0,12 87 0,-13-88 0,1 1 0,0 0 0,3 8 0,-1-8 0,-1 0 0,-1-1 0,0 11 0,5 60 0,0 7 0,0-27 0,8 40 0,-8-76 0,-2-8 0,-3-20 0,0 1 0,-1-1 0,0 1 0,0 0 0,0-1 0,0 1 0,-1 0 0,0-1 0,0 1 0,0 1 0,-1-3 0,-5-2 0,0 0 0,1-1 0,-1 1 0,0-2 0,0 1 0,0-1 0,4 1 0,-54 1 0,-28 5 0,-266 38 0,-218 21 0,506-60 0,-557 65 0,532-59 0,-43-1 0,-58 6 0,122-9 0,-29-3 0,0 0 0,-87 4 0,70-4 0,-106 17 0,151-13 0,-27-2 0,-29 3 0,-68 7 0,131-10 0,0-3 0,-12-3 0,52 0 0,13 0 0,-1-1 0,1 0 0,0 0 0,0 0 0,-1-1 0,-5-3 0,-9-1 0,19 6 0,1-1 0,-1 1 0,1-1 0,-1 1 0,1-1 0,-1 0 0,1 0 0,0 0 0,0-1 0,-1 1 0,1-1 0,0 1 0,0-1 0,0 1 0,1-1 0,-1 0 0,0 0 0,1 0 0,-1 0 0,1 0 0,-1 0 0,1-1 0,0 0 0,-9-13 0,-23-20 0,31 34 5,1 0-1,0 0 1,0 0-1,0 0 1,0 0-1,0 0 1,0 0-1,0 0 1,1 0-1,-1 0 1,1 0-1,0-1 1,-1 1-1,1 0 1,0 0-1,0-1 1,1-1-5,8-34-630,-7 32-29,4-6-5735,1 0-2540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2.1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95 9786,'-3'-7'2065,"-5"0"7278,-6-6 3025,10-4-13163,4 16 795,0 0 0,-1 0 0,1 0 0,0 0 0,-1 0 0,1 0 0,-1 0 0,1 1 0,-1-1 0,0 0 0,1 0 0,-1 0 0,0 1 0,1-1 0,-1 0 0,0 1 0,0-1 0,0 1 0,0-1 0,1 1 0,-1-1 0,0 1 0,0-1 0,0 1 0,0 0 0,0 0 0,-1-1 0,1 5 0,1-1 0,-1 1 0,1 0 0,0-1 0,0 1 0,0-1 0,0 1 0,1 0 0,-1-1 0,1 1 0,0-1 0,0 1 0,0-1 0,1 1 0,0 5 0,10 41 0,-1-5 0,-2 1 0,-1-1 0,-3 2 0,-1 8 0,-3-43 0,0 1 0,1 0 0,0-1 0,1 1 0,1-1 0,0 0 0,1 0 0,0 0 0,1 0 0,3 21 0,-9-29 0,1-1 0,-1 1 0,1 0 0,0-1 0,0 1 0,1-1 0,-1 0 0,1 1 0,-1-1 0,1 0 0,0 0 0,0 0 0,0 0 0,2 1 0,-4-4 0,1 1 0,0 0 0,0-1 0,0 1 0,-1 0 0,1-1 0,0 1 0,0-1 0,0 0 0,0 1 0,0-1 0,0 0 0,0 1 0,0-1 0,0 0 0,0 0 0,0 0 0,0 0 0,0 0 0,0 0 0,0 0 0,0 0 0,0-1 0,0 1 0,0 0 0,0 0 0,0-1 0,0 1 0,1-1 0,1-1 0,-1 0 0,0 0 0,1 0 0,-1-1 0,0 1 0,0 0 0,0-1 0,-1 0 0,1 1 0,1-4 0,3-7 0,-1 0 0,0 0 0,-1-1 0,2-8 0,-1 2 0,0-1 0,2 0 0,0 1 0,1 0 0,9-13 0,-8 15 0,-8 15 0,0 0 0,1 0 0,-1 1 0,1-1 0,-1 0 0,1 1 0,0-1 0,0 1 0,0 0 0,0-1 0,1 1 0,-1 0 0,0 1 0,1-1 0,0 0 0,-1 1 0,1-1 0,0 1 0,0 0 0,1 0 0,-1 1 0,1-1 0,-1 1 0,0 0 0,1 0 0,-1 1 0,1-1 0,-1 1 0,0-1 0,1 1 0,-1 0 0,0 0 0,0 1 0,1-1 0,-1 0 0,0 1 0,0 0 0,-1 0 0,1 0 0,0 0 0,0 1 0,11 9 0,0 0 0,-1 2 0,7 8 0,-13-13 0,7 6 0,0 0 0,1 0 0,1-1 0,0-1 0,1-1 0,6 4 0,-22-16 0,0 1 0,0-1 0,1 1 0,-1-1 0,0 1 0,0-1 0,1 1 0,-1-1 0,0 0 0,0 0 0,1 0 0,-1 0 0,0 0 0,1 0 0,-1 0 0,0 0 0,1 0 0,-1-1 0,0 1 0,0-1 0,1 1 0,-1 0 0,0-1 0,0 0 0,0 1 0,0-1 0,0 0 0,0 0 0,0 0 0,0 1 0,0-1 0,0 0 0,0 0 0,0 0 0,-1-1 0,1 1 0,0 0 0,1-2 0,0 0 0,-1 0 0,1-1 0,-1 1 0,1 0 0,-1-1 0,0 1 0,-1-1 0,1 0 0,0-2 0,3-35 0,-3 33 0,0-1 0,0 1 0,-1-1 0,0 0 0,0 1 0,-1-4 0,1 11 0,-9-48 0,-2-1 0,-11-29 0,2 11 0,6 15 0,13 29 0,4 21 536,4 8-5841,3 6-8777,-9-4 8072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2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45 4193,'0'-8'4157,"1"-8"10968,4 8-10337,-3 4-366,-2 4-4421,0 0 1,0-1 0,0 1 0,0-1 0,0 1 0,0 0-1,1-1 1,-1 1 0,0-1 0,0 1 0,0 0 0,1-1-1,-1 1 1,0 0 0,0 0 0,0-1 0,1 1 0,-1 0-1,0-1 1,1 1 0,-1 0 0,0 0 0,1 0 0,-1-1-1,0 1 1,1 0 0,-1 0 0,1 0 0,-1 0 0,0 0-1,1-1 1,-1 1 0,0 0 0,1 0 0,-1 0 0,1 0-1,-1 0 1,0 0 0,1 1 0,-1-1 0,1 0 0,-1 0-1,0 0 1,1 0 0,-1 0-2,7 3 0,-1-1 0,0 1 0,1 1 0,-1-1 0,-1 1 0,1 0 0,-1 0 0,1 0 0,-1 1 0,0 0 0,-1 0 0,4 4 0,-2-1 0,0 0 0,0 1 0,-1-1 0,-1 1 0,1 0 0,-1 1 0,-1-1 0,2 6 0,-3-9 0,-1 0 0,0 0 0,0-1 0,0 1 0,-1 0 0,0 0 0,0 0 0,0 0 0,-1 0 0,0 0 0,-1 4 0,-4 15 0,-4 6 0,4-27 0,5-4 0,1 0 0,0 0 0,-1 0 0,1 0 0,0-1 0,-1 1 0,1 0 0,0 0 0,-1 0 0,1 0 0,0-1 0,-1 1 0,1 0 0,0 0 0,-1-1 0,1 1 0,0 0 0,0 0 0,-1-1 0,1 1 0,0 0 0,0-1 0,0 1 0,-1 0 0,1-1 0,0 1 0,0 0 0,0-1 0,0 1 0,0-1 0,0 1 0,0 0 0,0-1 0,0 1 0,0 0 0,0-1 0,0 1 0,0-1 0,0 1 0,0 0 0,0-1 0,0 1 0,0 0 0,2-15 0,11-16 0,-10 20 0,1 1 0,0 0 0,1 1 0,0-1 0,1 1 0,0 0 0,0 0 0,1 1 0,3-4 0,5-3 288,-1-1-4046,28-25-13400,-34 33 13597,-1 0 104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2.9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3257,'1'-2'1404,"2"-10"22346,-1 11-20853,1 17-1438,1-3-1459,0 0 0,-1 0 0,-1 1 0,0-1 0,0 0 0,-1 5 0,7 48 0,-5-24 0,-4-36 0,1 1 0,1 0 0,-1 0 0,1-1 0,2 7 0,-2-10-136,-1 1 0,1 0 0,-1 0 0,0 0 0,0 0 0,0 0 0,0-1 0,-1 1 0,0 1 136,-1 2-4023,-1-1-3442,2-3 681,1-2 362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3.3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68 4209,'-7'-8'-104,"7"4"1048,0-4 344,0 0-63,0 4-217,0-4-272,0 4-288,0 0-296,7 0-288,-7 0-320,7 0-384,-7 0-560,7 0-681,0 4-415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3.97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8625.74609"/>
      <inkml:brushProperty name="anchorY" value="-58726.53906"/>
      <inkml:brushProperty name="scaleFactor" value="0.5"/>
    </inkml:brush>
  </inkml:definitions>
  <inkml:trace contextRef="#ctx0" brushRef="#br0">26 201 6273,'0'0'0,"-1"-1"2873,-3-2 3398,-2-1-66,0-1-258,1-2-918,2 0-5715,2 0 1541,3-1-855,2-1 0,2 1 0,4 0 0,1-1 0,2 0 0,3 0 0,1 0 0,1-1 0,0 1 0,2 0 0,0 0 0,1 1 0,-1 0 0,0 1-2465,0 0-359,0 0-852,1 0-1191,0 1-836,-2 0-133,-3 1-1806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3.6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108 20 3217,'0'-4'6908,"-5"-1"-1663,-6-1 1888,-1 2 3131,11 4-10264,1 0 0,-1 0 0,1 0 0,-1-1 0,1 1 0,0 0 0,-1 0 0,1 0 0,-1 1 0,1-1 0,-1 0 0,1 0 0,-1 0 0,1 0 0,-1 0 0,1 0 0,0 1 0,-1-1 0,1 0 0,-1 0 0,1 1 0,0-1 0,-1 0 0,1 1 0,0-1 0,-1 0 0,1 1 0,0-1 0,0 0 0,-1 1 0,1-1 0,0 1 0,0-1 0,0 0 0,-1 1 0,1-1 0,0 1 0,0-1 0,0 1 0,0-1 0,0 1 0,0-1 0,-1 20 0,1-19 0,1 29 0,-1 21 0,-2 0 0,-2 1 0,-4 65 0,1-2 0,0-15 0,5-48 0,3-42 0,-1-1 0,0 1 0,-1-1 0,0 1 0,-1-1 0,0 2 0,2-10 0,-1 1 0,1-1 0,0 1 0,-1 0 0,1-1 0,0 1 0,0-1 0,0 1 0,0 0 0,1-1 0,-1 1 0,0 0 0,1 1 0,7 0-14,-4-8-4742,-2-5-7511,4 2 4395</inkml:trace>
  <inkml:trace contextRef="#ctx0" brushRef="#br0" timeOffset="1">37 484 4441,'-11'-5'2291,"9"5"-1173,1 0 1,0 0-1,0 0 1,-1-1-1,1 1 1,0-1-1,0 1 1,0-1-1,0 1 0,0-1 1,-1 1-1,1-1 1,0 0-1,0 0 1,1 0-1,-1 1 1,0-1-1,0 0 0,0 0 1,1 0-1,-1 0 1,0-1-1,1 1-1118,-1 0 272,10-1-233,-2 1-39,-1 0 0,1-1 0,0 0 0,-1 0 0,1 0 0,-1-1 0,0 0 0,1 0 0,26-11 0,22-9 69,-20 4-3553,-10 6-2042,1 0-3362,-5 2 2232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4.0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234 8 4521,'-15'19'6323,"10"-13"-2840,1 0-1,0 1 1,0-1-1,0 1 1,1 0-1,-1 4-3482,-1 6 2604,4 1-4180,1-17 1576,-1 0 0,1 1 0,1-1 0,-1 0 0,0 1 0,0-1 0,0 0 0,1 1 0,-1-1 0,0 0 0,1 0 0,-1 0 0,1 1 0,0-1 0,-1 0 0,1 0 0,0 0 0,0 0 0,-1 0 0,1 0 0,0 0 0,0 0 0,0 0 0,0-1 0,1 1 0,-1 0 0,0 0 0,2-1 0,0 1 0,-1 0 0,1-1 0,0 1 0,-1-1 0,1 0 0,0 0 0,-1 0 0,1 0 0,0-1 0,-1 1 0,1-1 0,1 0 0,3-1 0,0 0 0,-1-1 0,1 1 0,0-1 0,-1-1 0,0 1 0,1-1 0,-1-1 0,-1 1 0,4-3 0,-2-1 0,-4 5 0,-1 0 0,1 0 0,-1 0 0,1 0 0,-1 0 0,0 0 0,0-1 0,0 0 0,-2 2 0,0 0 0,1 0 0,-1 0 0,0-1 0,0 1 0,0 0 0,-1 0 0,1 0 0,0 0 0,-1 0 0,1 0 0,-1 0 0,0 0 0,0 0 0,0 0 0,0 0 0,0 0 0,-1-1 0,1 1 0,-1 0 0,1 0 0,-1 0 0,0 0 0,0 0 0,0 1 0,0-1 0,0 1 0,0-1 0,-1 1 0,1 0 0,0-1 0,-1 1 0,1 1 0,-1-1 0,1 0 0,-1 0 0,0 1 0,1 0 0,-1-1 0,1 1 0,-1 0 0,0 0 0,1 1 0,-1-1 0,0 0 0,1 1 0,-1 0 0,-1 0 0,-8 2 0,-1 0 0,1 1 0,0 1 0,1 0 0,-1 1 0,-1 1 0,0 1 0,-1 1 0,1 1 0,1 0 0,0 1 0,0 1 0,1-1 0,1 2 0,0 0 0,0 0 0,2 0 0,-1 1 0,2 1 0,0-1 0,0 1 0,2 0 0,0 1 0,0-1 0,0 9 0,5-19 0,0-1 0,0 0 0,0 0 0,0 0 0,1 0 0,0 0 0,-1 0 0,2 0 0,-1 0 0,0 0 0,1 0 0,0 0 0,0 0 0,0-1 0,0 1 0,3 2 0,-2-1 0,1 0 0,0 0 0,0 0 0,1-1 0,0 0 0,-1 0 0,1 0 0,0-1 0,1 1 0,-1-1 0,1 0 0,3 0 89,0 0 0,0-1 0,0 0 0,0 0 0,0-1 0,0 0 1,0-1-1,0 0 0,1 0 0,-1-1 0,0 0 0,0-1 0,4-1-89,6-2-1152,0 0 1,0-2-1,0-1 1152,29-13-11123,-26 9 1706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4.7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407 346 6513,'-2'-27'5019,"1"20"-2638,1 1 0,0-1 0,0 0 0,0 0 0,1 1 0,0-3-2381,0-17 6153,-8-15-5396,6 36-718,-2-8-39,0 1 0,0-1 0,-1 0 0,-1 1 0,0 0 0,0 0 0,-1 1 0,-1-1 0,0 1 0,-7-8 0,11 15 0,-1-1 0,0 1 0,0-1 0,0 1 0,-1 0 0,1 1 0,-1-1 0,0 1 0,0 0 0,0 0 0,0 1 0,-1-1 0,1 1 0,-1 0 0,1 0 0,-6 0 0,3 1 0,0 0 0,0 1 0,0 0 0,0 0 0,0 1 0,0 0 0,0 0 0,0 1 0,0 0 0,1 0 0,-1 1 0,1 0 0,0 0 0,-1 1 0,-1 1 0,0 1 0,1 0 0,0 1 0,0 0 0,1 0 0,0 1 0,0 0 0,0 0 0,1 1 0,1-1 0,-1 1 0,1 1 0,-2 5 0,0 0 0,1 1 0,1-1 0,1 1 0,0 0 0,1 0 0,0 0 0,2 0 0,0 1 0,0-1 0,2 1 0,0-1 0,1 0 0,3 14 0,-3-21 0,1 2 0,-1 1 0,2-1 0,-1 0 0,2 0 0,-1-1 0,2 1 0,-1-1 0,3 2 0,1 1 0,1-1 0,0 0 0,1 0 0,1-1 0,0 0 0,0-1 0,1 0 0,1-1 0,-8-6 0,0 1 0,0-1 0,1 0 0,-1-1 0,1 0 0,0 0 0,-1 0 0,1-1 0,0 0 0,0 0 0,0-1 0,0 0 0,0 0 0,0-1 0,0 1 0,0-2 0,0 1 0,0-1 0,3-1 0,-4 1 0,-1-1 0,1 0 0,-1 0 0,0-1 0,0 0 0,0 0 0,0 0 0,-1 0 0,0 0 0,1-1 0,-2 0 0,1 0 0,0 0 0,-1-1 0,0 1 0,-1-1 0,1 1 0,-1-1 0,0 0 0,0 0 0,-1 0 0,1 0 0,1-11 0,0 1 0,-1 0 0,0-1 0,-2 1 0,0-1 0,-1 1 0,-2-13 0,1 15 0,-1-1 0,-1 1 0,0 0 0,-1 0 0,0 1 0,-6-10 0,5 8-454,-5-8 774,6 17-4067,-1 1-3674,-1 1-841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5.6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1 661 8026,'0'0'237,"0"-1"1,0 1-1,0 0 1,0 0 0,1 0-1,-1 0 1,0 0-1,0 0 1,1-1-1,-1 1 1,0 0-1,0 0 1,0 0 0,1 0-1,-1 0 1,0 0-1,0 0 1,1 0-1,-1 0 1,0 0-1,0 0 1,1 0 0,-1 0-1,0 0 1,0 0-1,1 0 1,-1 0-1,0 1 1,0-1 0,0 0-1,1 0 1,-1 0-1,0 0 1,0 0-1,0 0 1,1 1-1,-1-1 1,0 0 0,0 0-1,0 0 1,0 1-1,0-1 1,1 0-1,-1 0 1,0 0-1,0 1 1,0-1 0,0 0-1,0 0 1,0 1-1,0-1 1,0 0-1,0 0 1,0 1 0,0-1-1,0 0 1,0 0-1,0 0 1,0 1-1,0-1 1,0 0-1,0 0 1,0 1 0,0-1-1,0 0 1,-1 0-1,1 0 1,0 1-1,0-1 1,0 0-238,8-9 7916,-4 4-7720,0-5-196,0 1 0,-1 0 0,0-1 0,-1 1 0,0-1 0,0 0 0,-1 0 0,0 0 0,-1-8 0,7-82 0,-7 97 0,0 0 0,-1 0 0,0 0 0,0 0 0,1 0 0,-2 1 0,1-1 0,0 0 0,-1 0 0,1 1 0,-2-2 0,-5 32 0,8-14 0,-1-2 0,1 0 0,0 0 0,1 1 0,0-1 0,1 0 0,1 0 0,-1-1 0,2 1 0,0 0 0,1 2 0,0-4 0,1 1 0,0-1 0,1-1 0,0 1 0,0-1 0,1 0 0,3 3 0,-8-10 0,0 1 0,0-1 0,0 0 0,0 1 0,0-2 0,1 1 0,-1 0 0,1-1 0,-1 1 0,1-1 0,-1 0 0,1 0 0,0 0 0,0-1 0,-1 1 0,1-1 0,0 0 0,0 0 0,0 0 0,-1-1 0,1 1 0,0-1 0,0 0 0,-1 0 0,3-1 0,2-1 0,-4 2 0,0-1 0,0 1 0,0-1 0,0 1 0,0-1 0,0 0 0,-1-1 0,1 1 0,-1-1 0,0 1 0,1-1 0,-1 0 0,0 0 0,-1 0 0,1-1 0,-1 1 0,1-2 0,0 0 0,1 0 0,-1 0 0,0 0 0,0 0 0,-1-1 0,0 1 0,0-1 0,0 0 0,0 1 0,-1-1 0,0 0 0,0 0 0,6-94 0,-7 74 0,-2 17 0,-3 12 0,-2 12 0,5 14 0,1-23 0,0-1 0,1 1 0,0 0 0,0 0 0,1-1 0,-1 1 0,2 1 0,1 11 0,-2-12 0,0 0 0,0-1 0,1 1 0,0-1 0,0 1 0,1 1 0,4 8 0,-6-12 0,1 0 0,-1 0 0,1 0 0,0 0 0,0 0 0,0 0 0,0 0 0,0 0 0,2 1 0,1 0 0,0 1 0,1-1 0,-1 0 0,1 0 0,0 0 0,0-1 0,0 0 0,1 0 0,-1 0 0,4 0 0,-7-2 0,1-1 0,0 1 0,0-1 0,0 0 0,-1 1 0,1-2 0,0 1 0,0 0 0,0-1 0,-1 0 0,1 0 0,0 0 0,-1 0 0,1-1 0,0 1 0,-1-1 0,0 0 0,1 0 0,-1 0 0,1-1 0,2-3 0,0 1 0,0-1 0,0-1 0,-1 1 0,0-1 0,0 0 0,-1 0 0,0-1 0,0 1 0,0-1 0,-1 0 0,0 0 0,1-7 0,3-17 0,-1 0 0,2-33 0,-4 36 0,-1-18 0,-2 0 0,-3-21 0,1-6 0,0 62 0,0 0 0,-1 0 0,0 0 0,-3-7 0,2 8 0,0 0 0,1 0 0,1 0 0,0-6 0,-8-11 0,9 28 0,0 0 0,0 0 0,0 0 0,0 0 0,0 0 0,0-1 0,-1 1 0,1 0 0,0 0 0,0 0 0,0 0 0,0 0 0,0 0 0,-1 0 0,1 0 0,0 0 0,0 0 0,0 0 0,0 0 0,0 0 0,-1 0 0,1 0 0,0 0 0,0 0 0,0 0 0,0 0 0,0 0 0,-1 0 0,1 0 0,0 0 0,0 0 0,0 0 0,0 0 0,0 0 0,0 0 0,-1 1 0,1-1 0,0 0 0,0 0 0,0 0 0,0 0 0,0 0 0,0 0 0,0 0 0,0 1 0,0-1 0,-1 0 0,1 0 0,0 0 0,0 0 0,0 4 0,7 168 0,-2-95 0,-3-49 0,0 0 0,-2 0 0,-3 18 0,1-25 0,0 0 0,2 1 0,0-1 0,2 0 0,0 3 0,1 9 0,-2-23 0,-1 0 0,2 0 0,-1 0 0,4 10 0,-4-17 0,0 1 0,1-1 0,-1 0 0,1 0 0,0 0 0,0 0 0,0 0 0,0 0 0,1 0 0,-1-1 0,1 1 0,-1-1 0,1 1 0,0-1 0,0 0 0,2 1 0,-4-3-84,-1 1-1,1-1 1,0 0-1,-1 1 1,1-1-1,-1 0 1,1 0 0,0 1-1,-1-1 1,1 0-1,0 0 1,-1 0 0,1 0-1,0 0 1,0 0-1,-1 0 1,1 0-1,0 0 1,-1 0 0,1 0-1,0-1 85,3-1-4506,0-2-4204,2 0 1222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5.9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52 6745,'-10'1'2242,"-4"0"11151,11 0-3011,8 0-8516,4-1-3727,10-1 1807,-1-1 0,0 0 1,1-2-1,-1 0 0,-1-1 0,16-6 54,-5 0-5280,0 0-5338,-14 6 4058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6.5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107 120 5129,'-3'-18'3149,"-19"-29"17168,10 24-16145,-2-5-4172,8 25 0,6 3 0,0 0 0,-1 0 0,1 0 0,0 0 0,0 0 0,-1 0 0,1 0 0,0 0 0,0 0 0,-1 0 0,1 0 0,0 0 0,0 0 0,-1 0 0,1 1 0,0-1 0,0 0 0,-1 0 0,1 0 0,0 0 0,0 0 0,0 1 0,-1-1 0,1 0 0,0 0 0,0 0 0,0 1 0,0-1 0,0 0 0,-1 0 0,1 0 0,0 1 0,0-1 0,0 0 0,0 0 0,0 1 0,0-1 0,0 0 0,0 0 0,0 1 0,0-1 0,0 0 0,0 1 0,0 11 0,0-10 0,7 180 0,-6-91 0,-8 214 0,1-171 0,-2 28 0,2-85 0,4 18 0,-5-28 0,0-35 0,7-32 0,-1 0 0,1 0 0,0 0 0,0 0 0,0 0 0,0 0 0,0 0 0,0 0 0,0 0 0,0 0 0,0 0 0,0 0 0,-1 0 0,1 0 0,0 0 0,0 0 0,0 0 0,0 0 0,0 0 0,0 0 0,0 0 0,0 0 0,0 0 0,-1 0 0,1 0 0,0 0 0,0 0 0,0 0 0,0 0 0,0 0 0,0 0 0,0 0 0,0 0 0,0 0 0,0 0 0,0 0 0,-1 1 0,1-1 0,0 0 0,0 0 0,0 0 0,0 0 0,0 0 0,0 0 0,0 0 0,0 0 0,0 0 0,0 0 0,0 1 0,0-1 0,-4-10 0,7-39 0,2 0 0,9-40 0,1-7 0,6-21 0,-14 66 0,2 1 0,2 1 0,17-47 0,-27 93 0,6-20 0,1 1 0,1 0 0,0 0 0,2 1 0,1 0 0,0 1 0,2 1 0,4-5 0,-13 18 0,0 0 0,1 1 0,0-1 0,0 1 0,1 1 0,-1-1 0,1 1 0,0 0 0,0 0 0,3 0 0,-6 3 0,-1 0 0,1 0 0,-1 0 0,1 1 0,-1-1 0,1 1 0,-1 0 0,1 0 0,-1 0 0,1 1 0,-1-1 0,1 1 0,-1 0 0,1 0 0,-1 0 0,0 0 0,1 0 0,-1 1 0,0 0 0,0 0 0,0-1 0,0 2 0,0-1 0,0 0 0,-2 0 0,0-1 0,0 0 0,0 1 0,0-1 0,0 1 0,0-1 0,0 1 0,-1 0 0,1-1 0,-1 1 0,1-1 0,-1 1 0,1 0 0,-1 0 0,0-1 0,0 1 0,0 0 0,0 0 0,0-1 0,0 1 0,-1 0 0,1-1 0,0 1 0,-1 0 0,0-1 0,1 1 0,-2 1 0,0 2 0,0-1 0,0 1 0,-1 0 0,1-1 0,-1 0 0,0 0 0,-1 0 0,-1 2 0,-1 0 14,0-1 0,-1 0 0,0 0 0,1-1 0,-1 0 0,-1 0 1,1-1-1,-1 0 0,1 0 0,-1-1 0,0 0 0,0 0 0,-1 0-14,-14 0-3474,-1-1-3763,15-1-1447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7.4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1 709 8066,'14'4'6550,"6"0"6927,-5-8-8860,-9 2-4614,-1-1 0,-1 0 0,1 0 0,0 0 1,-1 0-1,1-1 0,-1 0 0,0 0 0,0 0 1,-1 0-1,1 0 0,-1-1 0,0 0 0,0 1 0,0-1 1,-1 0-1,0-1 0,2-3-3,1-6 0,-1 0 0,-1-1 0,0 1 0,-1-1 0,0 1 0,-1-5 0,-1 7 0,1 0 0,-2 0 0,0 0 0,-1 0 0,0 0 0,0 0 0,-2 1 0,0-1 0,-1-3 0,5 16 0,-1-1 0,1 1 0,0 0 0,0-1 0,0 1 0,0-1 0,0 1 0,-1 0 0,1-1 0,0 1 0,0-1 0,-1 1 0,1 0 0,0 0 0,-1-1 0,1 1 0,0 0 0,-1-1 0,1 1 0,0 0 0,-1 0 0,1 0 0,-1-1 0,1 1 0,0 0 0,-1 0 0,1 0 0,-1 0 0,1 0 0,-1 0 0,1 0 0,-1 0 0,1 0 0,-1 1 0,1-1 0,0 0 0,-1 1 0,1-1 0,-1 1 0,1-1 0,0 1 0,0-1 0,-1 0 0,1 1 0,0-1 0,0 1 0,0-1 0,-1 1 0,1 0 0,0-1 0,0 1 0,0-1 0,0 1 0,0-1 0,0 1 0,0-1 0,0 1 0,-3 19 0,2-18 0,0 0 0,1 1 0,-1-1 0,1 0 0,0 1 0,0-1 0,-1 0 0,2 1 0,-1-1 0,0 1 0,0-1 0,4 13 0,0 5 0,0 0 0,2-1 0,0 1 0,2-1 0,2 3 0,-6-15 0,0-1 0,0 0 0,1-1 0,0 1 0,0-1 0,1 0 0,0 0 0,-1-1 0,1 0 0,1 0 0,6 3 0,-11-5 0,1-1 0,0 1 0,0-1 0,0 0 0,0 0 0,0 0 0,1 0 0,-1-1 0,0 1 0,0-1 0,0 0 0,1 0 0,-1 0 0,0 0 0,0-1 0,1 1 0,-1-1 0,0 0 0,0 0 0,0 0 0,0 0 0,1-1 0,3-2 0,0 0 0,0-1 0,-1 0 0,0 0 0,0-1 0,0 1 0,4-7 0,-6 6 0,0-1 0,-1 0 0,0 1 0,0-1 0,-1-1 0,0 1 0,0 0 0,0-6 0,2-4 0,-1 6 0,-1 0 0,-1-1 0,0 1 0,0-11 0,0 28 0,0 0 0,1 0 0,-1 0 0,1 0 0,0-1 0,1 1 0,-1 0 0,1-1 0,1 1 0,33 51 0,-28-46 0,1-1 0,0-1 0,0 0 0,1 0 0,0-1 0,1-1 0,0 0 0,0 0 0,4 0 0,-11-4 0,1-1 0,0 0 0,0-1 0,0 1 0,0-1 0,0 0 0,0-1 0,0 1 0,1-1 0,-1-1 0,0 1 0,0-1 0,0 0 0,0 0 0,5-2 0,-7 1 0,0 0 0,0 1 0,0-1 0,-1-1 0,1 1 0,-1 0 0,1-1 0,-1 0 0,0 1 0,0-1 0,0-1 0,-1 1 0,1 0 0,-1-1 0,1 1 0,-1-1 0,0 0 0,-1 0 0,1 1 0,-1-1 0,0 0 0,1-4 0,1-8 0,-2-1 0,0 1 0,-1 0 0,0-1 0,-3-13 0,0-30 0,1 18 0,-2 1 0,-8-35 0,5 36 0,2-1 0,0-33 0,4 66 0,1 0 0,-1-1 0,0 1 0,-1 0 0,0 0 0,0 1 0,-1-1 0,0 0 0,-3-5 0,4 9 0,1 2 0,-3 9 0,3 2 0,0-1 0,0 1 0,0 0 0,1 0 0,1-1 0,0 1 0,0 0 0,0 0 0,8 52 0,-2-1 0,-3 39 0,4 16 0,-7-78 0,2 0 0,2 0 0,8 32 0,-11-64 19,-1-1 1,1 1-1,0-1 0,1 1 0,-1-1 1,1 0-1,0 0 0,0 0 1,1 1-20,4 2-3311,0-3-3585,0-3-3387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47.8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60 6385,'-9'-4'1218,"-4"0"7720,6 1 5663,11 1-11083,7-1-5411,55-13 2466,-12 3-2747,-19 3-8688,-19 5 2865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0.41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0175.94531"/>
      <inkml:brushProperty name="anchorY" value="-115826.97656"/>
      <inkml:brushProperty name="scaleFactor" value="0.5"/>
    </inkml:brush>
  </inkml:definitions>
  <inkml:trace contextRef="#ctx0" brushRef="#br0">15 85 9074,'0'0'0,"0"-1"1136,0-1 2661,0-1 117,0-1 214,0 0-49,0-2 9,0 1-1792,0-1-2465,0 0 593,0 0-424,0 1 0,0 1 0,0-1 0,0 1 0,0 0 0,0 0 0,0 0 0,0 1 0,0 0 0,0 1 0,0 0 0,0 1 0,0 0 0,-1 1 0,-1 1 0,1 0 0,0 1 0,0 1 0,-1 1 0,0 1 0,1 0 0,-1 1 0,2 2 0,-1 0 0,1 2 0,0 1 0,0 2 0,0 1 0,0 1 0,0 3 0,0 2 0,0 1 0,0 4 0,0 2 0,0 2 0,1 2 0,1 2 0,-1 2 0,1 1 0,-2 2 0,2 1 0,0 2 0,0 0 0,-1 1 0,0 0 0,1 1 0,-1 0 0,1-1 0,-1-1 0,0 0 0,-1-1 0,1-2 0,-1-1 0,0-2 0,0-1 0,0-2 0,-1-2 0,3-2 0,-1-1 0,1-2 0,-1-2 0,0-2 0,-1-2 0,1-1 0,-1-2 0,1-2 0,1-1 0,-1-2 0,0-2 0,0-1-1503,-2-2-11072,0-1 4454,0-3-2514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0.81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209.19531"/>
      <inkml:brushProperty name="anchorY" value="-118083.92969"/>
      <inkml:brushProperty name="scaleFactor" value="0.5"/>
    </inkml:brush>
  </inkml:definitions>
  <inkml:trace contextRef="#ctx0" brushRef="#br0">72 326 6089,'0'0'0,"-2"0"728,-2-2 3193,-2 0 610,-1-2 748,0 0 328,-1 0 143,0 1-5704,0 0 623,2 0-522,0 3-147,2-1 0,1 2 0,1 1 0,2 1 0,1 1 0,2 0 0,1 2 0,3 0 0,1 1 0,2-1 0,1 2 0,2 0 0,0 1 0,3 0 0,1 0 0,0-1 0,2 1 0,0-2 0,3 0 0,0 0 0,1-2 0,-1 0 0,0 0 0,2-2 0,-2 0 0,1-2 0,-1 0 0,-1-2 0,0 0 0,-1-2 0,-1 0 0,-1-2 0,-1 0 0,0-2 0,-1-1 0,-2-2 0,0-1 0,-1-1 0,-1-2 0,0-1 0,-1-3 0,-1-1 0,0-1 0,-1-1 0,0 0 0,0-1 0,-2 0 0,1 1 0,-1-1 0,-1 2 0,-1 2 0,-1 0 0,-1 2 0,1 1 0,-2 2 0,0 2 0,-1 2 0,-2-1 0,0 2 0,-2 0-2745,1 1-9232,-2 2 3917,0 2-1937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6.8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948.17188"/>
      <inkml:brushProperty name="anchorY" value="-59541.57031"/>
      <inkml:brushProperty name="scaleFactor" value="0.5"/>
    </inkml:brush>
  </inkml:definitions>
  <inkml:trace contextRef="#ctx0" brushRef="#br0">1 168 5321,'0'0'0,"0"0"1240,0 0 1261,0 0-379,0 0-245,1 0-280,2-1-246,1-1-150,2 1-112,2-1-57,1-1-27,4 0 0,2-1-33,1 1-48,4-2-81,1 0-94,3-1-93,1 0-105,2-1-75,1-1-112,0 1-90,1-1-98,0-1-49,0 1-54,-2 0-40,0 1-59,-1 0-64,-2-1-99,-1 1-110,-2 0-221,-1 1-239,-1 0-344,-2 1-368,-1 0-350,-3 1-299,0 1-293,-1 1-255,-3 0-447,-1 0-492,-3 2-24,-2-1-103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2.90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821.00781"/>
      <inkml:brushProperty name="anchorY" value="-118774.36719"/>
      <inkml:brushProperty name="scaleFactor" value="0.5"/>
    </inkml:brush>
  </inkml:definitions>
  <inkml:trace contextRef="#ctx0" brushRef="#br0">29 48 4929,'0'0'0,"0"-2"-344,0 0 2894,0-2 321,-1-1 385,-1 0 50,1 0-90,-1 1-122,0-2-152,0 2-149,0 0 25,0 1-1725,-1 0-1073,1 2 203,1 1-223,0 1 0,-1 3 0,0 1 0,1 2 0,0 1 0,0 3 0,0 2 0,1 2 0,0 2 0,0 3 0,0 0 0,0 1 0,0 2 0,2 0 0,-1 1 0,1 0 0,0 0 0,1 0 0,0 1 0,2-1 0,-1 0 0,0-1 0,0 0 0,0 0 0,0-2 0,-2 0 0,0-1 0,1-1 0,-1-2 0,-1-1 0,0 0 0,2-3 0,-2 0 0,1-3-8122,-1 0-638,0-4-8259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3.43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865.05469"/>
      <inkml:brushProperty name="anchorY" value="-120350.75"/>
      <inkml:brushProperty name="scaleFactor" value="0.5"/>
    </inkml:brush>
  </inkml:definitions>
  <inkml:trace contextRef="#ctx0" brushRef="#br0">0 369 8274,'0'0'0,"0"0"-1545,0-1 4053,0 0 484,0 0 605,0 1 103,2 0-82,-1-1-190,1 1-243,-1 0-250,1 0-3344,2 0 888,0 0-474,2-1-5,2 0 0,0 0 0,2-2 0,2 2 0,0-2 0,0 0 0,1 0 0,-1-1 0,2-1 0,-1-1 0,1 1 0,0-1 0,0 0-2791,2-1-239,0 1-159,0-1-94,-1 1 139,0-1 232,-1 0 337,-1 1 365,-2-1 397,1-1 369,-2 1 333,0-1 296,-3 0 266,-1 0 222,-1 0 194,-1 0 187,0-1 130,-2 1 117,-1-1 124,0-1 110,-1 1 85,0-1 92,0 0 88,0-1 88,0-1 117,0 0 135,0 1 151,0-2 158,0 2 188,-1 0 151,1 0 109,1 0 72,-1 2 5,-2 1 37,1 0 96,-1 2 171,1 0 341,-1 4-1126,0 0-1627,0 3 417,1 3-283,0 1 0,-1 2 0,0 3 0,1 3 0,-1 1 0,2 2 0,-2 1 0,0 3 0,1 0 0,-1 2 0,0 0 0,0 1 0,1 1 0,-1 0 0,1 1 0,1 0 0,0-1 0,0 0 0,0 0 0,0-1 0,0-1 0,0-1 0,0-1 0,0-1 0,0-2 0,0-1 0,0 0 0,1-3 0,1-1-6693,1-2-3512,-1-2-6706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4.1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209.125"/>
      <inkml:brushProperty name="anchorY" value="-121558.41406"/>
      <inkml:brushProperty name="scaleFactor" value="0.5"/>
    </inkml:brush>
  </inkml:definitions>
  <inkml:trace contextRef="#ctx0" brushRef="#br0">379 299 8738,'0'0'0,"0"-1"-1496,0-1 3827,0 0 465,0-1 541,0-1 41,0 0-173,0 0-217,-2 0-123,-1 0 45,1 0-1388,-2-1-1616,-1 2 381,-1 0-287,-1 1 0,1-1 0,-3 1 0,0 1 0,-1 0 0,0 1 0,-1 1 0,0 0 0,-2 1 0,0 1 0,-1 0 0,-2 1 0,0 1 0,-1 1 0,0 1 0,-1 1 0,0 2 0,2 1 0,-2 1 0,1 1 0,1 2 0,2-1 0,0 1 0,2 0 0,2 0 0,1 0 0,2 0 0,3 0 0,1-1 0,2 0 0,2-1 0,2-1 0,3-1 0,1-1 0,3-2 0,1-2 0,2-1 0,2-2 0,1-2 0,1 0 0,0-3 0,1-1 0,1-2 0,0-1 0,0-1 0,-1-1 0,1-1 0,-2-1 0,0-1 0,-1-1 0,0-2 0,-2 0 0,-1-1 0,-2-1 0,-1 0 0,0-1 0,-1 0 0,0-3 0,-3 0 0,1 0 0,-1-2 0,-2 0 0,1-1 0,-2 0 0,0 0 0,-1 0 0,0 2 0,0 0 0,-1 3 0,0 0 0,0 1 0,0 1 0,-1 3 0,0 0 0,0 2 0,-2 2 0,1 2 0,-1 2 0,1 2 0,0 3 0,-1 3 0,0 2 0,1 2 0,-1 3 0,2 1 0,-1 3 0,1 2 0,0 1 0,1 2 0,1 1 0,-1 1 0,2 1 0,-1 1 0,0-1 0,1 1 0,0 1 0,0-1 0,2 1 0,-2-1 0,1-1 0,-1 0 0,0-2 0,-1 0 0,1-3 0,0 0 0,0-2 0,1-1 0,0-1 0,0-2-10512,2-2 1165,-2-2-3991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4.63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6317.21094"/>
      <inkml:brushProperty name="anchorY" value="-122790.30469"/>
      <inkml:brushProperty name="scaleFactor" value="0.5"/>
    </inkml:brush>
  </inkml:definitions>
  <inkml:trace contextRef="#ctx0" brushRef="#br0">265 205 9146,'0'0'0,"0"-3"1112,2-3 2549,-1-2 84,2-2 216,0-2-49,-1 0-59,1 0-557,0-1-3775,-1-1 1039,-1 2-560,0 0 0,-2 0 0,0 1 0,0 0 0,-2 1 0,-1 1 0,0 1 0,-1 1 0,-2 1 0,0 1 0,-2 0 0,0 2 0,-2 1 0,0 1 0,-2 1 0,0 1 0,-3 2 0,1 1 0,-1 1 0,-1 2 0,0 1 0,1 2 0,0 1 0,2 1 0,1 2 0,1 0 0,2 2 0,1 1 0,2 2 0,3 1 0,1 1 0,2 2 0,0 2 0,3 2 0,0 0 0,0 2 0,1 0 0,1 1 0,-1 2 0,2 0 0,0 1 0,-1 1 0,1 0 0,0 2 0,0 0 0,0 0 0,-2 1 0,2 0 0,-2-1 0,1-1 0,-1-1 0,0-2 0,-2-1 0,2-2 0,-1-2 0,-1-2 0,2-2 0,-1-2 0,0-2 0,1-2 0,-1-2 0,0-1 0,-1-3 0,0-1 0,0-3 0,0-3 0,1-2 0,-1-3-2399,2-3-9276,0-2 3643,1 0-2775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4.8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144.99219"/>
      <inkml:brushProperty name="anchorY" value="-122664.86719"/>
      <inkml:brushProperty name="scaleFactor" value="0.5"/>
    </inkml:brush>
  </inkml:definitions>
  <inkml:trace contextRef="#ctx0" brushRef="#br0">77 65 7514,'0'0'0,"-1"0"1688,-3-2 2521,-4 0 120,0-1 260,-1 1-14,0 0-167,-1 0-3453,2 0-692,0 0-26,2 1-237,2 0 0,3 0 0,2 1 0,3 0 0,3-1 0,3 1 0,1-2 0,3 0 0,0-1 0,2-1 0,0-2-289,1 1-8749,2-2 1604,1-1-254,-4 1-677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5.3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6249.67969"/>
      <inkml:brushProperty name="anchorY" value="-123615.74219"/>
      <inkml:brushProperty name="scaleFactor" value="0.5"/>
    </inkml:brush>
  </inkml:definitions>
  <inkml:trace contextRef="#ctx0" brushRef="#br0">335 21 5297,'0'0'0,"0"0"976,0-1 2185,0-1 169,-2 1 225,1-1 9,-1 0-37,0 1 31,-1-1 97,0 1-1758,-1-1-2010,0 1 473,-1 0-360,0-1 0,-1 1 0,-2 0 0,0 1 0,0 0 0,-1 0 0,0 1 0,-2 1 0,1 0 0,-2 1 0,0 1 0,1-1 0,-1 1 0,-1 0 0,0 1 0,0 0 0,1 0 0,-1 1 0,0 0 0,0 1 0,1 0 0,0 1 0,1 0 0,-1 0 0,2 0 0,0 0 0,1 0 0,3 0 0,0-1 0,1 0 0,2 1 0,2-1 0,1 0 0,1-1 0,2 0 0,3 0 0,1-1 0,2 0 0,1 0 0,1 0 0,1 0 0,1 0 0,0 0 0,1 1 0,0 0 0,1 0 0,-1 0 0,-1 1 0,0-1 0,-2 1 0,0 0 0,-2 1 0,-1 0 0,-2 0 0,-2 0 0,-1 0 0,-2 0 0,-2 1 0,-2-1 0,-1 1 0,-4 0 0,0-1 0,-2 1 0,-2-1 0,0 0 0,-2-1 0,-1 0 0,-1 0 0,0-2 0,0 0 0,1-2 0,1 0 0,1-1 0,2-1-607,1-1-11159,1-1 3692,2 0-4657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5.65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907.03906"/>
      <inkml:brushProperty name="anchorY" value="-122994.41406"/>
      <inkml:brushProperty name="scaleFactor" value="0.5"/>
    </inkml:brush>
  </inkml:definitions>
  <inkml:trace contextRef="#ctx0" brushRef="#br0">122 0 6689,'0'0'0,"1"1"665,2 1 4358,0 1 809,1 1 886,0 1 367,-1 1-7390,-1 2 1232,-1 1-794,0 0-133,-2 1 0,-2 0 0,-2 1 0,0 0 0,-2 1 0,0 0 0,0 0 0,-1 0 0,-1 0 0,0 0 0,1 0 0,-1-1 0,1 0 0,1 0 0,-1 0 0,1-1 0,0-1 0,0 0 0,1-1 0,1-1 0,0-2 0,2-1-9139,2-2-1320,0 0-3130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6.5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769.65625"/>
      <inkml:brushProperty name="anchorY" value="-122250.74219"/>
      <inkml:brushProperty name="scaleFactor" value="0.5"/>
    </inkml:brush>
  </inkml:definitions>
  <inkml:trace contextRef="#ctx0" brushRef="#br0">426 201 8730,'0'0'0,"2"-2"64,-1-1 2782,2-2 353,1-1 481,0-2 176,1 1 107,-1-2 68,0 1-1904,-1 0-2257,2 0 531,-2-1-401,-1 0 0,0 1 0,-2-2 0,-1 0 0,-2 1 0,-1 0 0,-1 1 0,-2-2 0,1 1 0,-3 1 0,0 1 0,-1 0 0,-2 1 0,0 1 0,-1 0 0,-3 2 0,1 0 0,-3 2 0,0 1 0,0 1 0,-1 3 0,-1 0 0,0 3 0,1 2 0,-1 0 0,0 2 0,2 1 0,-1 2 0,0 2 0,2 0 0,3 1 0,0 0 0,4 0 0,1 0 0,3 1 0,2-2 0,3 0 0,3 0 0,2-2 0,4-2 0,1-1 0,3-1 0,1-2 0,3-1 0,0-2 0,1-2 0,2-2 0,1-1 0,-1-1 0,1-2 0,0 0 0,-1-2 0,-2-1 0,1 0 0,-2-1 0,-1 0 0,-1-2 0,0 0 0,-2 0 0,1-1 0,-3-1 0,0 0 0,-1-2 0,-1 1 0,0-2 0,-3 1 0,1-1 0,-1 1 0,0 0 0,-2 1 0,0 1 0,0-1 0,-1 2 0,-1 0 0,1 1 0,0 2 0,0-1 0,-1 2 0,0 1 0,-1 1 0,0 1 0,0 1 0,0 1 0,0 2 0,-1 0 0,-1 2 0,1 1 0,-1 1 0,2 2 0,-1 1 0,1 1 0,0 2 0,0 0 0,0 2 0,0 1 0,0 0 0,0 2 0,0 0 0,0 1 0,1 2 0,1 0 0,-1 2 0,0 1 0,2 1 0,-1 2 0,-1 2 0,1 2 0,0 2 0,0 1 0,0 1 0,-1 3 0,0 3 0,-1 2 0,1 3 0,-1 2 0,-2 0 0,1 1 0,-1 1 0,-1-1 0,0-1 0,-2-1 0,-1 0 0,-2-3 0,-1-2 0,-1-1 0,-1-3 0,-2-1 0,0-2 0,-2-3 0,-1-2 0,-1-3 0,-1-2 0,0-3 0,-1-3 0,-1-2 0,0-2 0,-1-3 0,0-2 0,-1-3 0,1-3 0,1-2 0,0-2 0,1-4 0,2-3 0,1-2 0,1-4 0,1-2 0,3-4 0,1-3 0,2-1 0,2-3 0,2-2 0,1-2 0,3 0 0,3-1 0,1-1 0,3 0 0,2 0 0,1 0 0,2 0 0,0 0 0,2 1 0,1 0 0,1 0 0,2 1 0,0 1 0,2-1-4248,2 2-3789,0 1 990,-3 5-7325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7.1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547.99219"/>
      <inkml:brushProperty name="anchorY" value="-121670.25"/>
      <inkml:brushProperty name="scaleFactor" value="0.5"/>
    </inkml:brush>
  </inkml:definitions>
  <inkml:trace contextRef="#ctx0" brushRef="#br0">378 141 7602,'0'0'0,"1"-1"-384,1-2 3155,1-1 321,-1-2 383,1 0-9,0-1-239,0 0-318,-1 0-353,-1 0-290,0 0-566,0 0-1902,-3 1 491,1-1-289,-1 1 0,1-1 0,-1 2 0,-2-1 0,-1 1 0,0 1 0,-2-1 0,-1 1 0,-1 0 0,-1 1 0,-1-1 0,-2 0 0,0 1 0,-2 1 0,-1 0 0,0 1 0,-1 1 0,0 0 0,1 1 0,0 1 0,1 0 0,-2 1 0,2 1 0,-1 0 0,0 0 0,3 1 0,0 1 0,1 1 0,1 0 0,0 3 0,0-1 0,1 1 0,1 2 0,1 1 0,3 0 0,1 1 0,1 2 0,0 1 0,2 1 0,1 1 0,0 2 0,0 0 0,1 2 0,1 1 0,0 1 0,-1 1 0,1 1 0,0 0 0,2 1 0,-2 0 0,2 1 0,-1 0 0,1-1 0,-1 1 0,1-1 0,0 0 0,0-1 0,-1 0 0,1-2 0,-1-1 0,0-1 0,0-1 0,-1-2 0,0 0 0,0-3 0,0 0 0,0-2 0,1-1 0,-1-2 0,2-2 0,0-2 0,2-2 0,0-1 0,1-2 0,-2-1-3155,1-3-8276,-2-1 3404,0 0-2203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7.36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273.58594"/>
      <inkml:brushProperty name="anchorY" value="-121423.4375"/>
      <inkml:brushProperty name="scaleFactor" value="0.5"/>
    </inkml:brush>
  </inkml:definitions>
  <inkml:trace contextRef="#ctx0" brushRef="#br0">21 115 5033,'0'0'0,"-1"-2"408,-1 0 3968,-1 0 976,-1-2 841,1 0 238,-1-1-1712,2 1-5298,0-1 1413,3 1-834,2-1 0,1 1 0,1 0 0,3 0 0,2 0 0,2-1 0,1 1 0,2-2 0,3 1 0,0-1 0,4-1 0,0 0 0,1-1-9475,2 1 1745,-6 0-8957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7.1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1582.30078"/>
      <inkml:brushProperty name="anchorY" value="-60389.375"/>
      <inkml:brushProperty name="scaleFactor" value="0.5"/>
    </inkml:brush>
  </inkml:definitions>
  <inkml:trace contextRef="#ctx0" brushRef="#br0">129 0 3145,'0'0'0,"0"0"1520,-2 0 869,1 0-118,-2 0-7,-1 1-19,-1 1-33,-2 1 86,2 2 148,0 2 325,-1 2 444,1 2 379,0 3-1386,0 1-2430,0 3 633,1 2-411,-1 1 0,0 2 0,2 1 0,-1 1 0,2 1 0,-2-1 0,1 2 0,-1-1 0,1 0 0,1 0 0,-1 1 0,0-2 0,0 1 0,0-1 0,-1-1 0,1-1 0,1-1 0,-1 0 0,0-2 0,1-1 0,1-1 0,0-2 0,0-2 0,1-1-1018,0-2-5748,2-2 1411,-1-2-991,1-1 278,-1-2-1320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7.84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486.78125"/>
      <inkml:brushProperty name="anchorY" value="-122325.125"/>
      <inkml:brushProperty name="scaleFactor" value="0.5"/>
    </inkml:brush>
  </inkml:definitions>
  <inkml:trace contextRef="#ctx0" brushRef="#br0">423 17 8490,'0'0'0,"0"-1"-1224,1 0 3621,1 0 525,-1 0 614,0 0 123,0-1-78,0 1-74,-1-1 15,0 1-1333,-1 0-2397,-1-1 604,-1 1-396,-1 0 0,0 1 0,-2 0 0,-1 0 0,0 0 0,-1 0 0,-1 0 0,0 1 0,-1 1 0,-1 0 0,0 0 0,-1 0 0,-1 1 0,0-1 0,0 1 0,0 0 0,1 1 0,-1 0 0,0 0 0,1 0 0,0 0 0,0 1 0,2 0 0,1-1 0,0 2 0,0-1 0,0 1 0,1 1 0,2-1 0,0 0 0,1 1 0,2 1 0,1-2 0,3 0 0,0 1 0,2-1 0,1 0 0,2 0 0,0 0 0,2 1 0,1-1 0,1 2 0,0-2 0,1 1 0,1 0 0,1 1 0,0-1 0,0 1 0,-1 0 0,0 0 0,0 0 0,-2 0 0,0 0 0,-1 1 0,-3-1 0,0 0 0,-1 0 0,-2-1 0,-2 0 0,-1 0 0,-3-1 0,-1 1 0,-2 0 0,-2-1 0,-1 0 0,-2 0 0,-2-1 0,-3 0 0,0 0 0,-2-1 0,-2-1 0,-2 1 0,0-2 0,-2 0 0,1-1 0,-1 0 0,0-1 0,0 0-11622,0 0 1910,6 0-1797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9.67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1048.77344"/>
      <inkml:brushProperty name="anchorY" value="-121669.14063"/>
      <inkml:brushProperty name="scaleFactor" value="0.5"/>
    </inkml:brush>
  </inkml:definitions>
  <inkml:trace contextRef="#ctx0" brushRef="#br0">29 64 8282,'0'0'0,"0"-1"1840,-1-3 3016,0 0 417,-1-1 448,-1-2 46,1 0-5539,-1 0 401,0 1-458,0 0-171,2 1 0,-2 1 0,1 0 0,0 2 0,1 0 0,0 2 0,1 2 0,1 1 0,0 2 0,1 2 0,1 3 0,-1 1 0,2 4 0,-1 2 0,-1 2 0,1 2 0,0 1 0,0 2 0,0 0 0,1 2 0,-1 0 0,0-1 0,0 2 0,-1-1 0,2-1 0,0 0 0,0-1 0,0 0 0,1-2 0,0-2 0,0 0 0,-2-2 0,2-2 0,-2 0 0,1-2 0,-1 0 0,1-2 0,-1-1 0,0-2 0,-1-1 0,-1 0 0,-1-3 0,0 0 0,0-1 0,0-1 0,-1-2 0,-1-2 0,0-1 0,1-1 0,-1-1 0,0-2 0,0 0 0,1-3 0,0 0 0,2-2 0,0-2 0,0-3 0,2 0 0,-1-3 0,2 0 0,0-1 0,2-1 0,0-1 0,2 0 0,0 0 0,2-1 0,0 0 0,1 1 0,1 1 0,1 1 0,0 0 0,0 2 0,0 1 0,-2 2 0,1 1 0,-2 2 0,0 1 0,-1 1 0,0 2 0,0 2 0,0 0 0,-1 2 0,0 2 0,0 1-2847,-1 0-4910,0 2 1425,-1 0-341,-2 1-2877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3:59.9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395.00781"/>
      <inkml:brushProperty name="anchorY" value="-122744.3125"/>
      <inkml:brushProperty name="scaleFactor" value="0.5"/>
    </inkml:brush>
  </inkml:definitions>
  <inkml:trace contextRef="#ctx0" brushRef="#br0">37 1 5569,'0'0'0,"-1"0"304,-1 1 2259,-1 0 335,1-1 398,-2 2 178,-1-1 123,1 1 295,-1 0 284,2 0-1365,0 1-3132,1 1 829,0 1-508,2 2 0,0 2 0,1 1 0,1 0 0,-1 3 0,2 1 0,1 2 0,0 0 0,0 2 0,0-1 0,0 1 0,1 0 0,-1 0 0,1-1 0,0-1 0,-1 1 0,1-1 0,0-1 0,0 0 0,-1-2 0,1 0 0,1-2 0,0 0-5508,1-2-4494,0 0 2076,-1-3-1440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0.4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480.58594"/>
      <inkml:brushProperty name="anchorY" value="-124135.78906"/>
      <inkml:brushProperty name="scaleFactor" value="0.5"/>
    </inkml:brush>
  </inkml:definitions>
  <inkml:trace contextRef="#ctx0" brushRef="#br0">307 67 5313,'0'0'0,"2"-2"616,-1-2 2680,1-1 186,-1-3 279,0 1-34,-1 0-128,1 0-75,-3 1 23,0 0-1916,-3 2-1677,0 0 363,-3 1-317,-1 0 0,-1 3 0,-1-1 0,-1 3 0,0 0 0,0 1 0,-3 1 0,0 2 0,0 0 0,0 2 0,-2 1 0,1 1 0,0 1 0,-1 1 0,0 1 0,1 1 0,0 1 0,2 1 0,3-1 0,0 0 0,4 0 0,2-1 0,3-1 0,0-1 0,3-1 0,2-2 0,2 0 0,3-2 0,0-2 0,1 0 0,1-1 0,-1-2 0,1 0 0,0 0 0,0-3 0,1 0 0,-1-1 0,1-2 0,-1 0 0,-1-2 0,2-1 0,-2 0 0,1-2 0,-1 0 0,1-2 0,-1 0 0,-1-1 0,-1 0 0,-1-1 0,0 0 0,-2 0 0,1 1 0,-1 1 0,-2 1 0,0 2 0,-1 1 0,-1 1 0,0 2 0,0 2 0,0 1 0,0 3 0,0 1 0,0 2 0,-2 2 0,1 2 0,-1 1 0,1 1 0,0 1 0,0 0 0,3 1 0,-1 0 0,2 1 0,0 0 0,0-1 0,2 0 0,1-2 0,0 0 0,2-1 0,0-1 0,1-1-5461,0-1-4209,0 0 1745,-1-3-1904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0.99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498.11719"/>
      <inkml:brushProperty name="anchorY" value="-125378.28906"/>
      <inkml:brushProperty name="scaleFactor" value="0.5"/>
    </inkml:brush>
  </inkml:definitions>
  <inkml:trace contextRef="#ctx0" brushRef="#br0">609 288 5113,'0'0'0,"1"-4"280,1-3 3165,-1-5 533,0-3 714,-1-1 414,-1-2 215,0-1-569,0 1-5483,-1 0 1542,-1 1-811,0 1 0,0 1 0,1 1 0,-1 2 0,0-1 0,1 2 0,1 1 0,0 1 0,-1 0 0,0 2 0,1-1 0,0 2 0,0 1 0,0 1 0,1 1 0,0 1 0,0 2 0,0 1 0,2 3 0,-1 1 0,2 1 0,1 2 0,0 1 0,1 3 0,0 1 0,-1 1 0,1 3 0,1 1 0,0 3 0,0 0 0,1 3 0,-1 2 0,2 2 0,-1 2 0,0 2 0,0 1 0,0 3 0,0 1 0,1 4 0,0 0 0,1 4 0,-1 2 0,1 2 0,-3 2 0,0 3 0,-1 0 0,-1 2 0,0 1 0,-2 0 0,-2 0 0,0 0 0,-4 0 0,-2 1 0,-3-1 0,-3-1 0,-3-2 0,-3-1 0,-1-1 0,-3-3 0,-2-3 0,-2-2 0,-1-2 0,-2-4 0,-1-2 0,0-4 0,-2-2 0,1-4 0,-2-2 0,2-3 0,-1-5 0,2-2 0,0-5 0,1-4 0,1-4 0,1-6 0,1-3 0,2-6 0,2-4 0,1-6 0,3-3 0,1-5 0,3-5 0,2-2 0,2-4 0,2-2 0,2-2 0,3-1 0,3-2 0,1 1 0,3 0 0,1 1 0,3 1 0,1 1 0,1 1 0,3 0 0,1 2 0,3 1 0,1 1 0,1 2 0,3 2 0,1 1 0,0 1 0,1 2-8280,2 1 442,0 2 58,-4 6-1191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1.46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157.99219"/>
      <inkml:brushProperty name="anchorY" value="-124797.1875"/>
      <inkml:brushProperty name="scaleFactor" value="0.5"/>
    </inkml:brush>
  </inkml:definitions>
  <inkml:trace contextRef="#ctx0" brushRef="#br0">6 20 5193,'0'0'0,"0"-1"704,0-3 2409,-1 0 133,0 0 268,-1 0 7,1 1-62,0 4-63,2 1 36,0 4-280,0 2-3647,1 3 1027,0 2-532,0 1 0,1 3 0,1 0 0,0 2 0,1 1 0,-1 0 0,0 2 0,-1-1 0,2-1 0,-2 0 0,-1-1 0,0-2 0,-1 1 0,0-2 0,-1 0 0,0 0 0,0-2 0,-2-1 0,0-1 0,1 0 0,0-3 0,0-1 0,0-2 0,1-1 0,0-2 0,1-2 0,1-3 0,0-2 0,1-2 0,1-2 0,-1-1 0,1-3 0,1-1 0,1-2 0,0-1 0,0-2 0,1 0 0,1-2 0,-1-1 0,1 0 0,1 0 0,0 1 0,-1 0 0,2 1 0,-1 1 0,0 2 0,0 2 0,1 1 0,-1 1 0,-1 2 0,2 2 0,-1 2 0,0 1 0,1 3 0,-1 0 0,0 2 0,-1-1 0,0 3-4397,0 1-4055,-1 0 1271,-1-1-6336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1.68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4464.69531"/>
      <inkml:brushProperty name="anchorY" value="-125849.47656"/>
      <inkml:brushProperty name="scaleFactor" value="0.5"/>
    </inkml:brush>
  </inkml:definitions>
  <inkml:trace contextRef="#ctx0" brushRef="#br0">22 4 7730,'0'0'0,"-2"0"264,1 0 3183,-2 0 613,0-1 831,-1 0 434,1 0 259,1 1-4802,0 0-349,1 1-182,1 2-251,2 0 0,0 3 0,3 0 0,-1 2 0,0 1 0,2 2 0,0 0 0,-1 2 0,0 0 0,1 1 0,0 0 0,1 0 0,1 0 0,1 0 0,-1-1 0,0-1 0,0 0 0,-1-1 0,1 0 0,0-2 0,2-1 0,0 0 0,1-1-5965,0-3-3179,-1 1 1459,-3-3-2508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2.18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5641.53125"/>
      <inkml:brushProperty name="anchorY" value="-127118.92969"/>
      <inkml:brushProperty name="scaleFactor" value="0.5"/>
    </inkml:brush>
  </inkml:definitions>
  <inkml:trace contextRef="#ctx0" brushRef="#br0">212 127 5977,'0'0'0,"0"-2"544,2-2 2605,-1-2 366,2-2 560,0-2 340,-1 1 232,0-1 123,-1 0-3610,0 0-928,-1 0 51,-1 1-283,-1 1 0,-1 1 0,-1 0 0,-1 2 0,-2 0 0,1 2 0,-3 0 0,0 2 0,1 1 0,-2 1 0,-1 2 0,-1 1 0,-1 2 0,-1 1 0,1 1 0,0 2 0,0 1 0,2 1 0,-1 1 0,1 1 0,1 1 0,1 0 0,2 1 0,1 0 0,2 0 0,1 0 0,2 0 0,2-2 0,2 0 0,1-1 0,1-2 0,3 0 0,0-3 0,3 0 0,0-1 0,0-2 0,1-1 0,-1-1 0,0-3 0,-1 1 0,0-3 0,-1-1 0,1-1 0,0-1 0,-1-1 0,-1-2 0,0 0 0,-1-2 0,-1-1 0,0-2 0,0 0 0,-2-2 0,-1 1 0,1-2 0,-2 0 0,0 1 0,1 0 0,-1 1 0,0 0 0,-1 1 0,0 3 0,0 1 0,-1 2 0,0 2 0,0 1 0,0 3 0,0 3 0,0 2 0,-1 1 0,1 3 0,0 2 0,2 0 0,-1 2 0,1 1 0,0 1 0,1 0 0,0 2 0,0 0 0,0 0 0,0 0 0,-1 0 0,2 0 0,-1 1 0,0-2 0,1-1 0,-1-1 0,2-1 0,1-1-10446,0-1 772,-1-3-3324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2.4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6727.05469"/>
      <inkml:brushProperty name="anchorY" value="-128342.05469"/>
      <inkml:brushProperty name="scaleFactor" value="0.5"/>
    </inkml:brush>
  </inkml:definitions>
  <inkml:trace contextRef="#ctx0" brushRef="#br0">1 87 7866,'0'0'0,"0"-3"744,0-6 3445,0-1 350,0-4 681,0 0 280,0 1-924,0 2-5234,0 3 1449,0 4-791,0 4 0,0 4 0,0 5 0,0 4 0,0 4 0,0 3 0,0 2 0,0 2 0,0 1 0,0 1 0,1 1 0,1 1 0,1 0 0,-1-1 0,1 0 0,0-2 0,-1 0 0,2-1 0,-1-1 0,1-2 0,-1-1 0,0-1 0,0-3 0,-1-1 0,2-2 0,-1-2 0,-1-2-8299,1-2-672,-1-2-7560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2.9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7795.48438"/>
      <inkml:brushProperty name="anchorY" value="-129802.07813"/>
      <inkml:brushProperty name="scaleFactor" value="0.5"/>
    </inkml:brush>
  </inkml:definitions>
  <inkml:trace contextRef="#ctx0" brushRef="#br0">72 180 8034,'0'0'0,"-2"-1"-1649,-1-1 4015,-1-2 627,-3-1 673,-1 0 201,0 0-3,-1 0-70,1 1-81,1 0-1862,1 1-1934,2 0 434,1 1-351,1-1 0,2 1 0,3-1 0,1 1 0,2 0 0,2 1 0,2-2 0,3 1 0,2-2 0,1 1 0,3-2 0,1 1 0,0-2 0,1 0 0,1 0 0,0-1 0,-1 1 0,1-1 0,-1 0 0,-1 0 0,-1 0 0,-2 1 0,-1 0 0,-1 0 0,-2 1 0,-2 0 0,0 1 0,-1 1 0,-1 0 0,-1 0 0,-2 2 0,0-1 0,-2 3 0,-1 0 0,-1 1 0,-3 2 0,0 2 0,-2 0 0,0 2 0,-1 2 0,-1 0 0,1 2 0,-1 2 0,0 0 0,1 2 0,-1 0 0,1 0 0,1 0 0,1 0 0,1 0 0,0 1 0,3-2 0,-1-1 0,2 0 0,2-2 0,0 0 0,1-2 0,2-1 0,1-1 0,0-1 0,-1-2 0,2-1 0,-1-1 0,0-2 0,1-1 0,-1-2 0,1-1 0,-2-1 0,0-1 0,0-1 0,-1-2 0,-1 0 0,-1-2 0,-1-1 0,1-1 0,-2-1 0,-2-2 0,-1 0 0,-2 0 0,0-1 0,-2 1 0,0-1 0,-2 2 0,-2 0 0,0 1 0,-1 2 0,1 2 0,-2 0 0,1 3 0,0 0 0,0 2 0,1 1 0,0 1 0,1 0 0,1 2 0,2-1 0,2 1-8103,0 0-2745,1 1-3510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7.8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0443.86328"/>
      <inkml:brushProperty name="anchorY" value="-60057.6875"/>
      <inkml:brushProperty name="scaleFactor" value="0.5"/>
    </inkml:brush>
  </inkml:definitions>
  <inkml:trace contextRef="#ctx0" brushRef="#br0">8 97 3793,'0'0'0,"0"-1"-432,0-2 1503,0 0 56,0-1 159,0 0 0,0 0-31,0-1 47,-1 2 130,-1 0 206,1 0 250,0 2 323,0 2 384,0 1 551,1 1 530,0 3 325,0 2-2922,0 0-925,0 3 105,0 1-259,0 2 0,0 2 0,0 0 0,0 1 0,1 0 0,1 0 0,1 0 0,-1 0 0,2-1 0,1-1 0,0 0 0,0-1 0,2 1 0,0-1 0,0-1 0,-1-1 0,1-1 0,-3-2 0,1-2 0,0 0 0,-1-2 0,0-1 0,1-1 0,0 0 0,-1-2 0,0-1 0,0-2 0,1 0 0,-1-2 0,1-2 0,0 0 0,0-2 0,2 0 0,-1-1 0,0-1 0,-1-1 0,1 0 0,0 0 0,-1-1 0,0 0 0,1 0 0,-2 0 0,1 2 0,0 0 0,-1 1 0,1 1 0,-1 0 0,0 2 0,1 1 0,0 1 0,1 1 0,1 3 0,-1 0 0,1 3 0,2 1 0,0 0 0,1 2 0,0 1 0,1 0 0,-1 1 0,1 0 0,0 0 0,0 0 0,1 0 0,0 0 0,0 0 0,0 0 0,-1-1 0,0-1 0,-1 0 0,0-1 0,-1-1 0,1 1 0,-1-2 0,0 0 0,-1-1 0,0 0 0,0-1 0,-1-1 0,-1 0 0,-1-1 0,1-1 0,-2 0 0,1-1 0,0-1 0,-1-1 0,1 0 0,-1-1 0,0 0 0,-1-2 0,0 0 0,-2-2 0,0 1 0,0-1 0,-1-1 0,0-1 0,0-2 0,-1 0 0,0-1 0,-1 0 0,-1-1 0,1 0 0,-1 0 0,2 0 0,-1 0 0,0 2 0,1 0 0,-1 1 0,1 2 0,0 0 0,-1 2 0,1 0 0,-1 1 0,1 2 0,0 1 0,2 1 0,0 1 0,1 2 0,-1 0 0,1 2 0,0 0-4434,2 1 473,0 0-267,0 1-227,0 1-212,0-1-59,-1-1-1830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3.34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9165.36719"/>
      <inkml:brushProperty name="anchorY" value="-130685.74219"/>
      <inkml:brushProperty name="scaleFactor" value="0.5"/>
    </inkml:brush>
  </inkml:definitions>
  <inkml:trace contextRef="#ctx0" brushRef="#br0">8 41 7890,'0'0'0,"0"-1"576,0-3 5013,1 0 1079,1 0 1268,-1-1-4465,1 0-3549,-2 0 793,1 1-715,-2 1 0,0 0 0,-1 2 0,1 0 0,-2 1 0,1 2 0,1 3 0,-1 1 0,1 3 0,1 2 0,1 1 0,0 4 0,2 1 0,0 3 0,1 3 0,1 3 0,0 1 0,1 2 0,1 3 0,0 2 0,0 2 0,1 1 0,-1 3 0,-1 1 0,-2 2 0,0 2 0,-1 1 0,0 2 0,-2-1 0,-2 0 0,0-1 0,0-1 0,-2-1 0,0-2 0,1-1 0,-1-2 0,1-1 0,-2-2 0,1-3 0,1-2 0,0-2 0,0-4 0,-1-2 0,2-4 0,0-2 0,-2-3 0,2-2 0,-1-4 0,1-2 0,1-4 0,1-4 0,2-4 0,0-4-5965,0-3-5587,1 1-4519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3.70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0231.98438"/>
      <inkml:brushProperty name="anchorY" value="-132867.92188"/>
      <inkml:brushProperty name="scaleFactor" value="0.5"/>
    </inkml:brush>
  </inkml:definitions>
  <inkml:trace contextRef="#ctx0" brushRef="#br0">15 268 9578,'0'0'0,"0"-4"-1392,-1-4 2791,-2-4 266,0-4 367,0-1 64,1-2-80,1 0-162,0 0-111,0 0-60,1 1-28,2 1 44,-1 1 142,2 1 175,2 1 261,1 2-1941,2 2-175,3 0-53,2 2-108,0 2 0,2 1 0,1 2 0,1 2 0,0 3 0,1 2 0,0 1 0,0 2 0,-2 1 0,1 2 0,-3 2 0,-3-1 0,0 2 0,-3 0 0,-2 1 0,-3 1 0,-2 0 0,-2 0 0,-3 0 0,-3-1 0,-1 1 0,-2-1 0,-1-2 0,-2 1 0,-2-2 0,-1 0 0,0-1 0,1-1 0,-1-1 0,1-1 0,2-2 0,1-1 0,3-1 0,0-3-9923,3-1 1518,1 0-6865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3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1300.07813"/>
      <inkml:brushProperty name="anchorY" value="-133909.07813"/>
      <inkml:brushProperty name="scaleFactor" value="0.5"/>
    </inkml:brush>
  </inkml:definitions>
  <inkml:trace contextRef="#ctx0" brushRef="#br0">0 14 9106,'0'0'0,"2"-1"992,1-2 4015,1 0 598,1 0 616,2 0-465,-2 2-6662,1 2 1892,-1 2-986,-2 3 0,1 4 0,-2 1 0,0 3 0,0 2 0,-2 2 0,1 1 0,-1 1 0,0 1 0,1 0 0,0 0 0,1 0 0,-1-1 0,1-1 0,0-2 0,0 0 0,0-1 0,1-2 0,0-1 0,1-2 0,2-2 0,-2-3 0,1-2-1242,0-1-10828,-1-3 3997,0-1-3547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4.10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2417.41406"/>
      <inkml:brushProperty name="anchorY" value="-135261.17188"/>
      <inkml:brushProperty name="scaleFactor" value="0.5"/>
    </inkml:brush>
  </inkml:definitions>
  <inkml:trace contextRef="#ctx0" brushRef="#br0">32 90 6665,'0'0'0,"-1"-3"-344,-2-4 2194,-1-1 17,-2-2 74,1-2-201,1 1-368,0 2-429,0 0-524,3 1-554,1 3-618,2 1-822,0 2-1022,2 1-1008,2 1-270,0 1-37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4.46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1389.11719"/>
      <inkml:brushProperty name="anchorY" value="-134157.39063"/>
      <inkml:brushProperty name="scaleFactor" value="0.5"/>
    </inkml:brush>
  </inkml:definitions>
  <inkml:trace contextRef="#ctx0" brushRef="#br0">208 39 2713,'0'0'0,"0"-1"2216,0 0 2316,0-1 327,0 0 600,0-1 198,1 0 102,1-1-4886,-1 0-438,-1 0-171,0 0-264,-3 1 0,-1 0 0,-1 0 0,-2 2 0,-1 0 0,-2 2 0,-2 1 0,0 2 0,0 0 0,-2 1 0,-1 1 0,1 1 0,-1 1 0,1 2 0,1 1 0,2 2 0,0 0 0,2 1 0,1 0 0,2 2 0,2-1 0,1 2 0,2 0 0,0 0 0,3 0 0,1-1 0,2 1 0,1-1 0,0-1 0,3 0 0,0-2 0,1-1 0,0-1 0,1-2 0,1-2 0,1-1 0,0-2 0,1 0 0,0-2 0,0-1 0,1 0 0,-1-2 0,0 0 0,1-2-6152,-1 1-5206,-3 0-4733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7.3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2431.55469"/>
      <inkml:brushProperty name="anchorY" value="-135484.85938"/>
      <inkml:brushProperty name="scaleFactor" value="0.5"/>
    </inkml:brush>
  </inkml:definitions>
  <inkml:trace contextRef="#ctx0" brushRef="#br0">0 179 8626,'0'0'0,"2"-2"-2009,-1-3 3334,1-2 606,-1-1 721,1-2 325,0 0 153,1-1 105,0 1 75,-1-1 131,0-1 149,1 1-3531,-1 0 344,0 1-306,-1 0-97,0 2 0,0 1 0,1-1 0,0 2 0,-1-1 0,-1 1 0,1 2 0,-1 0 0,0 3 0,0 2 0,0 2 0,0 2 0,0 3 0,0 2 0,0 1 0,0 4 0,0 1 0,0 2 0,0 1 0,0 2 0,0 1 0,0 0 0,0 1 0,0 0 0,0 0 0,0 0 0,0 0 0,0-1 0,0 0 0,0-1 0,0 0 0,0-2 0,0 0 0,-2-2 0,1 0 0,0-2 0,-1-2 0,1-2 0,1-2 0,0-2 0,-1-3-11016,1-1 3437,1-1-7415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7.78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3475.72656"/>
      <inkml:brushProperty name="anchorY" value="-136829.75"/>
      <inkml:brushProperty name="scaleFactor" value="0.5"/>
    </inkml:brush>
  </inkml:definitions>
  <inkml:trace contextRef="#ctx0" brushRef="#br0">44 146 9002,'0'0'0,"-1"-3"248,-1-6 3006,-1-3 439,-1-1 656,0-1 397,0-1 88,0 0-2562,-1 2-2346,2 1 517,-1 2-443,1 2 0,0 1 0,1 1 0,1 2 0,1 2 0,1 0 0,2 2 0,1 1 0,2 0 0,2 0 0,2 0 0,2 2 0,2-1 0,1 0 0,2 1 0,4 1 0,0 1 0,2 0 0,3 1 0,-1 2 0,1 1 0,1 0 0,0 1 0,1 1 0,0 1 0,-1 0 0,-1 1 0,-2 0 0,-1 1 0,-2 0 0,-1 1 0,-3 0 0,-2 1 0,-3 0 0,-3 1 0,-2 0 0,-3 1 0,-4-1 0,-2 1 0,-2 0 0,-2-1 0,-2 1 0,-3 0 0,-1-1 0,-2 0 0,-3-1 0,0 1 0,-2-2 0,-1 0 0,-1 0 0,-2-2 0,1 0 0,-1 0 0,1-2 0,0-1 0,0 0 0,2-1 0,1-2 0,2-1 0,3-3-5872,2 0-5324,3-2-5446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8.3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4620.24219"/>
      <inkml:brushProperty name="anchorY" value="-138290.53125"/>
      <inkml:brushProperty name="scaleFactor" value="0.5"/>
    </inkml:brush>
  </inkml:definitions>
  <inkml:trace contextRef="#ctx0" brushRef="#br0">135 97 9274,'0'0'0,"1"-1"-520,2-1 4247,3-2 608,1 0 814,1-1 239,0-1-62,0 0-6121,-2-1 1666,1 1-859,-1 1-12,0-1 0,-1 0 0,0 0 0,-1 1 0,0-1 0,-1 1 0,-2 1 0,-1-1 0,-1 2 0,-3 1 0,-1 0 0,-1 1 0,-1 1 0,-2 1 0,0 1 0,-1 0 0,-2 2 0,0 2 0,-1 0 0,-1 1 0,-2 2 0,0 1 0,2 0 0,0 3 0,0-1 0,2 2 0,1 0 0,3 0 0,1 1 0,2-1 0,2 0 0,2-1 0,2 1 0,2-1 0,1-1 0,3-1 0,1-1 0,2-1 0,1-1 0,0-1 0,1-2 0,1 0 0,-1-2 0,0 0 0,1-2 0,-2-1 0,1 0 0,-1-1 0,0-1 0,0-1 0,-2-1 0,0-1 0,-1-1 0,1-1 0,0-2 0,-2 1 0,0-2 0,-1-1 0,0-1 0,-1-1 0,0 1 0,-1-1 0,1 1 0,-2 0 0,1 1 0,-1 0 0,-1 2 0,0 1 0,-1 1 0,-2 2 0,0 2 0,-1 3 0,1 1 0,-2 3 0,1 1 0,0 2 0,2 1 0,1 2 0,0 1 0,0 1 0,1 1 0,0 0 0,0 1 0,1-1 0,-1 1 0,0 0 0,1 0 0,-1-1 0,2-2 0,-1 1 0,1-2 0,-1 0 0,1-1 0,-1-1 0,2-1 0,1-1 0,1-2-2138,0 0-7968,1-3 2762,-2-1-6573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8.6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5847.53906"/>
      <inkml:brushProperty name="anchorY" value="-139545.125"/>
      <inkml:brushProperty name="scaleFactor" value="0.5"/>
    </inkml:brush>
  </inkml:definitions>
  <inkml:trace contextRef="#ctx0" brushRef="#br0">0 291 7090,'0'0'0,"0"-5"-1561,0-7 2633,0-5 555,0-5 685,0-3 458,0-2 393,0-2 486,0 2 494,0 0 339,0 2-533,0 3-4558,0 4 1289,0 2-680,2 6 0,-1 3 0,1 5 0,0 4 0,1 5 0,0 4 0,0 3 0,1 3 0,1 2 0,-1 3 0,0 0 0,0 2 0,0 0 0,1 1 0,1-1 0,0 0 0,0-1 0,0-2 0,-1 0 0,0 0 0,-1-2 0,0-1 0,-2 0 0,0-2 0,0-1 0,0-1 0,0-3 0,-1-2-1774,0-1-7530,-1-2 3060,0-2 166,0 0 1648,0-2-535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9.2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6963.3125"/>
      <inkml:brushProperty name="anchorY" value="-140735.34375"/>
      <inkml:brushProperty name="scaleFactor" value="0.5"/>
    </inkml:brush>
  </inkml:definitions>
  <inkml:trace contextRef="#ctx0" brushRef="#br0">44 288 2537,'0'0'0,"-2"0"72,-1-1 1829,0-1 729,-1 0 698,1-1 446,-1-1 373,-1 0 340,0 0 227,2 0 78,-1 0-5143,1 0 1020,1 0-602,1 0-67,0 0 0,2 0 0,0 0 0,2 0 0,1 0 0,2 0 0,0 0 0,1 0 0,1 0 0,2 0 0,2 0 0,0 1 0,1 0 0,1 0 0,3-1 0,-1 1 0,2-1 0,0 0 0,2-1-5116,1-1 62,0 0 444,0-1 530,-1-1 913,0 0 865,-1 0 828,-2 0 721,-1 0 689,0 0 650,-2 1 580,-1 1 464,-2-1 350,-1 1 205,-2 1 184,0-1 101,-1 1 78,-1 0 57,-3-1 135,1 1 230,-1 0 262,-1 0-3600,-1 0 844,1 0-445,0 0-31,0 0 0,-3 1 0,0 0 0,0 1 0,-1 0 0,0 1 0,-2 0 0,0 0 0,-2 3 0,-1 0 0,-1 1 0,-2 2 0,-2 2 0,0 1 0,0 2 0,-1 2 0,1 1 0,-2 1 0,2 1 0,0 0 0,0 1 0,2 1 0,1-1 0,3 1 0,1-1 0,2-1 0,1 0 0,2-1 0,1 0 0,3-2 0,-1 0 0,1-3 0,3-1 0,1-1 0,0-1 0,1-1 0,0-2 0,1-1 0,-2-1 0,2-2 0,-1 0 0,0-1 0,0-2 0,0-1 0,0-1 0,0 0 0,-1-1 0,-1-2 0,-1-1 0,0-1 0,0-1 0,-2-1 0,1 0 0,-1-1 0,-1-1 0,0 0 0,0 1 0,-1 0 0,-1 1 0,0 0 0,-1 1 0,0 2 0,0 2 0,0 3 0,0 2 0,0 2 0,-2 3 0,1 3 0,-1 2 0,1 2 0,0 2 0,1 1 0,-1 2 0,1 2 0,0 0 0,2 1 0,-1 1 0,2-1 0,0-1 0,1 1 0,0-2 0,0 1 0,1-1 0,0-1 0,1-1 0,1-2 0,-1-1 0,1-2 0,0-1-6255,1-1-5036,-3-2-4760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1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369 489 6969,'6'-4'-43,"0"0"0,-1 0 0,1-1 0,-1 1 0,3-4 43,37-49 5350,-28 34-3212,-9 11-582,0-1 0,0 0 1,-2 0-1,0-1 0,0 1 1,-1-2-1,-1 1 0,2-10-1556,-5 15 482,0 1 0,0-1-1,-1 0 1,0 1 0,-1-1-1,0 0 1,0 1 0,-1-1-1,0 1 1,0 0-1,-2-3-481,-7-18 403,-1 1-1,-8-12-402,17 35-28,2 2 28,0 0 0,-1 1 0,1-1 0,-1 1 0,0-1 0,1 1 0,-1 0 0,0 0 0,-1 0 0,1 0 0,0 0 0,0 0 0,-1 0 0,1 1 0,-1-1 0,0 1 0,1 0 0,-1 0 0,0 0 0,0 0 0,0 0 0,-1 0 0,-1 1 0,0 0 0,1 0 0,-1 1 0,0-1 0,1 1 0,-1 0 0,1 1 0,-1-1 0,1 1 0,-1 0 0,1 0 0,0 0 0,-2 2 0,-3 1 0,0 1 0,0 1 0,1-1 0,0 2 0,0-1 0,1 1 0,0 0 0,0 1 0,1-1 0,0 1 0,0 1 0,0 1 0,-6 16 0,9-21 0,0 1 0,0-1 0,1 1 0,0-1 0,0 1 0,0 5 0,0 0 0,1 0 0,1 0 0,0 1 0,1-1 0,0 0 0,1 1 0,0-1 0,1 0 0,0 0 0,1-1 0,0 1 0,1-1 0,4 7 0,12 19 0,1-2 0,2 0 0,12 11 0,30 45 0,-57-77 0,-1 0 0,0 0 0,0 1 0,-2 0 0,0 1 0,-1 0 0,0 1 0,-4-12 0,-1-1 0,0 1 0,0 0 0,-1-1 0,1 1 0,-1 0 0,0-1 0,0 1 0,-1-1 0,1 1 0,-1-1 0,0 0 0,0 0 0,-1 0 0,1 0 0,-2 2 0,-1 1 0,-1 1 0,0-1 0,-1 1 0,1-2 0,-1 1 0,-1-1 0,-4 3 0,-1 0 0,-1-1 0,-1-1 0,1 0 0,-1-1 0,0-1 0,-1 0 0,-12 2 0,19-5 0,-1 0 0,0-1 0,0 0 0,0-1 0,0 0 0,0 0 0,0-1 0,0-1 0,0 1 0,1-2 0,-1 1 0,0-1 0,1-1 0,3 1 0,1 0 0,-1 0 0,1-1 0,0 1 0,0-1 0,0-1 0,1 1 0,0-1 0,0 1 0,0-1 0,0-1 0,1 1 0,-2-4 0,-1-2 0,1 0 0,0-1 0,1 0 0,0 1 0,1-2 0,0-1 0,-5-17 0,0 1 0,-5-5 0,8 18 0,5 18 0,-1-1 0,1 0 0,0 0 0,0 0 0,0 0 0,0 0 0,0 0 0,0 0 0,0 0 0,0 0 0,0 0 0,0 1 0,0-1 0,0 0 0,0 0 0,0 0 0,0 0 0,-1 0 0,1 0 0,0 0 0,0 0 0,0 0 0,0 0 0,0 0 0,0 0 0,0 0 0,0 0 0,0 0 0,-1 0 0,1 0 0,0 0 0,0 0 0,0 0 0,0 0 0,0 0 0,0 0 0,0 0 0,0 0 0,0 0 0,-1 0 0,1 0 0,0 0 0,0 0 0,0 0 0,0 0 0,0 0 0,0 0 0,0 0 0,0-1 0,0 1 0,0 0 0,0 0 0,0 0 0,-1 0 0,1 0 0,0 0 0,0 0 0,0 0 0,0 0 0,0 0 0,0-1 0,0 1 0,0 0 0,-1 13 0,5-1 0,1-1 0,1 0 0,0 0 0,0 0 0,1-1 0,0 1 0,1-2 0,0 1 0,1-1 0,0-1 0,0 1 0,1-1 0,3 1 0,1 0 0,1 0 0,0-1 0,0-1 0,1 0 0,-1-1 0,2-1 0,-1-1 0,0 0 0,13 1 0,-4-2 0,0 0 0,-1-2 0,1-1 0,0-1 0,-1-1 0,1-1 0,-1-2 0,14-4 0,-23 5 0,0-1 0,0-1 0,-1 0 0,0-1 0,0-1 0,-1 0 0,0-1 0,-1 0 0,1-1 0,-2 0 0,1-1 0,-2-1 0,1 1 0,0-4 0,4-7 18,-1 0-1,-1-1 1,0-1 0,-2 0-1,-1-1 1,-1 0 0,-1 0-1,-1-3-17,2-15-537,-2 0-1,-1 0 1,-3-1 0,-1-24 537,5-144-254,-7 212 282,0-1 0,0 1 1,0 0-1,0-1 0,0 1 0,0-1 0,0 1 0,0 0 0,0-1 0,0 1 0,0 0 1,0-1-1,0 1 0,0-1 0,0 1 0,0 0 0,-1-1 0,1 1 0,0 0 0,0-1 1,0 1-1,-1 0 0,1-1 0,0 1 0,0 0 0,-1 0 0,1-1 0,0 1 1,0 0-1,-1 0 0,1-1 0,0 1 0,-1 0 0,1 0 0,0 0 0,-1 0 0,1 0 1,-1-1-1,1 1 0,0 0 0,-1 0 0,1 0 0,0 0 0,-1 0 0,1 0 0,-1 0 1,1 0-1,0 0 0,-1 0 0,1 1 0,0-1 0,-1 0 0,1 0 0,0 0 0,-1 0 1,1 1-1,0-1 0,-1 0 0,1 0 0,0 0 0,-1 1 0,1-1 0,0 0 1,0 1-1,-1-1 0,1 0 0,0 0 0,0 1-28,-2 0 32,0 1 0,0 0-1,0 0 1,1-1 0,-1 1 0,1 0 0,-1 0 0,1 0-1,0 1 1,0-1 0,-1 1-32,-7 32 0,-1 4 0,1-1 0,2 5 0,3 19 0,2 1 0,3-1 0,3 1 0,11 55 0,-11-98 0,2 1 0,0-1 0,1 1 0,1-2 0,1 1 0,1-1 0,0-1 0,8 11 0,-14-24 0,-1 0 0,1-1 0,0 1 0,0-1 0,1 1 0,-1-1 0,1-1 0,0 1 0,0-1 0,1 0 0,-1 0 0,0 0 0,1-1 0,5 2 0,-8-2 0,0-1 0,1 0 0,-1-1 0,0 1 0,1 0 0,-1-1 0,0 0 0,1 0 0,-1 0 0,1 0 0,-1 0 0,0-1 0,1 0 0,-1 1 0,0-1 0,0 0 0,1-1 0,-1 1 0,0-1 0,0 1 0,0-1 0,0 0 0,-1 0 0,1 0 0,0 0 0,-1-1 0,5-5 0,-1 0 0,-1-1 0,1 0 0,-2 0 0,1 0 0,-1-1 0,0 1 0,-1-1 0,2-9 0,3-18 0,-2 0 0,-2-4 0,0 9 0,1-26 0,4-24 0,-7 52 0,-2 25 0,0 20 0,-8 149 0,9-147 0,-1 1 0,0 1 0,-2 0 0,0-1 0,0 1 0,-1 10 0,3-26 0,0 0 0,0 1 0,0-1 0,0 0 0,-1 0 0,1 0 0,-1 1 0,0-1 0,-1 0 0,-2 13 0,1-9 0,2-22 0,4-27 0,1 0 0,3 0 0,1 0 0,2 1 0,8-17 0,-15 49 35,0 1 0,1-1 0,0 1 0,0 0 0,1 1 1,0-1-1,1 1 0,-1 0 0,1 0 0,1 1 0,5-5-35,-7 6-611,1 1 0,0 0-1,0 0 1,1 0 0,-1 1 0,1 0 0,0 0 611,21-4-5815,0 7-3425,-13 4 4246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8.16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2010.71875"/>
      <inkml:brushProperty name="anchorY" value="-60995.00781"/>
      <inkml:brushProperty name="scaleFactor" value="0.5"/>
    </inkml:brush>
  </inkml:definitions>
  <inkml:trace contextRef="#ctx0" brushRef="#br0">0 0 4537,'0'0'0,"2"1"1576,-1 1 1718,1 2 163,-1 3 292,1 1 54,0 3-151,1 2-198,0 1-205,1 2-1468,-1 1-1893,0 1 439,0 0-327,0-1 0,0 1 0,0-2 0,-1 0 0,0 0 0,0-2 0,0 1 0,0-2 0,-1 1 0,1-2 0,0 0 0,0-1 0,-1 0 0,0-2 0,1-1 0,-1-1-1550,2-2-3627,0 1 1315,-1-3-203,0 0 410,0-2 338,1-1 308,-2-1 331,1-2 337,-2 0-890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09.7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8461.08594"/>
      <inkml:brushProperty name="anchorY" value="-141750.3125"/>
      <inkml:brushProperty name="scaleFactor" value="0.5"/>
    </inkml:brush>
  </inkml:definitions>
  <inkml:trace contextRef="#ctx0" brushRef="#br0">15 107 9138,'0'0'0,"0"-3"-720,0-5 3874,0-3 629,0-3 898,0-1 447,0 0 172,0 2-3498,0 1-1689,0 3 275,0 5-388,0 2 0,0 4 0,0 4 0,0 4 0,0 2 0,0 3 0,0 3 0,-1 0 0,-1 3 0,1 0 0,0 0 0,0 1 0,-1 0 0,0-1 0,0 1 0,1-1 0,0-1 0,1-1 0,0 0 0,0-2 0,0-1 0,0-2 0,0 0 0,0-2 0,0 0 0,0-2 0,0-1 0,0-1 0,0-1 0,0-2 0,0-2 0,0-2 0,0-1 0,1-2 0,1-2 0,1-2 0,1-1 0,1-2 0,0 0 0,0-2 0,1-1 0,0 0 0,1-1 0,2-1 0,-1 0 0,2 0 0,-1 1 0,2 1 0,-1-1 0,1 3 0,1 0 0,-1 2 0,1 2 0,0 3 0,0 1 0,0 3 0,-1 2 0,0 3 0,0 2 0,0 1 0,-1 3 0,-1-1 0,0 3 0,-2-1 0,-1 1 0,-2 1 0,-1-1 0,-2 0 0,-3 0 0,-2 0 0,-2-1 0,-1 0 0,-1 0 0,-3-2 0,-1-1 0,-1 0 0,0-1 0,-2-1 0,-1-1 0,2-1 0,-1-3 0,1 0 0,1-3 0,2-1-8841,2-2-2542,2 1-1383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10.2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9548.45313"/>
      <inkml:brushProperty name="anchorY" value="-143155.85938"/>
      <inkml:brushProperty name="scaleFactor" value="0.5"/>
    </inkml:brush>
  </inkml:definitions>
  <inkml:trace contextRef="#ctx0" brushRef="#br0">356 72 7194,'0'0'0,"1"-1"-128,2 0 3715,0-2 432,1 0 488,0 0 47,-1-1-181,-1 0-188,-1-1-4333,0 0 699,-1 1-478,0-1-73,0 1 0,-2-1 0,1 0 0,-2 1 0,-1 1 0,-3-1 0,-1 1 0,-1 1 0,-2 0 0,0 1 0,-3 1 0,0 1 0,0 2 0,-3 2 0,0 1 0,-2 2 0,0 2 0,-1 0 0,1 2 0,-2 2 0,2 0 0,1 3 0,0-1 0,0 2 0,3 0 0,1 0 0,2 0 0,1 0 0,4-1 0,0 0 0,3-2 0,1 0 0,1-2 0,3-1 0,2-1 0,1-1 0,2-2 0,2-2 0,1-1 0,1-2 0,2-2 0,0 0 0,2-1 0,0-2 0,0-2 0,1-1 0,1-2 0,-2-1 0,0-1 0,0-3 0,0-1 0,-1-1 0,-2-1 0,-1-1 0,-2 0 0,0-2 0,-1 1 0,0 0 0,-1 0 0,-1 1 0,-1 2 0,-1 1 0,0 4 0,-1 1 0,2 4 0,-2 2 0,1 3 0,-2 3 0,1 2 0,0 3 0,0 1 0,1 2 0,-1 2 0,1 0 0,1 0 0,0 0 0,1 0 0,0 1 0,1-1 0,0-1 0,1 0 0,0 0 0,1-2 0,2 0 0,2-3 0,1-1 0,0-1 0,1-2-5499,2-1-6102,-3-1-4977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10.69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0656.80469"/>
      <inkml:brushProperty name="anchorY" value="-144416.26563"/>
      <inkml:brushProperty name="scaleFactor" value="0.5"/>
    </inkml:brush>
  </inkml:definitions>
  <inkml:trace contextRef="#ctx0" brushRef="#br0">354 128 10082,'0'0'0,"0"-2"-1040,0-2 3202,1-3 541,1-1 760,-1-1 489,0 0 365,0-1 225,0 1-2279,-1 0-2377,-1 0 551,-1 1-437,-1-1 0,-1 1 0,-1 1 0,-3 1 0,0 0 0,0 2 0,-2 2 0,-1 0 0,-2 2 0,0 2 0,1 1 0,-1 2 0,0 1 0,0 1 0,-1 0 0,1 2 0,0-1 0,2 0 0,1 1 0,1 0 0,1 1 0,1 0 0,1 0 0,2 1 0,2-1 0,2 2 0,1 0 0,2 0 0,1 0 0,3 0 0,1 0 0,2 1 0,0-1 0,1 0 0,1 0 0,-1 0 0,1 0 0,1-1 0,-2-1 0,1 1 0,-1-2 0,-1 0 0,-1 0 0,-2 0 0,-2-1 0,-2 0 0,-2 0 0,-2 0 0,-3-1 0,-4 1 0,-2-1 0,-4 0 0,-2-1 0,-3 1 0,-1-1 0,-1 0 0,-1-1 0,-1-1 0,1 0 0,0 0 0,2-2 0,2-1 0,1-2 0,3 0-1475,2-2-11500,3 0 4914,4-1-2195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11.0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9287.8125"/>
      <inkml:brushProperty name="anchorY" value="-143703.23438"/>
      <inkml:brushProperty name="scaleFactor" value="0.5"/>
    </inkml:brush>
  </inkml:definitions>
  <inkml:trace contextRef="#ctx0" brushRef="#br0">76 107 6673,'0'0'0,"1"-1"3233,2 1 4247,2-1 701,-1-1-1154,1 1-8100,0 0 2319,1 0-1246,1 0 0,-1 2 0,2 0 0,-1-1 0,0 1 0,0 0 0,2-1 0,-1-1 0,1 1 0,1-2 0,-1 1 0,0-2 0,0 1 0,0-1 0,-1-2 0,1 1 0,-2-2 0,0 1 0,-1-2 0,-1 1 0,0 0 0,-1-1 0,-3 0 0,-1 1 0,-1-1 0,-3 0 0,-3 2 0,0-1 0,-3 3 0,-2 0 0,0 2 0,-3 2 0,-1 2 0,-1 2 0,0 2 0,-1 1 0,0 4 0,1 1 0,1 2 0,0 1 0,1 2 0,2 0 0,2 1 0,1 0 0,3 0 0,1 0 0,2-1 0,2-1 0,4 0 0,1-1 0,3-1 0,2-2 0,2-1 0,0-1 0,2-3 0,2-1 0,0-1 0,3-2 0,1-2 0,3 0 0,1-3 0,2 0 0,0-3-11128,3 0 2200,-5 0-4194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11.6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0481.76563"/>
      <inkml:brushProperty name="anchorY" value="-144938.34375"/>
      <inkml:brushProperty name="scaleFactor" value="0.5"/>
    </inkml:brush>
  </inkml:definitions>
  <inkml:trace contextRef="#ctx0" brushRef="#br0">297 191 6833,'0'0'0,"-5"0"-376,-6 2 3436,-5 1 268,-3 2 387,-4 0-7,-1 2-90,-2-1-17,1 1 28,0 0-2305,1-1-1273,1 0 225,2-1-276,4 1 0,2-1 0,4 0 0,3 0 0,5-1 0,4-1 0,8 0 0,7-2 0,8-1 0,9-1 0,11-2 0,9-2 0,9-2 0,7-2 0,8-1 0,6-1 0,5-2 0,3-1 0,0 0 0,0-1 0,-3 1 0,-4 0 0,-6 0 0,-5 1 0,-3-1 0,-5 0 0,-5 1 0,-4 0 0,-4 0 0,-4 2 0,-4 0-4089,-5 2-1912,-4-1-31,-4 1-524,-8 2-4121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11.95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2879.74219"/>
      <inkml:brushProperty name="anchorY" value="-145764.35938"/>
      <inkml:brushProperty name="scaleFactor" value="0.5"/>
    </inkml:brush>
  </inkml:definitions>
  <inkml:trace contextRef="#ctx0" brushRef="#br0">282 163 7586,'0'0'0,"-7"3"1776,-10 3 1970,-6 3-152,-6 2 34,-2 1-120,-2 1 63,2 0 149,3-1-2421,3-1-1237,3-1 215,5-1-277,6-1 0,4-2 0,6 0 0,7-2 0,5-2 0,6 0 0,7-3 0,7 0 0,6-2 0,4-1 0,5-2 0,5-1 0,3-2 0,2-2 0,2 0 0,1-1 0,2-2 0,-1 0 0,-1 0 0,-2 0 0,-1-1 0,-3 0 0,-1 1 0,-2-1 0,-5 1 0,-1 0 0,-3 1 0,-2 1 0,-3 0 0,-3 2 0,-3 0-4957,-2 1 305,-2 2-493,-2 0-353,-3 1 95,-5 1-1985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4:12.30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4935.80469"/>
      <inkml:brushProperty name="anchorY" value="-146617.84375"/>
      <inkml:brushProperty name="scaleFactor" value="0.5"/>
    </inkml:brush>
  </inkml:definitions>
  <inkml:trace contextRef="#ctx0" brushRef="#br0">250 59 4721,'0'0'0,"-7"3"2793,-11 3 2949,-7 3-49,-5 2 46,-3 2-283,1 0-3322,2 0-2072,4-2 365,5 0-427,7-1 0,4-1 0,7-2 0,5 0 0,6-2 0,7-1 0,7-2 0,5-2 0,7-1 0,7-1 0,7-1 0,4-1 0,4-2 0,4 0 0,2-2 0,2 0 0,-1 0 0,-1 0 0,-3 0 0,-2 0 0,-3-1 0,-2 1 0,-5 0 0,-2 0 0,-3 1 0,-4 0 0,-3 0 0,-3-1 0,-4 2 0,-2-1 0,-3 0 0,0 0 0,-2 1 0,0-1 0,0 0-6525,-2-1-4578,-4 2-4859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3.4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5177,'0'0'-1702,"0"0"1013,0 0 697,0 0 327,0 0 157,0 0 80,0 0 51,0 0 40,0 0 31,0 0 28,0-1-2546,0-1 3924,0-11 23295,0 12-25392,0 1 0,0 0 0,0 0 0,0 0 0,0 0 1,0 0-1,-1 0 0,1 0 0,0 0 0,0 0 0,0 0 0,0 0 1,0-1-1,0 1 0,0 0 0,0 0 0,0 0 0,0 0 0,0 0 1,0 0-1,0 0 0,0 0 0,0-1 0,0 1 0,0 0 1,0 0-1,0 0 0,0 0 0,0 0 0,0 0 0,0 0 0,0 0 1,0 0-1,0-1 0,1 1 0,-1 0 0,0 0 0,0 0 0,0 0 1,0 0-1,0 0 0,0 0 0,0 0 0,0 0 0,0 0 1,0 0-1,0 0 0,1 0 0,-1 0 0,0 0 0,0-1 0,0 1 1,0 0-1,0 0 0,0 0 0,0 0 0,0 0 0,1 0 0,-1 0 1,0 0-1,0 0 0,0 0 0,0 1 0,0-1 0,0 0 1,0 0-1,0 0 0,0 0 0,1 0 0,-1 0-3,3 0-26,-2-12 33,0 9-7,9 9 0,-8-1 0,-1-3 0,0 1 0,-1-1 0,1 1 0,-1 0 0,0-1 0,1 1 0,-1 0 0,-1 0 0,1-1 0,0 1 0,-1 1 0,0 7 0,8 96 0,-7-74 0,-1-7 0,2-1 0,0 1 0,4 17 0,2 45 0,1-9 0,-7-68 0,0 0 0,0 0 0,-1 0 0,-1 10 0,0 5 0,1-23-94,1 0 0,-1-1 0,1 1 0,0-1 0,0 1 0,0-1-1,0 1 1,0-1 0,0 1 0,1-1 0,1 2 94,-2-3-5329,-1-1-1691,0 0-304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4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18 186 7850,'-1'-14'2350,"0"12"-1056,1-1-1,-1 1 1,0-1 0,0 1-1,0 0 1,0-1 0,0 1 0,0 0-1,-1 0 1,0-1-1294,1 1 517,1 1 0,-1 0 0,1-1-1,-1 1 1,1-1 0,-1 1 0,1-1 0,0 1 0,0-1 0,0 1-1,0-1 1,0 1 0,0-1 0,0 1 0,0-1 0,1 1 0,-1-2-517,10-21 843,4 12-843,0 1 0,0 1 0,1 0 0,0 1 0,1 0 0,0 2 0,1 0 0,-1 0 0,16-3 0,-29 10 0,0-1 0,0 1 0,0 0 0,-1 0 0,1 0 0,0 0 0,0 0 0,0 1 0,-1-1 0,1 1 0,0 0 0,0 0 0,-1 0 0,1 0 0,-1 0 0,1 0 0,-1 1 0,1-1 0,-1 1 0,0 0 0,0 0 0,0 0 0,0 0 0,0 0 0,1 1 0,1 2 0,0 1 0,0-1 0,0 1 0,-1 0 0,0 0 0,0 0 0,0 1 0,-1-1 0,0 1 0,0 0 0,9 33 0,-7-29 0,-1 0 0,0 0 0,-1 1 0,0 0 0,0 11 0,0 14 0,1-1 0,3 6 0,-1-5 0,-2 0 0,0 5 0,11 110 0,-7-49 0,-4-71 0,-2-29 0,0 1 0,0 0 0,-1-1 0,0 1 0,0 0 0,0 0 0,0-1 0,0 1 0,-1 0 0,1 0 0,-1-1 0,0 1 0,-1 1 0,0 0 843,-4 7-4338,5-12 3116,1 0 0,0 0-1,-1 0 1,1 0 0,-1 0 0,1 1 0,0-1-1,-1 0 1,1 0 0,-1 0 0,1 0 0,0 0-1,-1 0 1,1 0 0,-1 0 0,1-1 0,0 1 0,-1 0-1,1 0 1,-1 0 0,1 0 0,0 0 0,-1-1-1,1 1 1,0 0 0,-1 0 0,1-1 0,0 1-1,0 0 1,-1-1 0,1 1 0,0 0 0,0 0-1,-1-1 1,1 1 0,0-1 0,0 1 379,-1-4-7227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4.4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26 136 6201,'-20'-13'10042,"20"13"-9797,-1 0 0,1 0 0,0-1 0,-1 1 0,1 0 0,0 0 1,-1 0-1,1-1 0,0 1 0,0 0 0,-1 0 0,1 0 0,0-1 0,0 1 0,0 0 0,-1-1 0,1 1 0,0 0 1,0 0-1,0-1 0,0 1 0,0 0 0,-1-1 0,1 1 0,0 0 0,0-1 0,0 1 0,0 0 0,0-1 0,0 1 1,0 0-1,0-1 0,0 1 0,0 0 0,0-1 0,1 1 0,-1 0 0,0-1 0,0 1 0,0 0 0,0-1 0,0 1 0,1 0 1,-1 0-1,0-1 0,0 1 0,1 0 0,-1 0 0,0-1 0,0 1 0,1 0-245,19-12 3432,60-29-2839,-35 19-5656,10-4-8427,-34 18 8086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8.29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3104.61328"/>
      <inkml:brushProperty name="anchorY" value="-62360.23828"/>
      <inkml:brushProperty name="scaleFactor" value="0.5"/>
    </inkml:brush>
  </inkml:definitions>
  <inkml:trace contextRef="#ctx0" brushRef="#br0">7 11 1728,'0'0'0,"-1"0"-440,-1-2 346,0 0-165,1-2-221,0 2 18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4.8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 5449,'0'0'1051,"0"0"1362,-11 5 23529,9-4-24631,1 1-4710,-6 49 3399,10 8 0,2 0 0,5 11 0,-2-12 0,-2 1 0,-2 11 0,3 50 0,0-4 0,0 5 0,7 11 0,-15-114 856,1-5-3280,0-9-9072,-6-11 2443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5.2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29 148 5785,'-1'-4'342,"1"0"0,-1 0 0,0 1 0,0-1 0,0 0 0,-1 0 0,1 0 0,-1 1 0,0-1 0,0 0-342,0 1 863,0-1-1,0 0 1,0 0 0,0 0 0,1 0 0,0-1 0,0 1-1,0 0 1,1 0 0,-1-2-863,1 3 225,1 1-1,-1 0 1,1-1-1,-1 1 1,1 0-1,0 0 1,0-1-1,0 1 1,0 0 0,0 0-1,1 0 1,-1 0-1,0 0 1,1 1-1,0-1 1,-1 0-1,1 1 1,0-1-1,0 1 1,0-1 0,0 1-1,0 0 1,0 0-1,0 0 1,0 0-1,1 0 1,-1 1-1,0-1 1,1 1-225,8-3 587,1 0 1,-1 1-1,0 1 0,0 0 1,10 0-588,-8 2 528,-1-1 0,0 1 0,1 1 0,-1 0 0,0 1 0,0 1 0,10 3-528,-15-4 119,-1 0 1,0 0-1,0 0 0,0 1 0,-1 0 1,1 0-1,-1 0 0,0 1 0,0-1 1,-1 1-1,1 1 0,-1-1 0,0 0 1,0 1-1,1 3-119,-3-5 0,-1 1 0,1-1 0,-1 1 0,0 0 0,0-1 0,0 1 0,0 0 0,-1 0 0,0 0 0,0-1 0,0 1 0,-1 0 0,0 0 0,0-1 0,0 1 0,0 0 0,-1-1 0,1 1 0,-1-1 0,0 0 0,-1 1 0,1-1 0,-1 0 0,0 1 0,-6 8 0,0 5 0,-1 0 0,-2-2 0,1 1 0,-2-1 0,0-1 0,-1 0 0,-3 1 0,-1 1-344,-19 14 806,35-30-967,-1 0 0,1 0 0,0 0 0,-1 0-1,1 0 1,-1-1 0,1 1 0,-1-1 0,1 1 0,-1-1 0,1 0 505,1-1-7525,1-2-580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5.7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63 5857,'0'-20'173,"0"-13"13378,0 23-1635,0 18-9293,0 12-3976,0-15 1353,1 0 0,0 1 0,1-1 0,-1 0 0,1 1 0,2 2 0,5 21 0,14 102 0,2 77 0,-23-194 0,2 52 0,-2-36 0,0 0 0,5 16 0,13 88 0,-6-27 0,-7-39 0,-5-25 0,-1-35 0,-1-8-63,0 0 0,0 0-1,0 1 1,0-1 0,0 0 0,0 0-1,0 0 1,0 0 0,0 0 0,0 1 0,1-1-1,-1 0 1,0 0 0,0 0 0,0 0-1,0 0 1,0 1 0,0-1 0,1 0 0,-1 0-1,0 0 1,0 0 0,0 0 0,0 0-1,0 0 1,1 0 0,-1 0 0,0 0 0,0 0-1,0 0 1,0 0 0,1 0 0,-1 0 0,0 0-1,0 0 1,0 0 0,1 0 0,-1 0-1,0 0 1,0 0 0,0 0 0,0 0 0,1 0-1,-1 0 1,0 0 63,1-3-3147,5-1-6392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6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96 8650,'0'-2'-417,"0"0"1,1 0 0,-1 0-1,0 0 1,1-1 0,0 1-1,-1 0 1,1 0 0,0 0-1,0 0 1,0 0 416,26-28 2484,-11 14-455,-13 13-1653,0 0 0,0 1 0,1 0-1,-1 0 1,0 0 0,1 0 0,0 1 0,-1-1 0,1 1-1,0 0 1,0 0 0,0 0 0,0 1 0,0-1 0,0 1-1,-1 0 1,1 0 0,0 0 0,0 1 0,0-1 0,0 1-1,0 0 1,3 1-376,0 0 666,1 0 0,-1 1-1,0 0 1,0 0 0,0 0 0,0 1 0,-1 0-1,1 0 1,-1 1 0,0 0 0,3 4-666,-1-1 978,-1 1 0,0 0 1,-1 0-1,0 1 1,-1 0-1,0 0 1,0 0-1,1 7-978,-4-12 20,-1-1-1,0 1 0,0 1 1,0-1-1,0 0 1,-1 0-1,0 0 1,0 0-1,-1 0 1,1 0-1,-1 0 0,0 1 1,0-1-1,-1-1 1,1 1-1,-1 0 1,0 0-1,-1-1 1,1 1-1,-1-1-19,-4 6 0,-1 4 0,0-1 0,-2 0 0,0-1 0,0 0 0,-1-1 0,0 0 0,-12 9 0,18-17 9,1 0 0,-1 0 1,0 0-1,0-1 0,0 1 0,-1-1 0,-2 1-9,-13-1-8994,14-2 96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6.6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69 8202,'-5'-10'-788,"2"-7"5326,-2-4 3052,5 21-7188,0-1 1,-1 0 0,1 1 0,0-1 0,0 0-1,0 0 1,0 1 0,0-1 0,0 0 0,0 1-1,1-1 1,-1 0 0,0 0 0,0 1 0,0-1-1,1 0 1,-1 1 0,0-1 0,1 0 0,-1 1-1,1-1 1,-1 1 0,0-1 0,1 0 0,0 1-1,-1-1 1,1 1 0,-1 0 0,1-1 0,0 1-403,5-2 1141,-4 4-1141,-1 0 0,1-1 0,-1 1 0,1 0 0,-1 0 0,0 0 0,0 0 0,0 1 0,0-1 0,0 0 0,-1 0 0,1 0 0,-1 1 0,1-1 0,-1 2 0,4 42 0,0 43 0,3-1 0,5 7 0,16 44 0,-24-124 0,0-1 0,1 0 0,5 12 0,10 29 0,-19-52 14,1 1 0,-1-1 0,1 0 0,0 1 0,0-1 0,0 0 0,0 0 0,0 0 0,1 0 0,-1 0 0,1-1 1,0 1-1,0-1 0,1 1-14,7 2-4384,0-3-4727,-4-2 684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7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81 140 7090,'1'-13'2110,"-1"10"-576,1-1 0,-1 1 0,0 0 1,0 0-1,0 0 0,-1 0 0,1 0 0,-1 0 1,1-1-1,-1 1 0,0 0 0,0 1 0,0-1 1,-1-1-1535,2 4 28,0 0 1,0 0 0,0 0 0,0 0 0,0 0 0,0 0 0,0 0 0,0-1 0,0 1-1,-1 0 1,1 0 0,0 0 0,0 0 0,0 0 0,0 0 0,0 0 0,0 0-1,0 0 1,0 0 0,-1-1 0,1 1 0,0 0 0,0 0 0,0 0 0,0 0 0,0 0-1,0 0 1,-1 0 0,1 0 0,0 0 0,0 0 0,0 0 0,0 0 0,0 0 0,-1 0-1,1 0 1,0 0 0,0 0 0,0 1 0,0-1 0,0 0 0,0 0 0,0 0-1,-1 0 1,1 0 0,0 0 0,0 0 0,0 0 0,0 0 0,0 0 0,0 1 0,0-1-1,0 0 1,0 0 0,0 0 0,-1 0 0,1 0 0,0 0 0,0 0 0,0 1-1,0-1 1,0 0 0,0 0 0,0 0 0,0 0 0,0 0 0,0 1 0,0-1-29,0 17 307,6 21-490,0-18 183,-4-14 0,0 0 0,0 0 0,0-1 0,0 1 0,1-1 0,0 1 0,2 2 0,-1-4 0,0 0 0,-1 0 0,2 0 0,-1-1 0,0 0 0,0 1 0,1-1 0,0-1 0,0 1 0,0-1 0,0 0 0,0 0 0,0 0 0,0-1 0,2 0 0,-2 0 0,-1 0 0,1 0 0,-1-1 0,1 1 0,-1-1 0,1 0 0,-1-1 0,1 1 0,-1-1 0,1 0 0,-1 0 0,0 0 0,1-1 0,-1 0 0,0 1 0,0-1 0,0-1 0,0 1 0,2-2 0,-3 0 0,1 0 0,-1 0 0,1 0 0,-1-1 0,-1 1 0,1-1 0,-1 1 0,0-1 0,0 0 0,0 0 0,0 0 0,-1 0 0,0 0 0,0 0 0,0-1 0,-1 1 0,2-22 0,-1 1 0,-3-24 0,0 2 0,18 96 0,38 156 0,-3 27 0,-42-172 0,-2 0 0,-3 0 0,-3 24 0,-1-48 0,-2-1 0,-2 1 0,-1-1 0,-2-1 0,-1 1 0,-1-1 0,-11 22 0,13-37 0,-1 0 0,0-1 0,-2 0 0,0 0 0,-1-1 0,0-1 0,-1 0 0,-1 0 0,-1-1 0,0-1 0,0 0 0,-2-1 0,1-1 0,-8 4 0,17-11 0,-1-1 0,1 0 0,-1-1 0,0 1 0,0-1 0,0-1 0,0 1 0,0-1 0,0 0 0,0-1 0,0 0 0,-1 0 0,1 0 0,0-1 0,2 0 0,1 0 0,0 0 0,0 0 0,-1-1 0,1 1 0,0-1 0,0 0 0,1 0 0,-1 0 0,0-1 0,1 0 0,-1 1 0,1-1 0,0 0 0,0-1 0,0 1 0,0 0 0,1-1 0,-1 0 0,1 1 0,0-1 0,0 0 0,-1-3 0,-1-7 0,0 0 0,1 0 0,1 0 0,0 0 0,1 0 0,0 0 0,1 0 0,1-1 0,0 1 0,1 0 0,1 0 0,0 0 0,1 0 0,0 1 0,1-1 0,2-3 0,14-30 0,3 1 0,1 1 0,27-35 0,-2 7-152,-32 49-2430,-1 1-3765,5-5-2552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8.0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108 1 9682,'-2'0'816,"0"0"0,0 0 1,0 1-1,0-1 0,-1 1 0,1-1 0,0 1 0,0 0 1,1 0-1,-1 0 0,0 0 0,0 0 0,0 0 0,1 1 1,-1-1-1,0 1-816,-2 2 1146,1 0 1,-1 0 0,1 0-1,0 0 1,0 0 0,1 1 0,-1 0-1147,-13 37 3255,6-4-4511,8-25 1256,1 1 0,0-1 0,1 0 0,1 1 0,0-1 0,1 0 0,0 0 0,1 0 0,0 0 0,1 0 0,4 9 0,-5-16 0,0-1 0,0 1 0,1-1 0,-1 0 0,1 1 0,0-2 0,1 1 0,-1 0 0,1-1 0,0 0 0,0 0 0,0 0 0,0-1 0,1 0 0,0 0 0,-1 0 0,1 0 0,0-1 0,0 0 0,5 0 0,-5 0 0,0-1 0,0 0 0,0 0 0,1-1 0,-1 1 0,0-2 0,0 1 0,0 0 0,0-1 0,0 0 0,0-1 0,0 1 0,0-1 0,-1-1 0,1 1 0,-1-1 0,1 1 0,-1-2 0,0 1 0,0 0 0,2-3 0,-4 3 0,-1 0 0,0 0 0,0 0 0,0 0 0,0 0 0,-1 0 0,1 0 0,-1-1 0,0 1 0,0-1 0,0 1 0,0-1 0,0 1 0,-1-1 0,0 1 0,0-1 0,0 0 0,0 0 0,-1-6 0,0 1 0,0-1 0,-1 0 0,0 1 0,-1 0 0,0-1 0,-3-5 0,0 0 0,-1 1 0,0 0 0,-1 0 0,-1 1 0,-3-3 0,6 8 0,0 1 0,-1 0 0,0 0 0,0 0 0,-1 1 0,1 0 0,-1 0 0,-1 1 0,1 0 0,-6-2 0,9 5 0,0 0 0,0 0 0,-1 1 0,1-1 0,0 1 0,-1 0 0,1 1 0,0-1 0,-1 1 0,1 0 0,-1 0 0,1 1 0,-1 0 0,1 0 0,0 0 0,0 0 0,-1 1 0,1 0 0,0 0 0,-4 3 0,2-1-784,-13 12 1989,18-8-4243,5 0-3878,3 0-4195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8.4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2 8738,'5'-2'16913,"-4"4"-9797,-3 3-7116,0 0 0,0-1 0,0 1 0,0 0 0,1 0 0,0 0 0,0 0 0,1 0 0,-1 0 0,1 3 0,4 56 0,0-9 0,10 104 0,-12-122 0,1 0 0,4 9 0,1 22 0,0-9 0,13 45 0,3 17 0,-19-92 0,3 1 0,5 12 0,-4-11 0,-8-29 0,0 1 0,0-1 0,0 0 0,0 1 0,1-1 0,-1 0 0,1 0 0,0 0 0,0 1 0,-1-3-8,-1 0 0,0 1 0,0-1-1,1 0 1,-1 0 0,0 0 0,1 0 0,-1 0 0,0 0-1,1 0 1,-1 0 0,0 0 0,1 0 0,-1 0 0,0 0 0,1 0-1,-1 0 1,0 0 0,1 0 0,-1 0 0,0 0 0,1 0 0,-1 0-1,0 0 1,0-1 0,1 1 0,-1 0 0,0 0 0,1 0-1,-1-1 9,2-2-1706,-1-4-8049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8.8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14 130 11819,'1'-6'7,"-1"1"0,1 0 0,0 0 0,0 0 0,0 0 0,0 0 0,1 0 0,0 0 0,2-3-7,-1 3 595,0-1-1,0 1 1,1 0 0,0 0-1,0 0 1,0 1 0,1-1-1,-1 1 1,1 0-1,0 0 1,1 0 0,0 1-595,-3 0 423,1 1 0,0 0 0,-1 1 0,1-1 0,0 1 0,0 0 0,0-1 0,0 2 0,0-1 0,0 0 0,0 1 0,0 0 0,0 0 0,0 0 0,0 0 0,0 1 0,1 0 0,-1 0 0,-1 0 0,1 0 0,0 0 0,0 1 0,0 0 0,-1-1 0,1 2 0,-1-1 0,1 0 0,-1 1 0,0-1 0,0 1 0,0 0 0,0 1-423,5 5 46,0 0 0,-1 0 1,-1 1-1,0 0 1,2 4-47,-6-10-2,0 1 1,0 0-1,0 0 1,-1 0 0,1 1-1,-1-1 1,0 0-1,-1 0 1,0 1-1,0-1 1,0 0-1,0 1 1,-1 2 1,-2 7 0,-1 0 0,0 0 0,-1 0 0,-1 0 0,0-1 0,-1 1 0,-1-2 0,0 1 0,-1-1 0,0 0 0,-1-1 0,0 0 0,-1-1 0,-1 0 0,0-1 0,0 0 0,-1-1 0,0 0 0,-9 4 0,19-11-90,0-1 0,0 1 1,-1-1-1,1 1 0,-1-1 0,1 0 1,-1-1-1,0 1 0,1-1 0,-1 1 1,0-1-1,1 0 0,-1 0 0,0-1 1,1 1-1,-1-1 0,1 0 0,-1 0 1,0 0-1,0-1 90,1-2-8930,3-4-1614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9.3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214 26 7202,'-2'1'1579,"0"1"0,0 0 0,0-1 0,0 1 0,0 0 0,0 0 0,1 0 0,-1 0 0,1 1 0,-1-1 0,1 0 1,0 0-1,0 1 0,0 0-1579,-2 16 5232,10-1-7006,-6-17 1774,0 0 0,1 0 0,-1 0 0,1 0 0,0 0 0,-1 0 0,1-1 0,0 1 0,-1-1 0,1 1 0,0-1 0,0 1 0,-1-1 0,1 0 0,0 0 0,0 0 0,0 0 0,-1 0 0,2 0 0,27-6 0,-29 5 0,40-18 0,-39 18 0,-1 0 0,1-1 0,-1 1 0,0 0 0,1 0 0,-1-1 0,0 1 0,0-1 0,0 1 0,0-1 0,0 1 0,0-1 0,0 0 0,0 0 0,-1 1 0,1-1 0,-1 0 0,1 0 0,-1 0 0,0 0 0,0 1 0,0-1 0,0 0 0,0 1 0,0 0 0,0-1 0,0 1 0,-1 0 0,1-1 0,-1 1 0,1 0 0,-1 0 0,1-1 0,-1 1 0,1 0 0,-1 0 0,0 0 0,0 0 0,0 0 0,0 0 0,0 0 0,0 0 0,0 0 0,-1 0 0,-1-1 0,0 0 0,0 0 0,-1 1 0,1 0 0,-1-1 0,1 1 0,-1 0 0,-3 0 0,-1 0 0,0 0 0,0 1 0,0 0 0,-1 0 0,1 1 0,0 0 0,-7 2 0,2 1 0,0 0 0,1 1 0,0 1 0,0 0 0,0 0 0,1 1 0,0 1 0,0 0 0,1 0 0,0 1 0,-1 2 0,5-4 0,0 0 0,0 0 0,1 1 0,-1-1 0,2 1 0,-1 0 0,1 1 0,1-1 0,-1 1 0,1-1 0,1 1 0,0 0 0,0 0 0,0 0 0,1 1 0,1 4 0,0-7 0,1 0 0,0 0 0,0 1 0,1-1 0,0 0 0,0 0 0,1 0 0,0-1 0,0 1 0,0 0 0,1-1 0,0 0 0,0 0 0,1 0 0,0-1 0,0 1 0,0-1 0,0 0 0,1-1 0,0 1 0,0-1 0,0 0 0,0-1 0,1 1 0,0-1 0,0 0 0,-1-1 0,2 0 0,-1 0 0,0-1 0,0 1 0,0-1 0,1-1 0,-1 0 0,0 0 0,1 0 0,-1-1 0,5-1 0,56-15-276,-37 6-4949,-4-1-5541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8.6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2082.21875"/>
      <inkml:brushProperty name="anchorY" value="-61333.46875"/>
      <inkml:brushProperty name="scaleFactor" value="0.5"/>
    </inkml:brush>
  </inkml:definitions>
  <inkml:trace contextRef="#ctx0" brushRef="#br0">0 10 1184,'0'0'0,"0"-2"2449,0 0 970,2-1-43,-1 1 24,2 1 10,0 3 116,1 3 346,-1 3 317,1 3-278,1 4-4547,0 2 1303,1 4-667,0 2 0,-1 2 0,1 2 0,-2 1 0,1 2 0,-1 1 0,0 0 0,0 0 0,0-1 0,-1 0 0,1-1 0,-1 0 0,-1-1 0,0 0 0,-1-2 0,1-2 0,-1 0 0,2-3 0,0-2 0,-1-1 0,1-2 0,-1-1 0,2-2 0,0-1 0,2-3-103,0-1-4880,0-2 1742,1-2-513,0-2 238,1-3 198,-1-1 66,0-3-78,0-1-75,-1 0-539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5:59.6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25 8970,'0'-7'-3855,"0"-1"7330,1 0 9592,1 7-3129,4 10-8766,1 11-1172,-1 0 0,-1 1 0,2 16 0,-4-24 0,6 29 0,-3-19 0,-2 0 0,0 1 0,-1-1 0,-2 2 0,-1-15 0,-1-1 0,0 0 0,0 0 0,-1 0 0,-1 0 0,1 0 0,-1 0 0,-1 0 0,0-1 0,-4 9 0,7-17 0,0 1 0,0-1 0,0 0 0,0 1 0,0-1 0,0 0 0,0 0 0,0 0 0,0 0 0,0 0 0,0 0 0,0 0 0,0 0 0,0 0 0,0 0 0,0 0 0,0-1 0,0 1 0,0 0 0,0-1 0,0 1 0,0-1 0,0 1 0,0-1 0,1 1 0,-1-1 0,-1 0 0,0-2 0,0 0 0,1 0 0,-1 0 0,0 0 0,1-1 0,0 1 0,-1 0 0,1-1 0,1 1 0,-1-1 0,0-2 0,-4-43 0,5 35 0,1-1 0,0 1 0,1-1 0,1 1 0,0 0 0,1 0 0,1 0 0,0 0 0,0 1 0,2 0 0,-1 0 0,2 0 0,6-8 0,-9 15 11,1 0-1,0 1 1,-1 0 0,2 0-1,-1 0 1,1 1 0,-1 0-1,1 0 1,1 1-11,7-4-4218,-1 2-4489,1 1-1253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6:00.3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302 40 5761,'0'-1'-572,"1"0"3490,-1-4 16734,-1 2-13645,0 1-7006,-4 0 999,-1-1 0,0 1 0,0 0 0,0 0 0,0 1 0,0 0 0,-1 0 0,1 0 0,0 1 0,-1-1 0,1 2 0,0-1 0,-1 1 0,-2 0 0,-2 2 0,1-1 0,0 1 0,0 0 0,1 1 0,-1 0 0,1 1 0,0 0 0,-8 6 0,4-2 0,1 0 0,1 0 0,0 1 0,0 1 0,0 1 0,6-6 0,0 1 0,1-1 0,0 1 0,0 0 0,0 1 0,1-1 0,0 1 0,0-1 0,1 1 0,0 2 0,1-6 0,0 1 0,1-1 0,0 1 0,0-1 0,0 1 0,0 0 0,1-1 0,-1 1 0,1-1 0,0 1 0,1-1 0,-1 0 0,1 1 0,0-1 0,0 0 0,0 0 0,1 0 0,1 2 0,-2-3 0,1 0 0,-1-1 0,1 1 0,-1-1 0,1 0 0,0 1 0,0-1 0,0-1 0,0 1 0,0 0 0,0-1 0,1 1 0,-1-1 0,0 0 0,1 0 0,-1 0 0,1-1 0,-1 1 0,1-1 0,0 0 0,-1 0 0,1 0 0,-1-1 0,1 1 0,0-1 0,2 0 0,-1-1 0,1 0 0,0 0 0,-1-1 0,1 1 0,-1-1 0,0-1 0,0 1 0,0-1 0,-1 1 0,1-1 0,-1-1 0,3-2 0,2-1 0,-6 3 0,0-1 0,0 1 0,-1-1 0,0 0 0,0 0 0,0 0 0,0 0 0,-1 0 0,0 0 0,0 0 0,-1-5 0,4-19 0,-3 26 0,0 0 0,0-1 0,-1 1 0,0 0 0,0-1 0,0 1 0,0-1 0,-1-3 0,-3-27 0,4 26 0,-1 0 0,-1 0 0,1-1 0,-3-5 0,3-8 0,3 33 0,-1-1 0,2 1 0,0 0 0,0 0 0,1-1 0,3 8 0,14 38 0,-19-48 0,1-1 0,-1 1 0,2-1 0,-1 1 0,1-1 0,0 0 0,0 0 0,20 35 0,-23-38 5,0-1-1,1 1 1,0-1-1,-1 1 1,1-1-1,0 0 1,0 0-1,0 0 1,1 0-1,-1 0 1,1 0-1,-1 0 1,1-1-1,-1 0 1,1 1-1,0-1-4,16 1-4230,-12-5-6319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6:00.6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7 103 9786,'-5'-23'667,"3"-20"11728,5 14-2223,-1 22-8393,-1 7-3811,9 51 2032,5 15 0,-7-38 0,-2 1 0,-1-1 0,-1 1 0,-1 14 0,-2-24 0,1 0 0,1-1 0,2 9 0,-1-9 0,-1 0 0,-1 0 0,0 8 0,-2-11 0,2 0 0,0-1 0,1 1 0,0 0 0,1-1 0,-2 0 0,0 0 0,1 14 0,8-7 50,-8-17-2994,-3-4-7333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6:01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22 158 10058,'-2'-3'-1171,"-5"-5"4778,-4-12 15845,10 11-18631,1 8-821,0-1 0,1 1 0,-1-1 0,1 1 0,-1 0 0,1-1 0,0 1 0,0-1 0,-1 1 0,1 0 0,0 0 0,0-1 0,0 1 0,0 0 0,1 0 0,-1 0 0,0 0 0,0 0 0,1 0 0,-1 1 0,0-1 0,1 0 0,0 0 0,31-11 0,-32 12 0,26-8 0,7 0 0,0-3 0,0 0 0,-2-3 0,13-6 0,-44 19 0,0 0 0,0 1 0,1-1 0,-1 1 0,0-1 0,1 1 0,-1 0 0,0-1 0,1 1 0,-1 0 0,1 0 0,-1 0 0,0 0 0,1 0 0,-1 0 0,1 0 0,-1 0 0,0 1 0,1-1 0,-1 1 0,0-1 0,1 1 0,-1-1 0,0 1 0,0 0 0,1-1 0,-1 1 0,0 0 0,0 0 0,0 0 0,0 0 0,0 0 0,0 0 0,0 0 0,-1 0 0,1 1 0,0-1 0,0 0 0,-1 0 0,1 1 0,-1-1 0,0 0 0,1 1 0,-1-1 0,0 1 0,8 63 0,-8 159 0,1-222 28,2 4-586,-3-6 462,0 0 0,0 0 0,0 0 0,0 0 1,0 0-1,1 0 0,-1 0 0,0 0 0,0 0 1,0 0-1,0 0 0,0 0 0,0 0 0,0 0 0,0-1 1,0 1-1,0 0 0,0 0 0,0 0 0,0 0 1,0 0-1,0 0 0,0 0 0,0 0 0,0 0 1,0 0-1,0 0 0,0 0 0,0 0 0,0 0 1,1 0-1,-1 0 0,0 0 0,0 0 0,0 0 1,0 0-1,0 0 0,0 0 0,0 0 0,0 0 1,0 0-1,0 0 0,0 0 0,0 0 0,0 0 1,0 0-1,0 0 0,0 0 0,0 0 0,0 0 0,1 0 1,-1 0-1,0 1 0,0-1 96,0-4-9635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6:01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67 160 9794,'-13'-18'1500,"-18"-39"17785,20 32-15060,4 9-6262,6 15 2062,0-1-1,1 0 1,-1 1 0,1-1 0,-1 0-1,1 1 1,0-1 0,0 0 0,0 1-1,0-1 1,0 0 0,0 1 0,0-1-1,0 0 1,1 1 0,-1-1-1,1 0 1,-1 1 0,1-1-25,0 1-76,-1 0 0,1 1-1,-1-1 1,1 0 0,-1 0 0,1 1 0,0-1 0,-1 1-1,1-1 1,0 0 0,-1 1 0,1-1 0,0 1-1,0 0 1,0-1 0,-1 1 0,1 0 0,1-1 76,12 2-4457,-6 1-4409,5-1-387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6:01.7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 1 5785,'-2'12'18787,"-5"2"-9992,-4 4-7043,-10 10-5910,5-7 5964,9-11-1806,1 1 0,0-1 0,0 2 0,1-1 0,1 1 0,0-1 0,-1 7 0,-1 2 0,4-15 0,1 0 0,-1 1 0,1-1 0,1 1 0,-1-1 0,1 2 0,0 0 0,0 1 0,1-1 0,0 0 0,0 1 0,1-1 0,0 0 0,1 0 0,0 2 0,-1-4 0,-1-3 0,0 0 0,0 0 0,0 0 0,0-1 0,0 1 0,0 0 0,1-1 0,-1 1 0,1-1 0,-1 1 0,1-1 0,0 1 0,-1-1 0,1 0 0,0 0 0,0 0 0,0 0 0,0 0 0,0-1 0,0 1 0,0 0 0,0-1 0,0 0 0,0 1 0,0-1 0,0 0 0,0 0 0,0 0 0,1 0 0,-1-1 0,0 1 0,0 0 0,0-1 0,8-1 0,-1 0 0,-1-1 0,1 0 0,0 0 0,-1-1 0,8-4 0,-13 5 0,1 0 0,-1 0 0,1 0 0,-1-1 0,0 0 0,-1 1 0,1-1 0,0 0 0,-1 0 0,0 0 0,0-1 0,0 1 0,-1 0 0,0-1 0,1 1 0,-1-1 0,-1 1 0,1-1 0,-1 0 0,0 1 0,0-1 0,1-10 0,-1 0 0,-1-1 0,0 1 0,-1 0 0,-4-14 0,4 21 0,-1 0 0,0 1 0,0-1 0,-1 1 0,1 0 0,-2 0 0,1 0 0,-4-3 0,6 7 0,-1 0 0,1 0 0,-1 0 0,0 1 0,1-1 0,-1 1 0,0 0 0,0 0 0,-1 0 0,1 0 0,0 0 0,-1 1 0,1 0 0,-1-1 0,1 1 0,-1 1 0,0-1 0,1 0 0,-1 1 0,-20 8 219,14-2-587,9-1-1981,7-4-8444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6:02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0 105 11162,'0'-2'625,"1"0"0,-1 0 1,0 0-1,1 0 0,-1 1 0,1-1 0,-1 0 0,1 0 0,0 0 0,0 1 0,0-1 0,0 0 0,0 1 0,0-1 0,0 1 0,1-1 0,-1 1 0,1 0 0,-1-1 0,1 1 1,-1 0-1,1 0 0,-1 0 0,1 0 0,0 1 0,0-1 0,-1 0 0,1 1 0,0-1 0,0 1-625,1-1 460,0 0 0,-1 1-1,1 0 1,0 0 0,0-1 0,0 2-1,-1-1 1,1 0 0,0 0 0,0 1-460,-1 0-135,0-1 1,0 1 0,0 0 0,0 0 0,0-1-1,0 1 1,0 1 0,-1-1 0,1 0 0,0 0-1,0 1 1,-1-1 0,1 1 134,9 10 0,-6-7 0,0 0 0,0 0 0,-1 1 0,0-1 0,0 1 0,0 0 0,-1 0 0,0 0 0,0 1 0,1 5 0,0 7 0,-1 1 0,-2-1 0,0 1 0,-1 15 0,0-14 0,-15 40 0,15-60 0,0 0 0,0 0 0,0 0 0,0 0 0,-1 0 0,1 0 0,-1 0 0,1 1 0,0-1 0,-1 0 0,0-1 0,1 1 0,-1 0 0,0 0 0,1 0 0,-1 0 0,0 0 0,0-1 0,0 1 0,0 0 0,0-1 0,0 1 0,0-1 0,0 1 0,0-1 0,0 1 0,0-1 0,0 0 0,1 0 0,-1 0 0,0 0 0,1 0 0,-1 0 0,0 0 0,1 0 0,-1 0 0,0 0 0,1 0 0,-1 0 0,1-1 0,-1 1 0,0 0 0,1 0 0,-1-1 0,1 1 0,-1 0 0,1-1 0,-1 1 0,1-1 0,-1 1 0,1-1 0,-1 1 0,1-1 0,-1 1 0,1-1 0,0 1 0,0-1 0,-1 0 0,1 1 0,0-1 0,0 0 0,-1 1 0,1-1 0,0 1 0,0-1 0,0 0 0,0 1 0,0-1 0,0 0 0,0 1 0,0-1 0,0 0 0,0 1 0,1-1 0,-1 0 0,1-14 0,1 1 0,1-1 0,0 0 0,1 1 0,1 0 0,0 0 0,1 0 0,5-7 0,-8 14 0,6-10 0,2 0 0,0 1 0,1 0 0,0 1 0,1 1 0,7-6 0,11-13 0,-24 26 0,-1 1 0,1 0 0,0 0 0,1 0 0,0 1 0,0 0 0,0 1 0,0-1 0,1 2 0,7-3 0,-14 5 0,0 0 0,1 0 0,-1 0 0,1 1 0,-1-1 0,1 1 0,0 0 0,-1 0 0,1 0 0,-1 0 0,1 0 0,-1 1 0,1-1 0,-1 1 0,1-1 0,-1 1 0,1 0 0,-1 0 0,0 0 0,1 0 0,-1 1 0,0-1 0,0 1 0,0-1 0,0 1 0,0 0 0,0-1 0,0 1 0,-1 0 0,1 0 0,-1 1 0,1-1 0,-1 0 0,0 0 0,0 1 0,0-1 0,0 0 0,0 1 0,-1-1 0,1 1 0,2 8 0,-1 0 0,-1 1 0,0-1 0,0 0 0,-1 1 0,0-1 0,-1 1 0,-1-1 0,-17 95 0,9-63 0,5-6 437,2-10-2229,-1-11-5115,3-3-4539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7:19.5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202 25 8218,'0'-1'-4672,"4"-3"5902,1-5 9095,-9 2 339,-16 4-3662,16 4-7002,-1 1 0,0 0 0,1 0 0,-1 1 0,1-1 0,0 1 0,0 0 0,0 0 0,0 0 0,0 1 0,1-1 0,-1 1 0,1 0 0,0 0 0,-1 1 0,-31 59 0,-1 19 0,31-68 0,0 0 0,1-1 0,-1 9 0,-11 34 0,13-49 0,1 0 0,1 0 0,-1 0 0,1 1 0,1-1 0,-1 5 0,-2 25 0,1-18 0,1 0 0,0 0 0,2 0 0,0 0 0,1-1 0,1 1 0,1 0 0,3 6 0,-5-20 0,0 0 0,1 0 0,0 0 0,0 0 0,0 0 0,1 0 0,0-1 0,0 0 0,0 1 0,0-2 0,1 1 0,0 0 0,0-1 0,0 0 0,1 0 0,0-1 0,-1 1 0,1-1 0,0-1 0,2 2 0,0-1 0,-1-1 0,1 1 0,0-1 0,0-1 0,0 1 0,0-1 0,0-1 0,0 1 0,0-1 0,0-1 0,0 1 0,0-2 0,0 1 0,0-1 0,-1 0 0,7-3 0,4-2 0,0-1 0,-1-1 0,0-1 0,14-10 0,-23 14 0,-1 0 0,-1-1 0,1 1 0,-1-1 0,0-1 0,-1 1 0,0-1 0,0 0 0,0 0 0,-1 0 0,2-7 0,-1 3 0,0-1 0,-1 0 0,-1-1 0,0 1 0,0-1 0,-2 0 0,1 1 0,-2-1 0,0 0 0,-1 0 0,0 1 0,-1-1 0,0 0 0,-1 1 0,-1-1 0,-2-5 0,-51-128 0,55 140 0,-1 0 0,0 0 0,0 0 0,-1 1 0,1 0 0,-1-1 0,-1 2 0,1-1 0,-1 0 0,0 1 0,0 0 0,-1 0 0,0 0 0,0 1 0,-1-1 0,0 1 0,0 0 0,-1 1 0,0-1 0,0 2 0,1-1 0,-2 1 0,1 0 0,0 1 0,0 0 0,0 0 0,-1 0 0,1 1 0,0 1 0,-1-1 0,-7 3 0,-20 9 118,25-3-8854,9-1-1418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7:20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15 379 7082,'0'0'19,"1"0"1,-1 1-1,0-1 1,0 0 0,1 0-1,-1 0 1,0 0 0,1 0-1,-1 0 1,0 0 0,0 0-1,1-1 1,-1 1-1,0 0 1,0 0 0,1 0-1,-1 0 1,0 0 0,0 0-1,0 0 1,1-1 0,-1 1-1,0 0 1,0 0 0,0 0-1,1 0 1,-1-1-1,0 1 1,0 0 0,0 0-1,0-1 1,0 1 0,1 0-1,-1 0 1,0 0 0,0-1-1,0 1 1,0 0 0,0 0-1,0-1 1,0 1-1,0 0-19,-4-12 7995,0 1-2678,2 2-720,-2-8 1808,3 7-5858,0 6-547,-4 0 0,4 2 0,1 169 0,0-160 0,0 1 0,0-1 0,1 1 0,0-1 0,1 1 0,-1-1 0,2 0 0,-1 0 0,1 0 0,0 0 0,0 0 0,1-1 0,-1 1 0,2-1 0,-1 0 0,1 0 0,0 0 0,0-1 0,0 0 0,1 0 0,0 0 0,0 0 0,0-1 0,0 0 0,1-1 0,-1 1 0,1-1 0,0-1 0,0 1 0,8 1 0,-9-3 0,0-1 0,0 0 0,0 0 0,0 0 0,0-1 0,0 1 0,0-1 0,0-1 0,0 1 0,-1-1 0,1 0 0,0-1 0,-1 1 0,0-1 0,1 0 0,-1 0 0,0-1 0,-1 0 0,1 1 0,-1-2 0,1 1 0,-1 0 0,0-1 0,0-1 0,2-2 0,0 0 0,0-1 0,-1 1 0,0-1 0,-1-1 0,0 1 0,0 0 0,-1-1 0,0 0 0,-1 0 0,0 0 0,-1 0 0,1-10 0,5-84 0,-14 48 0,6 56 0,1 0 0,0 0 0,0-1 0,0 1 0,-1 0 0,1 0 0,0 0 0,0-1 0,-1 1 0,1 0 0,0 0 0,0 0 0,-1 0 0,1 0 0,0 0 0,-1 0 0,1-1 0,0 1 0,-1 0 0,1 0 0,0 0 0,-1 0 0,1 0 0,0 0 0,-1 0 0,1 0 0,0 1 0,0-1 0,-1 0 0,1 0 0,0 0 0,-1 0 0,1 0 0,0 0 0,0 1 0,-1-1 0,1 0 0,0 0 0,0 0 0,-1 1 0,1-1 0,0 0 0,0 1 0,-1-1 0,-1 6 0,0 0 0,0 1 0,1-1 0,0 0 0,1 1 0,-1-1 0,1 5 0,1 13 0,0-1 0,2 1 0,0-1 0,5 12 0,-6-27 0,0-1 0,1 1 0,0-1 0,0 0 0,1 0 0,0 0 0,0 0 0,1-1 0,-1 1 0,2-1 0,-1-1 0,1 2 0,-3-5 0,-1 0 0,1 1 0,0-1 0,0-1 0,0 1 0,0 0 0,0-1 0,0 1 0,1-1 0,-1 0 0,0 0 0,1-1 0,-1 1 0,0-1 0,1 1 0,-1-1 0,1 0 0,-1 0 0,1-1 0,-1 1 0,1-1 0,-1 1 0,0-1 0,1 0 0,-1 0 0,0-1 0,0 1 0,0-1 0,2-1 0,1-1 0,0 0 0,0 0 0,0-1 0,-1 0 0,0-1 0,0 1 0,0-1 0,-1 0 0,0 0 0,0 0 0,0-1 0,-1 1 0,0-1 0,0 0 0,-1 0 0,0 0 0,1-1 0,2-14 0,-1 0 0,-1 1 0,-1-2 0,-1 1 0,-1-5 0,-7-69 0,0 13 0,6 77 0,1-1 0,-2 1 0,1-1 0,-1 1 0,0 0 0,-1-4 0,1 4 0,0 1 0,0-1 0,1 0 0,-1 0 0,1 0 0,1-3 0,-7-16 0,6 22 0,-1-1 0,1 1 0,0-1 0,0 1 0,1-1 0,-1 0 0,1 0 0,-1-2 0,3 24 0,0-1 0,1 0 0,2 4 0,3 22 0,28 204 0,-28-181 0,-6-36 0,2-1 0,2 1 0,2 7 0,-6-22 0,-2-12 0,0-1 0,0 0 0,0 0 0,0 0 0,0 0 0,1 1 0,-1-1 0,1 0 0,0 0 0,-1 0 0,1 0 0,0 0 0,0 0 0,1 0 0,4 2-3680,-5-6-3,5 1-6246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7:21.2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1 136 8586,'0'-1'1294,"0"0"1,0-1-1,0 1 1,0 0-1,1 0 1,-1-1-1,0 1 1,1 0-1,-1 0 1,1-1-1,0 1 1,-1 0-1,1 0 1,0 0-1295,16-13 7476,34-7-9302,-21 10 135,-12 3 3790,-15 6-2509,60-36 853,-50 29-3856,-1-1-3436,-5 6-2126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8.94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3281.875"/>
      <inkml:brushProperty name="anchorY" value="-63015.76172"/>
      <inkml:brushProperty name="scaleFactor" value="0.5"/>
    </inkml:brush>
  </inkml:definitions>
  <inkml:trace contextRef="#ctx0" brushRef="#br0">1 3 1968,'0'0'0,"0"-1"1337,0 0 2342,0 0 274,1 2 467,1 2 374,-1 3 255,2 2 124,-1 4-3242,2 2-1871,0 3 343,1 3-403,1 1 0,1 3 0,0 2 0,0 1 0,1 2 0,-1 1 0,0-1 0,0 1 0,1 0 0,-1 0 0,-2-1 0,1-1 0,0 0 0,0-1 0,-2-1 0,1-1 0,1-1 0,-2-1 0,1 0 0,-1-3 0,-2 0 0,0-2 0,1-1 0,-1-2 0,-1-2 0,0 0 0,0-3 0,-1-1-775,1-1-7807,-1-3 1941,-1-2-686,1-1-2442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7:21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94 108 8978,'-10'-15'1752,"-6"-5"6232,-5-9 3835,10 9-9585,10 18-2234,0 1 0,0-1 0,0 0 0,0 1 0,0 0 0,-1-1 0,1 1 0,0-1 0,-1 1 0,1 0 0,0 0 0,-1 0 0,0 0 0,1 0 0,-1 0 0,0 0 0,1 1 0,-3-1 0,4 1 0,-1 0 0,1 0 0,-1 1 0,1-1 0,-1 0 0,1 1 0,0-1 0,-1 1 0,1-1 0,-1 0 0,1 1 0,0-1 0,-1 1 0,1-1 0,0 1 0,0-1 0,-1 1 0,1-1 0,0 1 0,0-1 0,0 1 0,0 0 0,0-1 0,0 1 0,-1-1 0,1 1 0,1-1 0,-1 1 0,0 0 0,0-1 0,0 1 0,0 0 0,0 30 0,0-22 0,2 28 0,2 1 0,1-1 0,8 24 0,7 58 0,-7-37 0,14 44 0,-4-20 0,-11-46 0,17 99 0,-24-119 0,-1-7 0,2 0 0,1 1 0,-7-30 0,1-1 0,0 1 0,-1-1 0,0 1 0,0-1 0,0 1 0,0 0 0,-1-1 0,1 1 0,-1 1 0,-4 0-250,4-10-1055,1 5 994,0 1 3,0-6-9985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7:22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38 299 10562,'-12'-25'-1031,"0"-18"11637,1 4-731,10 34-9699,0 1 0,1-1 1,-1 0-1,1 0 0,0 0 0,0 1 1,1-1-1,-1 0 0,1 0 1,0 0-1,0 1 0,1-1 0,-1 1 1,1-1-1,0 1 0,0-1 1,2-2-177,2-2-35,0-1 1,0 1-1,1 1 1,0-1-1,0 1 1,1 0-1,1 0 35,-4 4 0,0 0 0,0 0 0,0 1 0,0 0 0,1 0 0,0 0 0,-1 0 0,1 1 0,0 0 0,0 1 0,2-1 0,-4 1 0,0 1 0,1 0 0,-1 0 0,0 0 0,1 0 0,-1 1 0,0-1 0,0 1 0,0 0 0,1 1 0,-1-1 0,0 1 0,0 0 0,-1 0 0,1 0 0,0 0 0,0 1 0,1 1 0,0 0 0,0 0 0,0 1 0,-1-1 0,1 1 0,-1 0 0,-1 0 0,1 0 0,-1 1 0,0-1 0,0 1 0,0 0 0,-1 0 0,0 0 0,0 0 0,-1 0 0,1 0 0,-1 1 0,-1-1 0,1 0 0,-1 1 0,0-1 0,-1 0 0,1 1 0,-1-1 0,0 0 0,-1 1 0,0-1 0,0 0 0,-2 4 0,0-2 0,0 0 0,-1 0 0,0-1 0,0 1 0,-1-1 0,1 0 0,-2-1 0,1 1 0,-1-1 0,0-1 0,0 1 0,-1-1 0,1 0 0,-1-1 0,0 0 0,0 0 0,-1-1 0,1 0 0,-1 0 0,0-1 0,-4 1 0,11-3-33,0 0 0,0 0 1,0 0-1,-1 0 0,1-1 0,0 1 0,0-1 0,0 1 1,0-1-1,0 1 0,0-1 0,0 0 0,1 0 0,-1 0 1,0 0-1,0-1 33,-3-3-3456,1 0-3292,3-3-4200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7:23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11 784 6625,'-1'3'-3262,"-1"-1"14399,1-3 3418,4-3-11743,-2 2-2709,1 0 1,-1-1 0,0 1-1,0-1 1,0 1 0,0-1-1,0 1 1,0-1 0,-1-2-104,6-16-33,-2 9 33,-1 0 0,0 0 0,-1 0 0,-1-1 0,0 1 0,-1-1 0,0 1 0,-1-3 0,1-3 0,1-5 0,-1 9 0,0 0 0,-1 0 0,0 0 0,-1-1 0,-1 0 0,1-4 0,2 16 0,-1 1 0,1-1 0,0 0 0,-1 1 0,0-1 0,1 0 0,-1 1 0,0-1 0,-1-1 0,2 4 0,0 0 0,0 0 0,0-1 0,0 1 0,0 0 0,-1 0 0,1 0 0,0-1 0,0 1 0,0 0 0,0 0 0,0 0 0,-1-1 0,1 1 0,0 0 0,0 0 0,0 0 0,-1 0 0,1-1 0,0 1 0,0 0 0,0 0 0,-1 0 0,1 0 0,0 0 0,0 0 0,-1 0 0,1 0 0,0 0 0,0 0 0,0 0 0,-1 0 0,1 0 0,0 0 0,0 0 0,-1 0 0,1 0 0,0 0 0,0 0 0,-1 0 0,1 0 0,0 0 0,0 0 0,-1 1 0,1-1 0,0 0 0,0 0 0,0 0 0,0 0 0,-1 0 0,1 1 0,0-1 0,0 0 0,0 0 0,0 0 0,-1 1 0,1-1 0,0 0 0,0 0 0,0 1 0,-3 7 0,1-3 0,0 1 0,0 0 0,1-1 0,0 1 0,0 0 0,1 0 0,-1 0 0,1 0 0,1 0 0,-1 0 0,1 0 0,0-1 0,1 4 0,4 12 0,0 0 0,10 20 0,-10-25 0,-2-9 0,0 1 0,1-1 0,-1 0 0,1-1 0,0 1 0,1-1 0,0 0 0,0 0 0,0-1 0,1 0 0,0 0 0,0 0 0,0-1 0,0 0 0,1 0 0,-1-1 0,1 0 0,0 0 0,0-1 0,0 0 0,0-1 0,1 1 0,-1-2 0,0 1 0,0-1 0,1 0 0,-1-1 0,0 0 0,8-2 0,-10 2 0,1 0 0,-1-1 0,0 0 0,1-1 0,-1 1 0,0-1 0,0 0 0,0-1 0,-1 1 0,1-1 0,-1 0 0,0-1 0,0 1 0,0-1 0,-1 0 0,0 0 0,0 0 0,0-1 0,0 0 0,-1 1 0,0-1 0,0 0 0,0-3 0,2-7 0,0 1 0,-1-1 0,-1 0 0,-1 1 0,0-1 0,-1-1 0,-1 1 0,0-9 0,-1 17 0,1 1 0,-1 0 0,0 0 0,-1 0 0,0 0 0,0 0 0,-3-7 0,15 49 0,-9-24 0,2-1 0,-1 1 0,2-1 0,-1 0 0,1 0 0,5 9 0,-1-8 0,2 6 0,2-1 0,0-1 0,3 3 0,-11-13 0,1-1 0,0 1 0,1-1 0,-1 0 0,0-1 0,1 1 0,0-1 0,0 0 0,0 0 0,0-1 0,4 1 0,1 0 0,1 0 0,0-1 0,0-1 0,-1 0 0,1 0 0,0-1 0,0-1 0,0 0 0,0 0 0,4-2 0,-10 1 0,0 1 0,-1-1 0,1 0 0,-1 0 0,1-1 0,-1 1 0,0-1 0,0 0 0,0-1 0,0 1 0,-1-1 0,1 0 0,-1 0 0,0-1 0,0 1 0,0-1 0,-1 0 0,0 0 0,0 0 0,0 0 0,1-4 0,0-3 0,0 0 0,-1 0 0,0 0 0,-1-1 0,-1 1 0,0-1 0,0-7 0,-3-18 0,-5-32 0,3 38 0,-17-116 0,5 74 0,11 57 0,0 0 0,2-1 0,0 0 0,0-14 0,0 14 0,2 19 0,1-1 0,0 0 0,-1 0 0,1 1 0,0-1 0,-1 0 0,1 1 0,0-1 0,0 0 0,-1 1 0,1-1 0,0 1 0,0-1 0,0 0 0,0 1 0,-1-1 0,1 1 0,0-1 0,0 1 0,0-1 0,0 0 0,0 1 0,0-1 0,0 1 0,0-1 0,0 1 0,0-1 0,0 1 0,0-1 0,1 0 0,-1 1 0,0-1 0,0 1 0,3 59 0,8 49 0,-3-49 0,-1 49 0,-6-73 0,3-1 0,4 24 0,1 0 0,-5-37 0,2 1 0,0-1 0,1 0 0,1 0 0,3 2 0,-10-19 3,2-1 1,-1 0-1,0 0 0,1 0 1,0-1-1,-1 1 0,1-1 1,1 1-1,-1-1 0,1 0 0,-1 0 1,1-1-1,0 1 0,0-1 1,0 0-1,2 1-3,-3-2-23,-1 0-1,1 0 1,0-1-1,0 1 1,-1-1-1,1 0 1,0 1-1,0-1 1,-1-1-1,1 1 1,0 0-1,0-1 1,-1 1-1,1-1 1,0 0-1,-1 0 1,1 0 0,-1 0-1,1-1 1,-1 1-1,1 0 1,-1-1-1,0 0 1,0 0-1,0 0 1,0 1-1,0-2 1,1 0 23,10-12-4453,1-1-6333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57:23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29 10546,'-15'4'2191,"5"-2"1957,-1 1 0,1 1 0,0 0 0,0 0 0,-1 2-4148,-11 11-710,23-16 710,-1-1 0,0 1 0,0-1 0,1 1 0,-1-1 0,0 1 0,1 0 0,-1-1 0,0 1 0,1-1 0,-1 1 0,1-1 0,-1 0 0,1 1 0,-1-1 0,1 1 0,-1-1 0,1 0 0,-1 0 0,1 1 0,-1-1 0,1 0 0,0 0 0,-1 1 0,1-1 0,0 0 0,0 0 0,3 1 0,0 0 0,1-1 0,-1 0 0,1 0 0,0 0 0,-1 0 0,0-1 0,1 0 0,-1 0 0,1 0 0,0-1 0,50-19 0,-38 14 0,30-17-1440,-28 12-3931,9-3-4966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30:57.0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245 627 3268,'12'-86'-504,"-11"69"404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2.0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360 211 10330,'0'-3'-279,"2"-3"8292,-1 6-6494,4-2-32,-5-1 2341,1-2 3766,0 0-7319,5 1-275,-5 2 0,0 1 0,0 0 0,0-1 0,0 1 0,0-1 0,0 1 0,0-1 0,-1 1 0,1-1 0,0 0 0,-1 1 0,1-1 0,-1 0 0,0 1 0,0-1 0,0 0 0,0 0 0,0 1 0,0-1 0,0 0 0,0 0 0,-1 1 0,1-1 0,0 0 0,-1 1 0,0-1 0,1 0 0,-1 1 0,0-1 0,-4-15 0,4 13 0,-1 1 0,0-1 0,0 1 0,0 0 0,0 0 0,0 0 0,-1 0 0,1 0 0,-1 0 0,-2-1 0,-1-3 0,2 4 0,0-1 0,-1 0 0,1 1 0,-1 0 0,0 0 0,0 1 0,0-1 0,0 1 0,0 0 0,-4 0 0,-37-18 0,43 17 0,-1 1 0,1 1 0,-1-1 0,0 0 0,1 1 0,-1 0 0,-4-1 0,-9-3 0,15 5 0,0-1 0,0 0 0,-1 1 0,1 0 0,0-1 0,0 1 0,-1 0 0,1 0 0,0 0 0,0 0 0,0 0 0,-1 1 0,-18 1 0,12-2 0,1 3 0,0-1 0,-1 1 0,1 1 0,1-1 0,-1 1 0,-3 3 0,-5 0 0,12-4 0,0 0 0,1 0 0,-1 0 0,1 0 0,-1 0 0,1 1 0,0-1 0,0 1 0,1 0 0,-1 0 0,1 0 0,0 0 0,0 1 0,0-1 0,0 0 0,1 1 0,0-1 0,0 1 0,0 2 0,-8 21 0,10-23 0,-1-1 0,0 1 0,1-1 0,0 1 0,0-1 0,0 1 0,1-1 0,-1 0 0,1 0 0,0 1 0,0-1 0,1-1 0,-1 1 0,1 0 0,0-1 0,0 1 0,0-1 0,0 0 0,1 0 0,-1 0 0,1 0 0,2 1 0,7 6 0,0-1 0,1 0 0,6 2 0,30 21 0,-37-23 0,1-1 0,0 0 0,10 3 0,18 10 0,2 0 0,-31-16 0,0 1 0,-1 1 0,0 0 0,5 3 0,5 6 0,-14-11 0,-1 0 0,0 0 0,0 1 0,-1 0 0,1 0 0,-5-3 0,0-1 0,0 1 0,-1-1 0,1 1 0,-1 0 0,1 0 0,-1 0 0,0 0 0,0 0 0,0 0 0,-1 0 0,1 0 0,-1 0 0,1 0 0,-1 0 0,0 1 0,-1-1 0,1 0 0,-1-1 0,0 1 0,0 0 0,0-1 0,0 1 0,0-1 0,0 1 0,-1-1 0,0 1 0,1-1 0,-1 0 0,0 0 0,0 0 0,0 0 0,0 0 0,0 0 0,-1-1 0,1 1 0,0-1 0,-1 1 0,1-1 0,-1 0 0,0 0 0,1 0 0,-1 0 0,0 0 0,-5 1 0,0 1 0,0-2 0,0 1 0,0-1 0,0 0 0,0 0 0,-1-1 0,1 0 0,-2-1 0,7 1 0,-58-12 0,56 11 0,0-1 0,1 1 0,0-1 0,-1 0 0,1 0 0,0-1 0,0 1 0,0-1 0,0 0 0,1 0 0,-3-2 0,4-3-1388,2-7-8399,1 9 2976,-1 2 904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2.7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68 146 4761,'0'-13'1264,"-2"-29"20151,-3 28-16095,1-2-5312,-1 3-9,-3-11 1,7 22 0,-6-10 0,5 5 0,2 5 0,-8 1 0,1 2 0,5 1 0,0 1 0,0-1 0,0 1 0,1-1 0,-1 1 0,1 0 0,0-1 0,-1 1 0,1 0 0,0 0 0,1 0 0,-1 1 0,1 16 0,-1-7 0,1-1 0,1 0 0,0 0 0,0 1 0,4 10 0,3 57 0,6-5 0,-1 27 0,-6-48 0,2 65 0,-5 0 0,-6 35 0,0-15 0,2-122 0,0 20 0,1 1 0,5 25 0,3 17 0,-8-70 266,0-1 0,-1 0 0,0 0 0,-1 7-266,0 1-2076,1-17 1874,0 0 0,0 0 0,1 0 0,-1 0 0,0 0 0,0 0 0,0 0 0,0 0 0,0 0 0,0 0 0,0 0 0,0 0 0,0 0 0,0 0 0,1 0 0,-1 0 1,0 0-1,0 0 0,0 0 0,0 0 0,0 0 0,0 1 0,0-1 0,0 0 0,0 0 0,0 0 0,0 0 0,0 0 0,0 0 0,0 0 0,0 0 0,0 0 0,1 0 0,-1 0 0,0 0 0,0 0 0,0 1 0,0-1 0,0 0 0,0 0 0,0 0 0,0 0 0,0 0 0,0 0 0,0 0 0,0 0 1,0 0-1,0 0 0,0 0 0,0 1 202,7-7-10239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3.1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43 181 6377,'-4'-18'207,"-10"-5"5830,12 21-5241,1 0 0,-1 0 0,1-1 1,-1 1-1,1-1 0,0 1 0,0-1 0,0 0 1,0 1-1,0-1 0,0 0 0,1-1-796,-5-9 3016,5 12-2850,-1 1 0,0-1 0,1 0 0,-1 0-1,1 0 1,0 0 0,-1 0 0,1 0 0,0 0 0,0 0 0,-1 0-1,1 0 1,0 0 0,0 0 0,0 0 0,0 0 0,0 0-1,1 0 1,-1 0 0,0 0 0,0 0 0,1 0 0,-1 0 0,1-1-166,8-17 2510,-8 16-2463,0 1 1,0-1-1,1 1 0,-1-1 0,0 1 0,1 0 0,0-1 1,-1 1-1,1 0 0,0 0 0,0 0 0,0 0 0,0 0 1,1 1-1,-1-1 0,0 1 0,1-1 0,-1 1 0,1 0 1,-1 0-1,1 0 0,0 0 0,0 1-47,5-2 0,-1 0 0,1 1 0,0 1 0,0 0 0,0 0 0,0 0 0,0 1 0,0 0 0,0 0 0,0 1 0,0 0 0,-1 1 0,1-1 0,-1 1 0,0 1 0,0 0 0,0 0 0,0 0 0,-1 1 0,1-1 0,-1 2 0,0-1 0,0 1 0,8 8 0,-12-12 0,-1-1 0,1 0 0,-1 0 0,1 1 0,-1-1 0,0 1 0,0-1 0,0 1 0,0-1 0,0 1 0,0 0 0,0-1 0,0 1 0,-1 0 0,1 0 0,-1 0 0,1 0 0,-1-1 0,0 1 0,0 0 0,0 0 0,0 0 0,0 2 0,0-1 0,1 0 0,-1 0 0,-1 0 0,1 0 0,0 0 0,-1 0 0,1-1 0,-1 1 0,0 0 0,0 0 0,0 0 0,0-1 0,0 1 0,-1 0 0,0-1 0,1 1 0,-1-1 0,-1 1 0,-8 15 0,8-13 0,0 1 0,-1-2 0,1 1 0,-1 0 0,0-1 0,0 1 0,-2 0 0,-2 3 0,5-6 0,1 1 0,0-1 0,-1 0 0,0 0 0,1 0 0,-1-1 0,0 1 0,0-1 0,0 1 0,0-1 0,0 0 0,0 0 0,-3 0 0,6-1-369,-1 1 1,0-1-1,1 0 1,-1 1-1,1-1 0,-1 0 1,0 0-1,1 0 1,-1 0-1,0 0 1,1 0-1,-1 0 0,0 0 1,1 0-1,-1 0 1,0 0-1,1 0 0,-1 0 1,0 0-1,1 0 1,-1-1-1,0 1 0,1 0 1,-1-1-1,1 1 1,-1 0-1,1-1 1,-1 1-1,1-1 0,-1 1 1,1-1-1,-1 1 1,1-1-1,-1 1 0,1-1 369,-2-2-3667,0 2-3162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3.8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87 50 5073,'0'0'-908,"0"0"1203,0 0 854,0 0 422,-13 11 9239,9-7-2229,1-1-6432,3-3-2064,0 0-1,-1 0 0,1 0 1,0 0-1,-1 1 0,1-1 1,0 0-1,0 0 0,-1 0 0,1 0 1,0 0-1,0 0 0,-1 0 1,1 1-1,0-1 0,0 0 1,0 0-1,-1 0 0,1 1 1,0-1-1,0 0 0,0 0 0,0 1 1,0-1-1,-1 0 0,1 0 1,0 1-1,0-1 0,0 0 1,0 0-1,0 1 0,0-1 0,0 0 1,0 0-1,0 1 0,0-1 1,0 0-1,0 1 0,0-1 1,0 0-1,0 0 0,0 1 0,0-1 1,0 0-1,0 0 0,1 1 1,-1-1-1,0 0-84,1 1 0,0 1 0,0-1 0,1 0 0,-1 0 0,0 0 0,1 0 0,-1 0 0,1 0 0,-1 0 0,1-1 0,0 1 0,-1 0 0,1-1 0,0 0 0,-1 1 0,1-1 0,0 0 0,-1 0 0,1 0 0,1 0 0,5 0 0,-1 0 0,0 0 0,0-1 0,0 0 0,1-1 0,-1 1 0,0-1 0,-1-1 0,1 1 0,0-1 0,-1-1 0,2 0 0,-6 3 0,0 0 0,0 0 0,-1 0 0,1-1 0,-1 1 0,1 0 0,-1-1 0,0 1 0,1-1 0,-1 1 0,0-1 0,0 0 0,0 1 0,0-1 0,0 0 0,0 0 0,-1 0 0,1 1 0,-1-1 0,1 0 0,-1 0 0,0 0 0,1 0 0,-1 0 0,0-1 0,-5-6 0,0 4 0,4 4 0,-1 0 0,1 0 0,0 0 0,-1 0 0,1 0 0,-1 0 0,1 0 0,-1 1 0,1-1 0,-1 1 0,0-1 0,1 1 0,-1-1 0,0 1 0,1 0 0,-1 0 0,0 0 0,1 0 0,-1 0 0,0 0 0,1 0 0,-1 1 0,0-1 0,-10 1 0,4-1 0,1 0 0,0 1 0,0 0 0,-1 0 0,-1 1 0,6-1 0,0 0 0,1 0 0,-1 0 0,1 0 0,0 0 0,-1 0 0,1 1 0,0-1 0,-1 1 0,1 0 0,0 0 0,0-1 0,1 1 0,-1 1 0,0-1 0,0 1 0,-20 26 0,18-25 0,0 0 0,1 0 0,-1 1 0,1-1 0,0 1 0,1 0 0,-1 0 0,1 1 0,-2 6 0,0 0 0,1 0 0,0 1 0,1-1 0,1 6 0,0-13 0,1 0 0,0 1 0,0-1 0,1 0 0,-1 0 0,1 1 0,1-1 0,-1 0 0,1 0 0,-1 0 0,1 0 0,1 0 0,-1-1 0,2 3 0,4 5 0,8 8 0,6-2 0,-17-13 0,1-1 0,-1 1 0,1-1 0,1 0 0,-1 0 0,2 0 0,-5-3 0,0 0 0,0 0 0,0-1 0,0 1 0,0-1 0,0 1 0,0-1 0,0 0 0,0 0 0,0-1 0,0 1 0,1 0 0,-1-1 0,0 0 0,0 0 0,0 0 0,0 0 0,19-8-2500,13-5-12189,-18 9 7745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4.8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177 62 5209,'0'-4'-1089,"-3"-1"13068,-1 5-10402,3 0 1254,1 0 44,0-1 771,0-6-1583,0 5 1613,0-3-3676,-1 4 0,0 0 0,1 0 0,-1 0 0,0 0 0,0-1 0,0 1 0,0 0 0,0 0 0,0 1 0,0-1 0,0 0 0,0 0 0,0 0 0,0 1 0,0-1 0,-1 0 0,-8-6 0,8 4 0,-5-5 0,-16 5 0,19 3 0,0 1 0,1 0 0,-1 0 0,0 0 0,1 0 0,-1 1 0,1-1 0,-1 1 0,1 0 0,0 0 0,0 0 0,0 1 0,0-1 0,-1 1 0,-10 15 0,12-15 0,-1-1 0,1 1 0,0 0 0,0 0 0,0 0 0,0 0 0,0 1 0,0 1 0,-5 8 0,6-12 0,0 1 0,0 0 0,0-1 0,0 1 0,1 0 0,-1 0 0,0 0 0,1 0 0,-1-1 0,1 1 0,0 0 0,0 1 0,-9 49 0,9-42 0,0-1 0,0 0 0,0 0 0,1 0 0,0 0 0,0 0 0,3 6 0,0 2 0,-4-15 0,1-1 0,-1 1 0,0-1 0,1 1 0,-1-1 0,1 0 0,-1 1 0,1-1 0,0 0 0,-1 1 0,1-1 0,0 0 0,0 0 0,0 1 0,0-1 0,0 0 0,0 0 0,1 1 0,2 1 0,-1 1 0,1-1 0,0 0 0,0 0 0,0 0 0,1 0 0,-1-1 0,1 1 0,-1-1 0,1 0 0,0-1 0,0 1 0,0-1 0,0 0 0,0 0 0,0-1 0,0 1 0,0-1 0,0 0 0,0-1 0,0 1 0,0-1 0,0 0 0,3-1 0,12-5-306,18-7 691,-12-2-5324,21-22-13907,-37 28 15066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9.2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4454.39453"/>
      <inkml:brushProperty name="anchorY" value="-64771.875"/>
      <inkml:brushProperty name="scaleFactor" value="0.5"/>
    </inkml:brush>
  </inkml:definitions>
  <inkml:trace contextRef="#ctx0" brushRef="#br0">29 273 5801,'0'0'0,"-1"-1"968,-2 0 2447,-2 0 112,0-1 202,0 0-151,1 0-348,1-2-435,1 1-546,1-1-529,2-1-506,2 1-798,1-2-367,4 0 27,0-2-76,2 1 0,1-1 0,2 0 0,0 0 0,3 0 0,1 0 0,2-1 0,1 0 0,2-1 0,1 0-747,3-1-776,1 0-449,3-2-570,0 0-420,2-2-316,0 0-330,0-1-340,0 0-221,0 0 220,-8 3-123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5.2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82 2721,'1'-1'-8,"-1"0"0,1 1 0,0-1-1,-1 1 1,1-1 0,-1 0 0,1 1 0,-1-1 0,1 0 0,-1 0 0,1 1 0,-1-1 0,0 0 0,1 0 0,-1 0 0,0 0 0,0 0 0,0 1 0,1-2 8,5-10 1834,-5 9-850,0 0 0,-1-1 0,1 1 0,-1 0 0,0 0 0,0-1 0,0 1 0,-1 0 0,1-1-984,0-1 3160,0-10 9447,0 15-8435,0 11-4602,0 336 430,8-328 0,-5-14-357,2-11-11005,-5-1 4440,0 1 214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5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51 151 4817,'-12'-24'3726,"-2"-14"6906,0 1-917,6 5-5838,7 32-3912,1-1 1,0 1-1,0-1 1,-1 1-1,1 0 1,0-1-1,0 1 1,0-1-1,0 1 1,0-1-1,0 1 1,0 0-1,0-1 0,0 1 1,0-1-1,0 1 1,0-1-1,0 1 1,0-1-1,0 1 1,0 0-1,0-1 1,0 1-1,1-1 1,-1 1-1,0 0 0,0-1 1,1 1-1,-1-1 1,0 1-1,0 0 1,1-1-1,-1 1 1,0 0-1,1 0 1,-1-1-1,1 1 1,-1 0-1,0 0 0,1 0 1,-1-1-1,1 1 1,-1 0-1,0 0 1,1 0-1,-1 0 1,1 0 34,12-3-5296,-1 2-6470,-4 1 5926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6.0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221 225 4585,'-4'-44'25844,"-2"27"-23506,-4-15-2338,8 25 0,0 0 0,0 1 0,-1-1 0,1 1 0,-1-1 0,-1 1 0,0 0 0,-2-3 0,-1 1 0,0 0 0,0 0 0,-1 0 0,-7-5 0,10 7 0,1 0 0,-19-4 0,21 9 0,0 0 0,0 1 0,0-1 0,0 1 0,0-1 0,0 1 0,-1 0 0,1 0 0,0 0 0,0 0 0,0 1 0,0-1 0,0 0 0,0 1 0,0-1 0,0 1 0,0 0 0,0 0 0,0 0 0,0 0 0,0 0 0,1 0 0,-1 0 0,0 1 0,1-1 0,-1 1 0,1-1 0,-1 1 0,1-1 0,0 1 0,0 0 0,-1 0 0,1-1 0,1 1 0,-1 0 0,0 1 0,-5 10 0,1 0 0,1 0 0,0 0 0,1 1 0,0 3 0,0-2 0,1 0 0,0 0 0,1 0 0,1 1 0,1-1 0,0 0 0,3 12 0,2 44 0,2 66 0,-8 281 0,9-245 0,-10-132 0,0-12 0,2 0 0,0 0 0,5 24 0,3 17 0,-7-53-209,2 4 719,1-20-1577,3-11-1908,-2 4-6168,-5 2-666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6.3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44 132 5657,'-9'-10'405,"2"0"4650,-10-11 12163,9 14-12851,9 8-4353,-1-1 5,-4-6 15,5 5-34,-1 0 0,1 0 0,-1 1 0,1-1 0,-1 0 0,1 0 0,0 1 0,-1-1-1,1 1 1,0-1 0,0 1 0,-1-1 0,1 1 0,0-1 0,0 1 0,0 0 0,0-1 0,-1 1-1,1 0 1,0 0 0,0-1 0,0 1 0,1 0 0,29-6 0,-29 6 0,1-1 0,-1 1 0,1-1 0,0 1 0,-1-1 0,1 0 0,-1 0 0,0 0 0,1 0 0,-1-1 0,30-12-534,-5 1-5924,-2-3-7743,-17 8 9236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7.0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86 81 3921,'3'-9'2192,"1"3"3909,-3-3 5017,-2 0-2245,-2 13-7484,-1 15-2216,-4 23 827,7-29 0,2 1 0,-1-1 0,2 0 0,0 0 0,1 1 0,-2-8 0,1-1 0,0 0 0,0 0 0,1 0 0,0 0 0,-1 0 0,2-1 0,-1 1 0,0-1 0,1 0 0,0 0 0,0 0 0,2 1 0,-2-2 0,0 0 0,0 0 0,1-1 0,-1 0 0,1 1 0,0-2 0,0 1 0,0 0 0,0-1 0,0 0 0,0 0 0,0-1 0,0 1 0,0-1 0,0 0 0,2-1 0,5 0 0,0-1 0,0 0 0,0 0 0,0-2 0,11-3 0,-18 3 0,1 1 0,-1-1 0,0 0 0,0 0 0,0-1 0,0 1 0,-1-1 0,0 0 0,0 0 0,0-1 0,0 1 0,-1-1 0,0 0 0,0 0 0,-1 0 0,0 0 0,0 0 0,0 0 0,-1-1 0,0 1 0,1-4 0,6-47 0,-8-31 0,8 168 0,-6-62 0,1 0 0,0 0 0,1-1 0,1 1 0,6 12 0,-5-12 0,11 35 0,-2 0 0,-3 1 0,4 35 0,8 53 0,-12-78 0,2 37 0,-10-57 0,-2 0 0,-2 0 0,-2 0 0,-2 0 0,-6 22 0,0-17 0,-15 45 0,17-73 0,0 0 0,-1 0 0,-1-1 0,-1-1 0,-7 9 0,5-9 0,-1 0 0,-1 0 0,0-2 0,-2 0 0,-1 1 0,10-12 0,1 0 0,-2 0 0,1-1 0,-1 0 0,0 0 0,0-1 0,0 0 0,0 0 0,-1-1 0,1-1 0,-1 0 0,-9 2 0,13-4 0,0 0 0,0 0 0,0 0 0,0 0 0,0-1 0,1 0 0,-1 0 0,0-1 0,1 0 0,-1 1 0,1-2 0,-1 1 0,1-1 0,0 0 0,0 0 0,0 0 0,1-1 0,-1 1 0,-1-3 0,-1-1 0,0-1 0,1 0 0,0 0 0,0 0 0,1-1 0,0 0 0,0 0 0,1 0 0,0 0 0,0-4 0,-6-18 0,2 1 0,1-2 0,0-9 0,5 25 0,1 0 0,1 0 0,0 0 0,1 0 0,1 0 0,0 0 0,3-8 0,1-17 0,-5 30 0,1 2 0,-1-1 0,2 0 0,2-8 0,13-27 0,3-1 0,1 2 0,3 1 0,1 1 0,2 1 0,2 2 0,1 1 0,17-15 0,5 0 270,-11 10-1469,-14 14-2472,17-20-11225,-28 31 8642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7.4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14 4201,'0'-3'2358,"-1"-8"17839,-4 17-15197,-1 18-3462,1 17-2065,14 57 527,-9-93 0,1 0 0,-1 0 0,1 0 0,1 0 0,-1 0 0,2 4 0,-1-4 0,0-1 0,-1 1 0,0 0 0,0 0 0,0 0 0,-1 3 0,1-4 0,-1-1 0,1 1 0,-1 0 0,1-1 0,0 1 0,0-1 0,1 1 0,0 1 0,-1-2 0,1 0 0,-1 0 0,0 1 0,0-1 0,0 0 0,-1 1 0,1-1 0,-1 2 0,4 5 530,-1-12-3014,-1-6-7994,-2 0 1249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7.8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28 104 6209,'-1'-1'212,"0"0"0,0-1 0,0 1 0,0-1 0,1 1 0,-1-1 0,0 0 0,1 1 0,0-1 0,-1 0 0,1 1-1,0-2-211,-1 1 643,1 1-1,0-1 0,-1 0 0,1 1 1,-1-1-1,1 1 0,-1-1 0,0 1 1,1-1-1,-1 1 0,0-1 1,-1 0-643,1 0 1258,-1 0 0,1-1 0,0 1 0,0-1 0,0 1 0,0-1 0,0 1 0,1-1 1,-1 1-1,1-1 0,0 0-1258,3-15 3042,-3 17-3074,1 0 0,-1 0 0,1 0 1,0 0-1,-1 1 0,1-1 0,0 0 0,0 0 0,0 1 0,-1-1 0,1 1 0,0-1 1,0 1-1,0-1 0,0 1 0,0-1 0,0 1 0,1 0 32,0-1 0,0 1-1,0 0 1,0 0-1,0 0 1,0 0-1,0 0 1,0 0-1,0 0 1,0 1-1,0-1 1,-1 1-1,1-1 1,0 1-1,0 0 1,0 0-1,0 0 1,-1 0-1,1 0 1,0 0-1,-1 0 1,1 1-1,-1-1 1,7 5-81,1 1-2376,3 5-8043,-8-8 6864,4 6-4252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8.2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65 4657,'-1'4'3158,"3"7"19526,-1-11-22616,0 0 0,0 0 0,0 1 0,0-1 0,0 0 0,0 1 0,0-1 0,0 1 0,0-1 0,0 1 0,-1 0 0,1-1 0,0 1 0,0 0 0,-1 0 0,1-1 0,0 1 0,-1 0 0,1 0 0,-1 0 0,1 0 0,-1 0 0,1 0 0,-1 0 0,0 0 0,1 0 0,-1 0 0,0 0 0,0 0 0,0 0 0,0 0-68,2 5 160,1 0-160,-2 1 0,1-1 0,0 1 0,-1 0 0,0 5 0,-9 49 0,-1-14 0,1-8 0,0-20 0,6-15 0,2-4 0,0 0 0,0 0 0,-1 0 0,1 0 0,0 0 0,0 0 0,0 0 0,-1 0 0,1 0 0,0 0 0,0 0 0,0 0 0,-1 0 0,1 0 0,0 0 0,0 0 0,0 0 0,-1 0 0,1 0 0,0 0 0,0 0 0,0 0 0,-1 0 0,1 0 0,0 0 0,0 0 0,0-1 0,0 1 0,-1 0 0,1 0 0,0 0 0,0 0 0,0 0 0,0-1 0,0 1 0,-1 0 0,1 0 0,0 0 0,0-1 0,0 1 0,0 0 0,0 0 0,0 0 0,0-1 0,0 1 0,0 0 0,0 0 0,0 0 0,0-1 0,0 1 0,0 0 0,0 0 0,0 0 0,0-1 0,0-7 0,1-10 0,1 0 0,1 1 0,1 0 0,0 0 0,1-1 0,3-9 0,17-34 0,-22 54 0,0 0 0,1 0 0,0 0 0,0 0 0,0 0 0,1 1 0,0 0 0,1 0 0,-1 1 0,1-1 0,0 1 0,0 0 0,1 1 0,-1-1 0,1 1 0,0 1 0,0-1 0,1 1 0,-1 0 0,1 1 0,-1 0 0,1 0 0,0 1 0,0-1 0,0 2 0,0-1 0,0 1 0,0 1 0,-1-1 0,1 1 0,4 1 0,-6 0 0,0-1 0,-1 1 0,1 1 0,0-1 0,-1 1 0,1 0 0,-1 0 0,0 1 0,0-1 0,0 1 0,0 0 0,-1 0 0,0 1 0,0 0 0,0-1 0,0 1 0,-1 1 0,1-1 0,-1 0 0,-1 1 0,3 4 0,4 12 0,-7-18 0,0 1 0,0-1 0,0 1 0,0 0 0,-1-1 0,0 1 0,0 0 0,0 0 0,-1 2 0,0 0 12,1 0 1,0 0-1,0 0 0,0 0 0,1-1 1,-1 1-1,2-1 0,1 5-12,9 9-5754,-8-15-2916,-3 0-193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49.0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686 77 5593,'1'-9'8302,"-2"-8"8539,-5 10-14810,-6-7-2031,8 11 0,-1-1 0,1 1 0,-1 0 0,0 1 0,0-1 0,0 1 0,-1 0 0,1 0 0,0 0 0,-1 1 0,0 0 0,1 0 0,-1 1 0,1-1 0,-1 1 0,0 0 0,1 1 0,-1-1 0,-4 2 0,-15 1 0,1 2 0,0 1 0,0 0 0,0 2 0,14-5 0,0 1 0,1 1 0,-1-1 0,1 1 0,0 1 0,0 0 0,1 0 0,0 0 0,0 1 0,1 1 0,-1-1 0,1 1 0,1 0 0,0 1 0,0-1 0,1 1 0,0 1 0,0-1 0,1 1 0,-1 2 0,5-9 0,-1 0 0,1 0 0,0 0 0,-1 1 0,1-1 0,1 0 0,-1 0 0,0 0 0,1 0 0,0 0 0,0 0 0,0 0 0,0 0 0,0 0 0,0 0 0,1 0 0,0-1 0,-1 1 0,1 0 0,0-1 0,0 0 0,1 1 0,0 1 0,0-1 0,1 1 0,0-1 0,0 0 0,0 0 0,0-1 0,0 1 0,0-1 0,1 0 0,-1 0 0,1 0 0,0-1 0,-1 1 0,4-1 0,13 3 0,-18-3 0,1 0 0,0 0 0,0 0 0,0-1 0,0 1 0,0-1 0,0 0 0,0-1 0,0 1 0,0 0 0,0-1 0,0 0 0,1-1 0,26-7 0,-22 7 0,-1-1 0,0 1 0,0-1 0,-1-1 0,1 1 0,-1-1 0,5-3 0,-5 1 0,-1 3 0,-1-1 0,0 0 0,1 0 0,-2 0 0,1-1 0,0 1 0,-1-1 0,0 0 0,0-1 0,0 1 0,-1-1 0,0 1 0,2-5 0,6-11 0,-10 20 0,1-1 0,-1 0 0,0 0 0,0 0 0,0 0 0,0 0 0,0 0 0,0 0 0,-1 0 0,1-1 0,-1 1 0,1 0 0,-1-2 0,9-33 0,-1-1 0,-8 9 0,0 26 0,0 19 0,0 588 0,-3-526 0,-7 33 0,-1 1 0,5-47 0,-3 0 0,-3-1 0,-3-1 0,-11 29 0,11-48 0,-2-1 0,-1-1 0,-3 0 0,-4 4 0,11-23 0,-1-1 0,0 0 0,-2-2 0,-1 0 0,0 0 0,-1-2 0,-20 15 0,32-28 0,-1 0 0,1-1 0,-1 1 0,0-2 0,0 1 0,0-1 0,0-1 0,-1 1 0,1-1 0,-1-1 0,1 1 0,-1-2 0,0 1 0,0-1 0,1 0 0,-1-1 0,0 0 0,-6-2 0,8 1 0,0 0 0,0 0 0,1 0 0,-1-1 0,1 0 0,0 0 0,0-1 0,0 0 0,0 0 0,0 0 0,1-1 0,0 0 0,0 0 0,0 0 0,1-1 0,0 1 0,0-1 0,0 0 0,0 0 0,1-1 0,0 1 0,1-1 0,-1 0 0,-4-18 0,2 0 0,0 0 0,2 0 0,0-1 0,2 1 0,1-1 0,1 1 0,1 0 0,1-1 0,1 1 0,2 0 0,4-14 0,6-10 0,3 1 0,1 1 0,2 0 0,2 2 0,24-33 0,25-32-1664,-35 57-3296,1 0-3698,3 1-97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0.2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42 274 5569,'-16'0'7563,"6"0"7402,5 2-12488,12 2-758,9 3-1245,-7-7-474,0 0 0,0 0 0,1-1 0,-1 0 0,0 0 0,0-1 0,0-1 0,2 0 0,4-1 0,1-1 0,1 0 0,-1-1 0,0-1 0,8-5 0,30-13 0,-40 20 0,0-2 0,-1 0 0,0 0 0,-1-1 0,0-1 0,0 0 0,-1-1 0,0 0 0,0 0 0,-1-1 0,8-13 0,-15 21 0,-1-2 0,1 1 0,-1 0 0,0 0 0,0-1 0,0 1 0,0-3 0,-2 6 0,0-1 0,1 1 0,-1-1 0,0 1 0,0-1 0,0 1 0,0-1 0,0 1 0,0-1 0,0 1 0,0 0 0,-1-1 0,1 1 0,0-1 0,-1 1 0,1 0 0,-1-1 0,0 1 0,0 0 0,1-1 0,-1 1 0,0 0 0,0 0 0,0 0 0,0-1 0,-7-4 0,6 4 0,1 0 0,-1 1 0,1 0 0,-1-1 0,0 1 0,0 0 0,0 0 0,0 0 0,0 0 0,1 0 0,-2 1 0,1-1 0,0 0 0,0 1 0,0 0 0,0-1 0,0 1 0,0 0 0,0 0 0,-3 0 0,-5 1 0,0 0 0,0 1 0,0 0 0,0 0 0,0 1 0,1 1 0,-1-1 0,1 2 0,0-1 0,0 1 0,-1 1 0,-18 13 0,0 1 0,-17 17 0,35-29 0,0 2 0,1-1 0,0 1 0,1 1 0,0-1 0,1 1 0,0 1 0,1-1 0,0 1 0,1 1 0,0-1 0,1 1 0,-1 5 0,4-14 0,1 1 0,1 0 0,-1-1 0,1 1 0,0 0 0,0-1 0,0 1 0,0-1 0,1 1 0,2 3 0,1 8 0,-2-11 0,0 0 0,0 0 0,0-1 0,0 1 0,1-1 0,-1 0 0,1 0 0,0 0 0,0-1 0,1 1 0,2 1 0,4 4 0,-5-6 4,-1 0 0,1-1 0,-1 0 0,1 1 0,0-2 0,0 1 0,0-1 0,0 0 0,0 0 0,0 0 0,0-1 0,3 0-4,-6 0-347,-1 0 0,1-1 0,0 1 0,0 0 0,0-1 0,-1 0 0,1 0 0,0 0 0,1 0 347,7-10-2989,-17 5 3463,4 5-57,0 0 0,-1 1 0,1-1 1,0 1-1,-1 0 0,1 0 1,0 0-1,0 0 0,-1 0 0,1 0 1,-2 1-418,-46 15 1000,33-9-1000,1 1 0,0 1 0,-5 4 0,15-9 0,0 0 0,1 0 0,-1 1 0,1 0 0,0 0 0,0 0 0,1 0 0,-1 1 0,1 0 0,-1 2 0,-9 15 0,11-19 0,0 1 0,0 0 0,1-1 0,-1 1 0,1 0 0,0 0 0,0 5 0,-4 9 0,4-14 0,0-1 0,1 1 0,0 1 0,-1-1 0,2 0 0,-1 0 0,0 0 0,1 0 0,0 1 0,0-1 0,1 0 0,0 0 0,-1 1 0,2-1 0,-1 0 0,1 0 0,0 0 0,8 24 0,-9-25 0,0 0 0,1 0 0,-1 0 0,1 0 0,0 0 0,0 0 0,0 0 0,0-1 0,1 1 0,-1-1 0,2 2 0,2 0 0,-1 0 0,0 0 0,1 0 0,0 0 0,0-1 0,1 0 0,-1 0 0,1-1 0,0 0 0,0 0 0,0-1 0,0 1 0,0-2 0,1 1 0,-1-1 0,0 0 0,8 0 0,4-1-53,-1 0 0,1-1 0,-1-1-1,0 0 1,0-2 0,0 0 0,0-1 0,0-1 0,-1-1-1,0 0 1,0-1 0,-1-1 0,0 0 0,0-1 0,4-6 52,5-2-8617,-16 12 3594,7-7-4013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29.69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5926.76953"/>
      <inkml:brushProperty name="anchorY" value="-65514.91797"/>
      <inkml:brushProperty name="scaleFactor" value="0.5"/>
    </inkml:brush>
  </inkml:definitions>
  <inkml:trace contextRef="#ctx0" brushRef="#br0">151 162 3025,'0'0'0,"0"2"1536,0 1 1298,0 1 152,0 2 269,0 0 65,0 0-21,0 1-56,0 0-170,0-2-256,1 1-288,1-2-1968,-1-1-405,2 0-23,-1-2-133,0-1 0,1-1 0,0-1 0,0 0 0,0-1 0,1-2 0,-1 0 0,-1 0 0,2-1 0,-2-2 0,0 0 0,0-1 0,-2 0 0,1-2 0,-1 1 0,0-1 0,0-2 0,0 1 0,0-1 0,0 0 0,0 0 0,-2 2 0,-1 0 0,-1 1 0,-2 2 0,0-1 0,-1 3 0,-2 0 0,0 3 0,-1 2 0,-1 2 0,0 2 0,-1 3 0,-1 3 0,2 1 0,-1 3 0,1 2 0,1 1 0,1 2 0,0 1 0,2 1 0,0 1 0,1 0 0,2 0 0,1-1 0,2 0 0,0 0 0,3-2 0,1 0 0,1-1 0,2-1 0,2-1 0,1-1 0,1-1 0,0-1 0,1-1 0,1-2 0,1-1 0,1 0 0,-1-2 0,2-1 0,-1-2 0,0-2 0,2 0 0,0-2 0,0-2 0,1-1 0,-1-2-187,0-1-5575,0-2 1375,-1-1-1146,0-1-325,1-1 433,-3 1-193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0.6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285 16 4641,'-2'-12'7008,"1"12"-6548,1 0-1,0 0 0,0-1 1,0 1-1,-1 0 1,1 0-1,0 0 0,0-1 1,-1 1-1,1 0 1,0 0-1,0 0 0,-1 0 1,1-1-1,0 1 0,-1 0 1,1 0-1,0 0 1,0 0-1,-1 0 0,1 0 1,0 0-1,-1 0 1,1 0-1,0 0 0,-1 0 1,1 0-1,0 0 0,-1 0 1,1 0-1,0 0 1,0 1-1,-1-1-459,-12 7 9785,5 0-12331,7-6 1265,-20 20 1281,1 1 0,1 1 0,2 0 0,0 2 0,-3 6 0,2-3 0,-67 118 0,61-99 0,22-41-286,0 3 912,0-7-3816,-2-4-4578,4 2-1338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1.0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37 9130,'-7'-15'4153,"6"-2"9543,1 13-9534,2 4-3999,0 1-1,1 0 1,-1 0 0,0 0-1,0 0 1,0 1-1,0-1 1,0 1-1,0-1 1,0 2-163,12 16 0,1-1 0,0 0 0,1 0 0,1-2 0,0 0 0,20 13 0,-7-4 0,5 8 0,-26-23 0,0-1 0,1-1 0,0 1 0,0-1 0,9 4 0,-15-10 263,14 8-2808,0-3-7778,-1-2 259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1.6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120 140 6281,'-20'3'3882,"12"0"-373,1 0 0,0 0 1,0 0-1,0 1 1,1 0-1,-2 1-3509,-4 5 3044,3-1-4540,9-9 1496,0 1 0,-1-1 0,1 1 0,0-1 0,0 1 0,0-1 0,0 1 0,0-1 0,0 1 0,0-1 0,0 1 0,0 0 0,0-1 0,0 1 0,0-1 0,0 1 0,0-1 0,1 1 0,-1-1 0,0 1 0,0-1 0,1 1 0,-1-1 0,0 1 0,5 5 0,-4-4 0,1-1 0,-1 1 0,1-1 0,0 1 0,-1-1 0,1 0 0,0 0 0,0 0 0,0 0 0,0 0 0,0-1 0,0 1 0,0 0 0,0-1 0,0 0 0,0 1 0,1-1 0,-1 0 0,0 0 0,0 0 0,0 0 0,0-1 0,0 1 0,1-1 0,60-12 0,-57 11 0,1 0 0,0-1 0,0 1 0,-1-1 0,1-1 0,-1 1 0,0-1 0,0 0 0,0 0 0,0-1 0,-1 0 0,1 0 0,-1 0 0,-1 0 0,1-1 0,-1 0 0,2-4 0,-3 5 0,-2 5 0,0-1 0,-1 0 0,1 1 0,0-1 0,-1 0 0,1 1 0,-1-1 0,1 0 0,-1 1 0,1-1 0,-1 0 0,0 0 0,1 0 0,-1 1 0,0-1 0,0 0 0,0 0 0,1 0 0,-1 0 0,0 0 0,0 0 0,0 1 0,0-1 0,-1 0 0,1 0 0,0 0 0,0 0 0,0 0 0,-1 1 0,1-1 0,0 0 0,-1 0 0,1 0 0,-1 1 0,1-1 0,-1 0 0,1 1 0,-1-1 0,1 0 0,-1 1 0,0-1 0,0 1 0,1-1 0,-1 1 0,0-1 0,0 1 0,1-1 0,-1 1 0,0 0 0,0-1 0,0 1 0,0 0 0,1 0 0,-2 0 0,-5-2 0,0 1 0,0 1 0,0-1 0,-1 1 0,1 1 0,0-1 0,0 1 0,-1 0 0,1 1 0,0 0 0,0 0 0,1 0 0,-1 1 0,-2 1 0,-15 5 0,17-6 0,1 0 0,0 1 0,0-1 0,0 1 0,1 0 0,-1 1 0,1-1 0,0 1 0,0 0 0,1 0 0,-3 5 0,1-3 0,0 2 0,1-1 0,0 0 0,0 1 0,1 0 0,0 0 0,-2 9 0,5-13 0,0 1 0,0-1 0,1 0 0,0 1 0,0-1 0,0 0 0,1 1 0,0-1 0,0 0 0,0 0 0,0 0 0,1 0 0,0 0 0,0 0 0,0 0 0,1 0 0,0-1 0,0 1 0,2 3 0,0-3 0,-1 1 0,1-1 0,0 0 0,1-1 0,-1 1 0,1-1 0,-1 0 0,1 0 0,1-1 0,-1 0 0,0 0 0,1 0 0,0-1 0,3 1 0,3 0 0,0-2 0,0 1 0,0-2 0,0 1 0,-1-2 0,1 0 0,0 0 0,0-1 0,0-1 0,-1 0 0,1-1 0,-1 0 0,0-1 0,-1 0 0,4-3 0,3-2 0,1-2 0,-1 0 0,-1-1 0,0-1 0,-1-1 0,-1 0 0,0-1 0,8-11 0,6-10 0,76-92 0,-103 127 0,0-1 0,1 0 0,-1 1 0,1-1 0,0 1 0,0 0 0,0 0 0,0 0 0,0 0 0,0 1 0,0-1 0,1 1 0,-1 0 0,0 0 0,1 0 0,-1 0 0,1 0 0,-1 1 0,1 0 0,2 0 0,-5-1 0,1 1 0,-1 0 0,1 0 0,-1 0 0,1 1 0,-1-1 0,1 0 0,-1 0 0,0 1 0,1-1 0,-1 1 0,1 0 0,-1-1 0,0 1 0,0 0 0,1 0 0,-1-1 0,0 1 0,0 0 0,0 0 0,0 1 0,0-1 0,12 9 0,-8-10 0,-6-8 0,-6-6 0,2 8 0,0 1 0,0 0 0,-1 0 0,0 1 0,1 0 0,-6-3 0,8 6 0,1-1 0,-1 1 0,1 0 0,-1 0 0,0 0 0,0 0 0,1 1 0,-1-1 0,0 1 0,0-1 0,0 1 0,0 0 0,1 0 0,-1 0 0,0 1 0,0-1 0,0 1 0,-1 0 0,-16 5 0,16-5 0,1 0 0,-1 0 0,1 0 0,0 0 0,-1 1 0,1-1 0,0 1 0,0 0 0,0 0 0,0 0 0,0 0 0,0 0 0,1 1 0,-3 2 0,-12 15 0,-8 15 0,20-25 0,1 1 0,0-1 0,1 1 0,0 0 0,0 1 0,1-1 0,0 0 0,1 9 0,1-12 0,0-1 0,0 1 0,1-1 0,0 0 0,0 1 0,0-1 0,1 0 0,1 0 0,-1 0 0,1 0 0,0 0 0,0-1 0,4 6 0,-2-6 0,1 1 0,-1-1 0,1 0 0,0 0 0,0-1 0,1 0 0,0 0 0,0-1 0,0 1 0,0-1 0,1-1 0,0 0 0,0 0 0,-4-1 0,0-1 0,1 0 0,-1 0 0,1 0 0,0 0 0,-1-1 0,1 0 0,-1 0 0,1 0 0,0 0 0,-1-1 0,1 0 0,-1 0 0,1 0 0,-1-1 0,0 1 0,1-1 0,-1 0 0,0 0 0,0 0 0,0-1 0,0 0 0,-1 1 0,3-3 0,21-18-183,-6 8-4642,-4 2-4978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2.8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18 312 10066,'-6'6'721,"-2"-1"4418,6 0 1130,1 2 3511,1-6-9746,1 0 1,-1-1-1,1 1 1,-1 0-1,1-1 1,-1 1-1,1-1 1,0 1-1,-1-1 0,1 1 1,0-1-1,-1 0 1,1 1-1,0-1 1,0 0-1,-1 0 1,1 1-1,0-1 1,0 0-1,0 0 1,-1 0-1,1 0 1,0 0-1,0 0 0,0 0-34,16 1-69,-4-2 69,0 0 0,0-1 0,0-1 0,0 0 0,-1-1 0,1 0 0,-1-1 0,1-1 0,33-15 0,18-14 0,-63 34 0,14-7 0,0-1 0,-1 0 0,0-1 0,0-1 0,-1 0 0,0-1 0,-1 0 0,0-1 0,-1 0 0,5-10 0,-12 17 0,-1 1 0,0-1 0,0-1 0,-1 1 0,1 0 0,-1-1 0,-1 1 0,1-1 0,-1 0 0,0 1 0,-1-1 0,0 0 0,0-4 0,0 10 0,0 0 0,0-1 0,0 1 0,0 0 0,0 0 0,-1-1 0,1 1 0,0 0 0,-1 0 0,1-1 0,-1 1 0,1 0 0,-1 0 0,0 0 0,1 0 0,-1 0 0,0 0 0,0 0 0,0 0 0,0 0 0,1 0 0,-1 1 0,0-1 0,-1 0 0,1 1 0,0-1 0,-2 0 0,0 0 0,-1 0 0,1 0 0,0 0 0,0 1 0,-1-1 0,1 1 0,0 0 0,-1 0 0,-1 1 0,-8 0 0,1 1 0,0 1 0,0 0 0,1 0 0,-9 5 0,11-4 0,-1 2 0,1-1 0,1 1 0,-1 0 0,1 1 0,0 0 0,0 0 0,1 1 0,0 0 0,-5 9 0,-3 3 0,2 2 0,0 0 0,2 0 0,-1 3 0,10-19 0,0-1 0,0 1 0,1 0 0,-1-1 0,1 1 0,1 0 0,-1 0 0,1 0 0,0 0 0,0 0 0,1 0 0,0 0 0,0 0 0,0 0 0,1-1 0,0 1 0,1 3 0,7 7 0,-8-13 0,0 0 0,0 0 0,0 0 0,0-1 0,0 1 0,0-1 0,1 1 0,-1-1 0,1 1 0,10 7 0,-10-7 0,0-1 0,0 0 0,0 0 0,0 0 0,0 0 0,1 0 0,-1 0 0,0-1 0,1 0 0,0 0 0,-1 0 0,1 0 0,0 0 0,-1-1 0,1 1 0,0-1 0,0 0 0,-1-1 0,4 1 0,3-3 0,-20 1 0,2 3 0,1 0 0,-1 1 0,0 0 0,1 0 0,-1 1 0,1 0 0,0 0 0,0 1 0,0 0 0,0 0 0,1 1 0,-1-1 0,1 2 0,0-1 0,1 0 0,-1 2 0,-11 7 0,5-2 0,-1 0 0,1 1 0,1 1 0,1 0 0,0 0 0,0 1 0,-4 10 0,12-18 0,0 0 0,0 0 0,0 0 0,1 0 0,0 0 0,0 1 0,1-1 0,0 0 0,0 1 0,1-1 0,0 0 0,0 1 0,0-1 0,1 0 0,1 0 0,-1 0 0,1 0 0,0-1 0,0 1 0,1-1 0,0 0 0,0 0 0,1 0 0,4 5 0,-4-6 0,1-1 0,0 0 0,-1-1 0,1 1 0,1-1 0,-1 0 0,0-1 0,1 0 0,-1 0 0,1 0 0,0 0 0,-1-1 0,1-1 0,2 1 0,11 0 0,0-1 0,0-1 0,0-1 0,4-1 0,-11 0 0,-1 0 0,1-1 0,0-1 0,-1 0 0,0-1 0,0 0 0,-1-1 0,8-6 0,-3 0-163,-1 0 0,0-2 1,-1 0-1,2-2 163,-11 11-432,6-13-13183,-3 10 5676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3.2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 6441,'3'-12'2859,"-3"12"-2278,1-1 0,-1 0 1,0 1-1,0-1 0,1 0 1,-1 1-1,0-1 0,1 1 1,-1-1-1,1 1 0,-1-1 0,1 1 1,-1-1-1,1 1 0,-1-1 1,1 1-1,-1-1 0,1 1 1,0 0-1,-1-1 0,1 1 0,0 0 1,-1 0-1,1-1 0,0 1 1,-1 0-1,1 0 0,0 0 1,-1 0-1,1 0 0,0 0 0,-1 0 1,1 0-1,0 0 0,0 0 1,-1 1-1,1-1-581,16 23 1959,-14-15-1959,-1 0 0,0 0 0,0 0 0,-1 0 0,0 1 0,-1 1 0,6 29 0,-5-29 0,1 1 0,-1-1 0,-1 1 0,0-1 0,-2 11 0,1 10 0,-7 26 0,4-48 0,4-9 0,-1 1 0,1-1 0,-1 1 0,1-1 0,-1 1 0,1 0 0,0-1 0,-1 1 0,1 0 0,0-1 0,0 1 0,0 0 0,-1-1 0,1 1 0,0 0 0,0-1 0,0 1 0,0 0 0,0 0 0,0-1 0,0 1 0,1 0 0,-1-1 0,0 1 0,0 0 0,0-1 0,1 1 0,-1-1 0,1 0 0,-1 0 0,0 0 0,1 0 0,-1-1 0,1 1 0,-1 0 0,1 0 0,-1 0 0,0-1 0,1 1 0,-1 0 0,0-1 0,1 1 0,-1 0 0,0-1 0,1 1 0,-1 0 0,0-1 0,0 1 0,0 0 0,1-1 0,-1 1 0,0-1 0,0 1 0,0-1 0,0 1 0,0 0 0,1-1 0,-1 1 0,0-1 0,0 1 0,0-1 0,0 1 0,-1-1 0,1 1 0,0 0 0,0-1 0,0 1 0,0-1 0,24-69 0,-9 34 0,-13 30 0,0 0 0,1 0 0,-1 0 0,1 0 0,0 1 0,1-1 0,0 1 0,1-2 0,13-15 0,-12 14 0,0 1 0,0 0 0,1 0 0,-1 0 0,1 1 0,1 0 0,3-2 0,-8 7 0,-1 0 0,1 0 0,-1 0 0,1 0 0,-1 0 0,1 1 0,0-1 0,-1 1 0,1 0 0,-1 0 0,1 0 0,0 0 0,-1 0 0,1 0 0,0 1 0,-1-1 0,1 1 0,-1 0 0,1 0 0,-1 0 0,1 0 0,-1 0 0,0 1 0,1-1 0,-1 1 0,0-1 0,0 1 0,0 0 0,0 1 0,5 1 0,-1 2 0,0-1 0,-1 1 0,1 0 0,-1 0 0,-1 0 0,1 1 0,-1 0 0,0 0 0,0 0 0,-1 0 0,0 1 0,1 3 0,-2-4 0,0 1 0,0 0 0,0 0 0,-1-1 0,-1 1 0,1 2 0,7 52 0,0-25-173,-1-33-11331,-5-3 1464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4.1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831 64 6073,'13'-8'684,"0"-1"3539,10-11 13746,-23 19-17883,0 1 1,0 0-1,1-1 1,-1 1-1,0-1 1,0 1 0,0-1-1,0 1 1,0-1-1,1 1 1,-1-1-1,0 1 1,0-1-1,0 1 1,0-1-1,0 1 1,-1-1-1,1 1 1,0-1-1,0 1 1,0 0-1,0-1 1,0 1-1,-1-1 1,1 1-1,0-1 1,0 1-1,-1 0 1,1-1-1,0 1 1,-1-1 0,1 1-1,0 0 1,-1-1-1,1 1 1,0 0-1,-1 0 1,1-1-1,-1 1 1,1 0-1,-1 0 1,1 0-1,-1-1 1,1 1-1,0 0 1,-1 0-1,1 0 1,-1 0-87,-14-5-335,6 4 335,1-1 0,-1 2 0,0-1 0,1 1 0,-1 1 0,-3 0 0,-18 0 0,9 1 0,-1 0 0,1 1 0,-1 2 0,1 0 0,0 1 0,1 1 0,-1 1 0,2 0 0,-1 2 0,1 1 0,-10 7 0,21-13 0,1 1 0,0 0 0,0 0 0,1 0 0,0 1 0,0 0 0,0 0 0,1 1 0,0-1 0,0 1 0,1 0 0,0 1 0,1-1 0,-2 6 0,4-11 0,1 0 0,0-1 0,0 1 0,0 0 0,0-1 0,0 1 0,0 0 0,1-1 0,0 1 0,-1-1 0,1 1 0,0-1 0,0 1 0,0-1 0,0 1 0,1-1 0,-1 0 0,2 2 0,1 1 0,0 1 0,1-1 0,0 0 0,0 0 0,0-1 0,2 2 0,0-2 0,-1 0 0,1-1 0,0 0 0,0 0 0,1 0 0,-1-1 0,0 0 0,1 0 0,0-1 0,-1 0 0,1 0 0,0-1 0,-1 0 0,1-1 0,0 1 0,6-3 0,2 0 0,1 0 0,-1-1 0,0-1 0,0-1 0,-1-1 0,0 0 0,3-2 0,-9 3 0,0-1 0,0 0 0,-1-1 0,0 1 0,0-1 0,-1-1 0,0 0 0,-1 0 0,0 0 0,0-1 0,-1 0 0,1-1 0,9-16 0,-11 21 0,0-1 0,-1 1 0,0-1 0,0 0 0,0 0 0,-1-1 0,1-5 0,6-25 0,-9 51 0,0 89 0,9 52 0,-2-105 0,1 12 0,-2 0 0,-3 4 0,5 159 0,1 3 0,-10-174 0,-1-1 0,-3 0 0,-10 41 0,9-66 0,-1-1 0,-1 1 0,-1-1 0,-2-1 0,0 0 0,-2-1 0,-1 0 0,-3 3 0,-2-1 0,-1 0 0,-1-2 0,-2 0 0,0-2 0,-1 0 0,-1-2 0,-1 0 0,-1-2 0,-1-1 0,0-1 0,-1-2 0,-1 0 0,-22 5 0,34-13 0,1-1 0,-1-1 0,0-1 0,0 0 0,0-2 0,-1 0 0,1-1 0,0 0 0,0-2 0,0 0 0,-12-3 0,20 2 0,1 1 0,-1-1 0,1-1 0,0 0 0,0 0 0,0-1 0,0 0 0,1 0 0,0-1 0,0 0 0,0-1 0,1 1 0,0-1 0,0-1 0,1 1 0,0-1 0,0-1 0,1 1 0,0-1 0,1 0 0,-4-8 0,-1-12 0,2 0 0,1 0 0,1 0 0,2-1 0,0 0 0,3 1 0,1-19 0,1 19 0,1 0 0,2 0 0,0 1 0,2-1 0,6-11 0,-2 8 0,1 0 0,2 0 0,1 1 0,1 1 0,2 0 0,1 2 0,4-4 0,8-8 0,3 2 0,0 1 0,3 2 0,22-16 0,51-44 349,-44 37-1444,-21 20-2381,-6 9-5729,-4 0-525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4.7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 14 4953,'0'-2'-3429,"0"-1"3340,0 2 3452,-4-3 17296,-1 1-14518,4 2-5781,-6 1 449,6 1-809,1-1 0,-1 1 0,0 0 0,1-1 0,-1 1 0,0 0 0,1-1 0,-1 1 0,1 0 0,-1 0 0,1-1 0,-1 1 0,1 0 0,-1 0 0,1 0 0,0 0 0,0 0 0,-1-1 0,1 1 0,0 0 0,0 0 0,0 0 0,0 0 0,0 0 0,0 0 0,0 0 0,0 0 0,0 0 0,1 0 0,-1 0 0,0-1 0,1 1 0,-1 0 0,0 295 0,4-292-1404,0-7-5175,-4-3-1003,0-3 726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5.0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17 208 5449,'-10'-34'-490,"3"-22"5859,7-32 4627,1 87-9958,-1-1 0,0 1 0,1 0 0,-1-1 0,1 1-1,-1 0 1,1 0 0,-1 0 0,1-1 0,0 1 0,0 0-1,0 0 1,0 0 0,0 0 0,0 0 0,0 1 0,0-1 0,0 0-1,0 0 1,0 1 0,0-1 0,0 0 0,1 1 0,-1-1-1,0 1 1,1 0 0,0-1-38,20-3-3969,-3 6-4297,-10 2 4060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5.5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13 3617,'1'-7'7628,"2"6"8500,-1 3-9682,-1 2-3373,0 4-7198,0-5 4125,-1 1 0,1-1 0,0 1 0,0-1 0,0 0 0,1 1 0,-1-1 0,1 0 0,0 1 0,0-1 0,0 1 0,0 0 0,-1-1 0,1 1 0,-1 0 0,0 0 0,0 0 0,0 0 0,-1 3 0,4 32 0,-3-32 0,0 0 0,-1-1 0,1 1 0,-1 0 0,-1 0 0,1-1 0,-1 1 0,0 0 0,-1 1 0,-7 62 0,-7-26 0,12-37 0,4-6 0,0-1 0,0 0 0,0 1 0,0-1 0,0 1 0,0-1 0,-1 0 0,1 1 0,0-1 0,0 0 0,0 1 0,0-1 0,-1 0 0,1 1 0,0-1 0,0 0 0,-1 1 0,1-1 0,0 0 0,-1 1 0,1-1 0,0 0 0,-1 0 0,1 0 0,0 1 0,-1-1 0,1 0 0,-1 0 0,1 0 0,0 0 0,-1 0 0,1 0 0,-1 0 0,1 0 0,0 0 0,-1 0 0,1 0 0,-1 0 0,1 0 0,0 0 0,-1 0 0,1 0 0,-1 0 0,1 0 0,0-1 0,-1 1 0,1 0 0,0 0 0,-1 0 0,1-1 0,0 1 0,-1 0 0,0-2 0,0 0 0,0 1 0,0-1 0,0 0 0,0 0 0,0 0 0,0 0 0,1 0 0,-1 0 0,1 0 0,0 0 0,-1 0 0,1 0 0,0 0 0,0 0 0,0 0 0,0 0 0,1 0 0,-1 0 0,1 0 0,7-48 0,-4 32 0,0 1 0,2-1 0,-1 1 0,2 0 0,1 1 0,0 0 0,1 0 0,0 1 0,1 0 0,4-3 0,-9 12 0,0 0 0,1 0 0,0 0 0,0 1 0,0 0 0,1 0 0,0 1 0,1-1 0,-4 4 0,-1-1 0,1 1 0,0 0 0,-1 0 0,1 1 0,0-1 0,0 1 0,0 0 0,0 0 0,0 0 0,0 0 0,-1 1 0,1 0 0,0-1 0,0 1 0,-1 1 0,1-1 0,0 1 0,4 2 0,-1 0 0,0 0 0,0 1 0,0 0 0,-1 0 0,1 0 0,-1 1 0,-1 0 0,1 0 0,-1 1 0,0 0 0,4 6 0,22 28 0,-28-38 0,-1 1 0,0-1 0,0 1 0,0 0 0,0 0 0,0 0 0,0 2 0,-1-2 0,0 0 0,1 1 0,0-1 0,0-1 0,0 1 0,1 0 0,1 1 0,0 3-14,-3-6-42,0-1 0,-1 1 0,1-1-1,0 1 1,0-1 0,0 0 0,0 0 0,0 0 0,0 1 0,1-1 0,-1 0 0,0 0 0,0 0 0,1-1 0,-1 1 0,1 0 0,0 0 56,5 3-5612,-6 1-4076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5.9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120 91 8506,'-2'1'-239,"-15"1"20947,11-1-17839,4 0-2838,1 0 0,-1-1-1,1 1 1,-1 0 0,1-1 0,0 1-1,0 0 1,-1 0 0,1 0 0,0 0 0,0 1-1,0-1 1,0 0 0,0 0 0,0 1-1,0-1 1,0 0 0,1 1 0,-1-1-1,1 1 1,-1-1 0,1 1 0,-1-1-1,1 1 1,0-1 0,0 1 0,-1 0-1,1-1 1,0 1 0,1 0-31,-1-1 0,1-1 0,-1 1 0,1 0 0,-1 0 0,1-1 0,-1 1 0,1 0 0,0-1 0,-1 1 0,1-1 0,0 1 0,0-1 0,-1 1 0,1-1 0,0 1 0,0-1 0,0 0 0,0 1 0,0-1 0,0 0 0,-1 0 0,1 0 0,0 0 0,0 0 0,0 0 0,0 0 0,0 0 0,0 0 0,0 0 0,0 0 0,0 0 0,-1-1 0,1 1 0,0-1 0,3 1 0,-1 0 0,0-1 0,0 1 0,0-1 0,0 0 0,0 0 0,0 0 0,0-1 0,2 0 0,25-26 0,-27 25 0,-1 0 0,0-1 0,0 1 0,-1-1 0,1 1 0,-1-1 0,0 0 0,0 1 0,0-1 0,0 0 0,0 0 0,-1 0 0,0 0 0,0 0 0,0 0 0,0 0 0,-1 0 0,1 1 0,-1-1 0,0 0 0,0 0 0,-1 0 0,1 1 0,-1-2 0,1 4 0,0 0 0,1 1 0,-1-1 0,0 0 0,1 0 0,-1 0 0,0 1 0,0-1 0,0 0 0,0 1 0,0-1 0,0 1 0,0-1 0,0 1 0,0 0 0,0-1 0,0 1 0,0 0 0,0 0 0,0-1 0,0 1 0,0 0 0,0 0 0,-1 0 0,1 0 0,0 1 0,0-1 0,0 0 0,-1 1 0,0-1 0,-3 0 0,1 1 0,-1 0 0,1-1 0,-1 2 0,1-1 0,0 0 0,0 1 0,0 0 0,0 0 0,0 0 0,0 0 0,0 1 0,1 0 0,-1-1 0,1 1 0,0 1 0,0-1 0,0 0 0,0 1 0,-7 9 0,0 1 0,1 0 0,1 0 0,-4 9 0,9-16 0,1 1 0,0 0 0,1-1 0,0 1 0,0 0 0,0 0 0,1 0 0,0 0 0,2 8 0,-1 9 0,-1-21 0,0-1 0,1 1 0,0 0 0,-1-1 0,1 1 0,1-1 0,-1 1 0,0-1 0,1 0 0,0 0 0,0 1 0,0-1 0,0 0 0,0 0 0,37 35 0,-33-34 0,0-1 0,0 0 0,0 0 0,0-1 0,0 0 0,1 0 0,-1 0 0,1-1 0,-1 0 0,1 0 0,0-1 0,-1 0 0,1 0 0,0-1 0,-1 1 0,1-1 0,-1-1 0,1 1 0,4-3 0,-6 2-223,1-1-1,-1 0 1,0 0 0,0 0-1,0-1 1,-1 1 0,1-1-1,1-3 224,5-2-4502,2-1-3840,2 0 312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52:30.07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7121.72656"/>
      <inkml:brushProperty name="anchorY" value="-66723.92969"/>
      <inkml:brushProperty name="scaleFactor" value="0.5"/>
    </inkml:brush>
  </inkml:definitions>
  <inkml:trace contextRef="#ctx0" brushRef="#br0">1 115 3225,'0'0'0,"0"-2"440,1-1 1428,1-2 22,-1-1 156,2 1 39,-1 0 40,1 1 57,2 2 116,0 0 177,1 4 259,1 1 242,0 2 257,2 2-43,-1 3-3729,2 2 1078,2 1-539,0 2 0,0 2 0,-1 1 0,0 1 0,-2 1 0,-1 0 0,-1 0 0,-1 1 0,-1-1 0,-1 0 0,-2 0 0,-1-1 0,-2-1 0,0-1 0,0-1 0,-2 0 0,1-1 0,-1-2 0,0-1 0,-1-1 0,1-2 0,-1-1 0,0-1 0,0-1 0,1-2 0,0-2 0,2-1 0,0-3 0,0-2 0,2-1 0,1-3 0,1-1 0,0-2 0,0-1 0,1-2 0,0-2 0,1-2 0,2-1 0,0-2 0,1 0 0,1-1 0,0-1 0,0-1 0,2-1 0,0 0 0,2 1 0,0 0 0,1 0 0,0 1 0,0 2 0,0 1 0,-1 1 0,0 2 0,-1 2 0,-1 1 0,0 2-5461,-1 2-1801,0 1-25,-2 3-6311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02:56.3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76 1 5553,'-14'0'2690,"-16"8"20537,20-5-20519,-3 0-4119,6 1 1411,6 1 0,2-1 0,6-3 0,20-4-2617,-21 0-4711,3-1-3667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57:47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1046 9482,'-25'-62'-3257,"0"1"2129,0-5 864,8 0 360,9 0 144,-1 0 72,9 1 32,9-1 24,-9 0-8,17 0-32,-9 5-23,9 4-73,-1 5-120,1 0-176,8 5-256,-8 0-353,0 5-695,-1 4-840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3:25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18 255 2817,'0'-15'2212,"1"-3"1891,-2-1-1,0 0 1,-1 0-1,-2-4-4102,1-11 2863,-2-7-1410,4 39-1608,1 0 1,-1-1-1,1 1 0,0 0 1,-1-1-1,1 1 1,1-1-1,-1 1 0,0 0 1,0-1-1,1 1 1,-1 0-1,1-1 0,0 1 1,0-1 154,2-9-4336,-1 0-4264,-2 8 3437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6:4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4025,'0'-5'-1648,"8"0"903,-8 5 193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6:5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1136,'8'5'3313,"1"-5"1600,-9 0-80,8 5-856,-8-5-1024,0 0-889,9 5-680,-9-5-544,0 0-455,0 4-441,0-4-521,8 0-591,-8 0-592,0-4-665,0 4-991,0 0-1185,0 0-633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7:2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4505,'9'-14'-1512,"-1"5"1240,-8-1 416,8 6 32,1-1-128,-1 5-224,0 0-288,-8 5-337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6:57:47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1046 9482,'-25'-62'-3257,"0"1"2129,0-5 864,8 0 360,9 0 144,-1 0 72,9 1 32,9-1 24,-9 0-8,17 0-32,-9 5-23,9 4-73,-1 5-120,1 0-176,8 5-256,-8 0-353,0 5-695,-1 4-840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3:25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18 255 2817,'0'-15'2212,"1"-3"1891,-2-1-1,0 0 1,-1 0-1,-2-4-4102,1-11 2863,-2-7-1410,4 39-1608,1 0 1,-1-1-1,1 1 0,0 0 1,-1-1-1,1 1 1,1-1-1,-1 1 0,0 0 1,0-1-1,1 1 1,-1 0-1,1-1 0,0 1 1,0-1 154,2-9-4336,-1 0-4264,-2 8 3437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6:4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4025,'0'-5'-1648,"8"0"903,-8 5 193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6:5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1136,'8'5'3313,"1"-5"1600,-9 0-80,8 5-856,-8-5-1024,0 0-889,9 5-680,-9-5-544,0 0-455,0 4-441,0-4-521,8 0-591,-8 0-592,0-4-665,0 4-991,0 0-1185,0 0-633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5T18:08:47.7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17 7674,'-8'-5'-913,"1"1"1786,7 0 391,-7 4-168,7 0-328,0-4-312,-8 4-272,8 0-264,0 0-264,0 0-320,0 0-456,0 4-744,0 0-897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07:2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4505,'9'-14'-1512,"-1"5"1240,-8-1 416,8 6 32,1-1-128,-1 5-224,0 0-288,-8 5-337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0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6593,'0'0'-296,"0"0"1398,0 0 817,0 0 233,0 0 34,0 19 16600,1-15-18461,6-3-325,36-3 0,0-1 0,-1-3 0,4-2 0,57-7 0,206-21 0,-108 22 0,7 0 0,-145 9 0,49 4 0,-68 1 0,-39 1 0,0-1 0,-1 0 0,1 1 0,-1 0 0,1 0 0,-1 1 0,1-1 0,-1 1 0,0 0 0,0 0 0,0 0 0,0 1 0,0-1 0,1 2 0,-2 1 0,1 1 0,-1-1 0,0 1 0,-1 0 0,1 0 0,-1 0 0,-1 0 0,2 5 0,9 26 0,-9-30 0,0 1 0,-1 0 0,0-1 0,0 1 0,-1 0 0,0 0 0,0 0 0,-1 6 0,9 18 0,-8-29 0,1 1 0,-1 0 0,0 0 0,0-1 0,0 1 0,0 0 0,-1 3 0,1-1 0,0 0 0,0 0 0,0 0 0,1 0 0,-1 0 0,2 0 0,0 1 0,-1-1 0,0 0 0,0 0 0,0 0 0,-1 0 0,1 0 0,-1 0 0,-1 2 0,1 2 0,0-1 0,1 1 0,0-1 0,0 1 0,3 5 0,-2-6 0,-1 1 0,1 0 0,-1 0 0,-1 0 0,0 6 0,8 34 0,-7-41 0,0 1 0,0-1 0,-1 1 0,0 6 0,0-1 0,1 0 0,0 0 0,1 0 0,1 0 0,1 0 0,-1 0 0,0 0 0,-1 0 0,0 1 0,-2-1 0,1 2 0,-2-6 0,2 0 0,0 1 0,0-1 0,1 0 0,0 0 0,0 0 0,0 1 0,0-1 0,-2 1 0,1-1 0,-1 1 0,0 6 0,1-1 0,1 1 0,1-1 0,2 7 0,4 18 0,7 19 0,8 44 0,-15-71 0,-7-25 0,0-1 0,-1 1 0,0-1 0,0 1 0,-1 0 0,0 4 0,0-4 0,0 0 0,0 0 0,1 0 0,0-1 0,3 9 0,-2-9 0,0 1 0,-1 0 0,0 0 0,-1 0 0,1 9 0,-1-10 0,0 0 0,0 1 0,1-1 0,0 0 0,0 0 0,1 0 0,0 0 0,0 1 0,-1-1 0,0 0 0,-1 1 0,0-1 0,0 2 0,0 0 0,0 0 0,0 0 0,1 0 0,1 3 0,0-3 0,-1 0 0,0 0 0,-1 1 0,0 2 0,-1-6 0,1-1 0,0 1 0,0-1 0,1 0 0,1 6 0,6 29 0,-8-28 0,0 1 0,1-1 0,1 0 0,0 0 0,2 1 0,3 20 0,0-1 0,-2-13 0,-2 0 0,0 0 0,-2 0 0,1 9 0,-2-16 0,0 1 0,1-1 0,1 1 0,2 7 0,-1-8 0,-1 0 0,-1 0 0,0 1 0,0 7 0,-1-7 0,0 0 0,1-1 0,1 1 0,2 7 0,-1-8 0,-1 1 0,0 0 0,-2-1 0,1 9 0,0 16 0,2-1 0,7 27 0,-1-2 0,12 122 0,-14-37 0,-5-121 0,-2 0 0,0 12 0,-2-12 0,2 0 0,3 11 0,4 80 0,0-61 0,3 25 0,22 73 0,0 7 0,-16-66 0,0 3 0,-1-8 0,-3-18 0,-1-2 0,5 23 0,-5-40 0,-3 1 0,2 46 0,0 0 0,31 234 0,-25-216 0,1 5 0,-9-67 0,-2 1 0,0 42 0,1 7 0,-6-64 0,2-1 0,2-1 0,7 25 0,-4-25 0,-2 0 0,-2 0 0,-1 25 0,-3-43 0,2 0 0,0 0 0,3 9 0,-2-9 0,0 0 0,-2 1 0,0 8 0,6 39 0,-4-51 0,-2 0 0,1 17 0,5 50 0,1 7 0,-1-2 0,-5-36 0,2 0 0,4 7 0,-2-9 0,18 174 0,-17-110 0,1-4 0,-6-74 0,-1 1 0,-2 0 0,-2 6 0,0 29 0,2 236 0,-8-203 0,-1-9 0,9-89 0,-1 1 0,-1 0 0,0-1 0,-1 3 0,-5 39 0,7-41 0,0 0 0,-1 0 0,0-1 0,-1 1 0,0-1 0,-1 2 0,-7 26 0,-14 28 0,20-54 0,0 0 0,0 0 0,-1-1 0,-1 0 0,0 0 0,0 0 0,-3 1 0,-9 12 0,-2-2 0,-10 9 0,3-6 0,-2-2 0,-1-1 0,-1-1 0,0-1 0,-1-2 0,-17 5 0,4-2 0,-1-1 0,0-3 0,-2-2 0,0-2 0,-38 4 0,54-12 0,-1-2 0,1-1 0,-1-1 0,1-3 0,-1 0 0,-24-6 0,40 5 0,0-1 0,1-1 0,-1 0 0,1-1 0,0-1 0,0-1 0,1-1 0,0 0 0,1 0 0,0-2 0,1 0 0,0-1 0,-2-2 0,-24-29 0,1-2 0,2-1 0,2-2 0,-13-27 0,1 2 0,32 52 0,0 0 0,2-1 0,0-1 0,2 0 0,0-1 0,2 0 0,-1-6 0,0-6-2100,-5 2-8403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0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37 11426,'0'-6'176,"-3"-12"20787,1 14-19178,-2-1-3368,-2 2 1583,5 6 0,1 10 0,0 4 0,0 1 0,-1-1 0,-1 1 0,-2 7 0,-2 38 0,3-13 0,0-17 0,1 1 0,2 1 0,2 18 0,0 19 0,6 88 0,-8-158 0,0 3 0,0 0 0,0 0 0,0 0 0,1 0 0,0 0 0,0-1 0,0 1 0,0 0 0,1 0 0,0 9-1600,-2-14-6685,0 0-2730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1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110 481 7338,'-27'-2'2928,"-15"-8"10224,39 9-12177,0-1 0,0 1 0,0 0 1,1-1-1,-1 0 0,0 1 1,1-1-1,-1 0 0,1 0 1,0-1-1,-1-1-975,2 3-106,0 0 0,0-1 0,0 1 0,0-1 0,1 1 0,-1-1-1,1 1 1,-1-1 0,1 0 0,-1 1 0,1-1 0,0 0 0,0-1 106,0 0 0,1-1 0,0 0 0,0 0 0,0 1 0,0-1 0,0 1 0,1-1 0,-1 1 0,1-1 0,0 1 0,0 0 0,1 0 0,-1 0 0,1 0 0,42-43 0,-29 30 0,38-33 0,2 2 0,2 2 0,2 3 0,2 2 0,8 0 0,-56 33 0,1 0 0,0 0 0,1 2 0,-1 0 0,1 0 0,0 2 0,0 0 0,1 1 0,-1 0 0,0 1 0,6 1 0,-10 1 0,0 0 0,0 0 0,0 1 0,0 0 0,-1 1 0,1 1 0,-1 0 0,0 0 0,0 1 0,0 0 0,-1 1 0,1 1 0,-1-1 0,-1 2 0,5 3 0,-11-6 0,0-1 0,0 1 0,0 0 0,-1 0 0,1 0 0,-1 0 0,0 0 0,-1 1 0,0-1 0,1 0 0,-2 1 0,1-1 0,-1 1 0,1 3 0,-3-1 0,0 0 0,0 0 0,0 0 0,-1 0 0,0-1 0,-1 1 0,0-1 0,0 0 0,-1 2 0,-6 11 0,-2-1 0,0 0 0,-1-1 0,-1-1 0,0 0 0,-1-1 0,-1-1 0,-16 11 0,18-13 0,-39 28 0,35-28 0,1 2 0,0 0 0,-14 15 0,26-20-2933,4-5-2559,0-2-3519,2-2 1370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1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4361,'0'-4'2674,"1"1"9586,0 3 1051,1 1-8771,-1 0-5022,1 0-3415,8 32 3897,-2 60 0,-8 95 0,0-187-18,0-1 13,0 1 1,0-1 0,0 0-1,0 0 1,0 1-1,0-1 1,0 0 0,0 1-1,0-1 1,0 0-1,0 0 1,0 1 0,0-1-1,0 0 1,1 0-1,-1 1 1,0-1 0,0 0-1,0 0 1,0 1-1,0-1 1,1 0 0,-1 0-1,0 0 1,0 1-1,0-1 1,1 0-1,-1 0 1,0 0 0,0 0-1,1 1 1,-1-1-1,0 0 1,0 0 0,1 0-1,-1 0 1,0 0-1,1 0 1,-1 0 0,0 0-1,0 0 1,1 0-1,-1 0 1,0 0 4,9-3-9693,-8 2 1162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1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12 143 8170,'-1'-24'240,"-5"-8"5412,4 26-4138,1-1 0,0 1 0,1-1 0,0 0 0,0 1 1,0-1-1,1-5-1514,0-11-1389,0 22 1208,-1 1 0,0-1-1,1 1 1,-1 0 0,0-1 0,1 1 0,-1 0 0,1 0 0,-1-1 0,0 1 0,1 0 0,-1 0 0,1 0 0,-1-1 0,1 1 0,-1 0 0,1 0 0,-1 0 0,1 0 0,-1 0 0,1 0 0,-1 0 0,1 0-1,-1 0 1,1 0 0,-1 0 0,1 0 181,12 1-10731,-13 3 7040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1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61 2897,'-13'-7'12887,"9"4"-760,3-6-7304,-12-8-5062,12 15 511,0 1-272,0 0 0,0 0 0,1 1 0,-1-1 0,0 0 0,1 0 0,-1 0 0,0 0 0,1 0 0,-1 0 0,1 0 0,0 0 0,-1 0 0,1 0 0,0 0 0,0 0 0,-1-2 0,1 3 0,0 0 0,0 0 0,-1-1 0,1 1 0,0 0 0,0 0 0,-1-1 0,1 1 0,0 0 0,-1 0 0,1-1 0,0 1 0,-1 0 0,1 0 0,0 0 0,-1 0 0,1 0 0,0 0 0,-1 0 0,1 0 0,0 0 0,-1 0 0,1 0 0,-1 0 0,1 0 0,0 0 0,-1 0 0,1 0 0,0 0 0,-1 0 0,1 0 0,0 0 0,-1 1 0,1-1 0,0 0 0,-1 0 0,1 0 0,0 1 0,0-1 0,-1 0 0,1 0 0,0 1 0,-2-1 0,-6 34 0,6-26 0,1-1 0,0 0 0,0 1 0,1-1 0,0 1 0,0-1 0,2 7 0,-1 14 0,8 132 0,-1-56 0,-4-65 0,0 30 0,5 114 0,-1-46 0,0 4 0,-8-42 0,0-99-2,0 0 0,0 0 0,0 1 0,0-1 0,0 0 0,0 0 1,0 0-1,0 0 0,0 0 0,0 1 0,0-1 0,0 0 0,0 0 0,0 0 0,0 0 0,0 1 0,0-1 0,0 0 1,1 0-1,-1 0 0,0 0 0,0 0 0,0 0 0,0 1 0,0-1 0,0 0 0,0 0 0,0 0 0,1 0 0,-1 0 1,0 0-1,0 0 0,0 0 0,0 1 0,0-1 0,0 0 0,1 0 0,-1 0 0,0 0 0,0 0 0,0 0 0,0 0 1,0 0-1,1 0 0,-1 0 0,0 0 0,0 0 0,0 0 0,0 0 0,1 0 0,-1 0 0,0 0 0,0 0 0,0 0 1,0-1-1,0 1 0,1 0 0,-1 0 0,0 0 0,0 0 0,0 0 0,0 0 0,0 0 0,0 0 0,0 0 0,1-1 1,-1 1 1,3-3-2986,4-2-7847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1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34 205 10538,'-5'-20'-1607,"-6"0"4786,9 17-2175,-1 0 0,2 0 0,-1 0 0,0 0 0,1-1 0,-1 1-1,1-1 1,0 1 0,0-1 0,0 0 0,1 1 0,-1-1-1004,1-1 651,1 0 0,-1 0 0,1 0 0,0 0 1,0 0-1,0 0 0,1 0 0,-1 0 0,1 1 0,1-1 0,0-2-651,0 2 147,1 1 0,-1 0 0,1 0-1,-1 0 1,1 0 0,0 1 0,0-1 0,1 1 0,-1 0 0,1 0 0,-1 1-1,1-1 1,0 1 0,0 0 0,2 0-147,0 0-38,0 0 1,0 1-1,1 0 0,-1 0 0,0 0 1,0 1-1,1 0 0,-1 1 0,0-1 1,0 1-1,1 1 0,-1 0 0,0 0 1,0 0-1,-1 0 0,1 1 0,0 1 1,-1-1-1,0 1 0,2 1 38,-1 0 0,0 1 0,-1 0 0,1 0 0,-1 0 0,-1 1 0,1-1 0,-1 1 0,-1 1 0,2 1 0,-4-5 0,0 0 0,0 1 0,0 0 0,-1-1 0,0 1 0,0 0 0,0 0 0,0-1 0,-1 1 0,0 0 0,0 0 0,0 0 0,-1 0 0,1-1 0,-1 1 0,0 0 0,-1 0 0,0 1 0,-1 1 0,0-1 0,0 0 0,-1 0 0,1 0 0,-2-1 0,1 1 0,0-1 0,-1 0 0,0 0 0,0 0 0,-1-1 0,1 0 0,-1 0 0,0 0 0,0-1 0,-4 2 0,-7 3 0,-1-1 0,-1 0 0,1-1 0,-1-1 0,-11 1 0,29-6-6,0 1 0,0-1 0,0 0 1,-1 0-1,1 0 0,0 0 0,0 0 0,0 0 0,0 0 1,0 0-1,0 0 0,0 0 0,0-1 0,-1 1 0,1 0 1,0-1-1,0 1 0,0-1 0,0 1 0,0-1 6,-2-4-4153,2 0-8061,1 5 3997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1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56 4297,'0'0'1259,"-8"5"12820,10 18-3156,-1-21-10643,-1 0 0,1 0 0,0 0 0,0 0 0,-1-1 1,1 1-1,1 0 0,-1-1 0,0 1 0,0 0 0,1-1 0,0 2-280,1-1-77,0-1 0,-1 1 0,1 0 1,0-1-1,0 0 0,0 0 0,0 0 0,1 0 1,-1 0-1,0-1 0,0 1 0,0-1 1,1 0-1,-1 0 0,2 0 77,2 0 0,1-1 0,0 1 0,-1-1 0,1-1 0,0 1 0,-1-1 0,0-1 0,1 1 0,-1-1 0,0 0 0,3-3 0,-9 5 0,1 0 0,0 0 0,0-1 0,-1 1 0,1-1 0,-1 1 0,1-1 0,-1 0 0,0 1 0,0-1 0,0 0 0,0 0 0,0 0 0,0 0 0,0 0 0,0 0 0,-1 0 0,1 0 0,-1 0 0,0-1 0,0 1 0,1 0 0,-1 0 0,-1 0 0,1 0 0,0-1 0,0 1 0,-1 0 0,1 0 0,-1 0 0,0 0 0,0 0 0,0 0 0,0 0 0,0 0 0,0 0 0,0 1 0,0-1 0,-1 0 0,1 1 0,-1-1 0,1 1 0,-1-1 0,0 1 0,1 0 0,-1 0 0,-2-1 0,1 0 0,-1 0 0,0 1 0,1-1 0,-1 1 0,0 0 0,0 0 0,0 1 0,1-1 0,-1 1 0,0 0 0,0 0 0,0 0 0,0 0 0,-1 1 0,-5 1 0,0 1 0,1 0 0,-1 1 0,1 0 0,-1 1 0,-13 5 0,17-6 0,-1 1 0,1 0 0,-1 0 0,1 1 0,1-1 0,-1 1 0,1 1 0,0-1 0,1 1 0,-1-1 0,1 1 0,1 0 0,-1 3 0,-6 7 0,7-12 0,0 1 0,1 0 0,-1 0 0,2 0 0,-1 0 0,1 0 0,-1 4 0,1-7 0,1 1 0,0-1 0,-1 0 0,1 0 0,1 1 0,-1-1 0,0 0 0,1 0 0,-1 0 0,1 1 0,0-1 0,0 0 0,1 0 0,-1 0 0,1 1 0,5 11 0,-7-14 0,1 0 0,-1 1 0,0-1 0,1 0 0,0 1 0,-1-1 0,1 0 0,0 0 0,0 1 0,-1-1 0,1 0 0,0 0 0,0 0 0,1 1 0,7 3-264,-1 1-1,1-1 1,0 0-1,0-1 1,7 3 264,-5-3 397,-1-1 0,1-1 0,0 0 0,0 0 0,-1-1 0,1 0 0,10-2-397,28-4-351,0-7-3550,15-13-9921,-40 16 6002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100 166 4297,'-22'-36'2960,"2"4"4720,-7-18 8784,23 42-16190,0 0-1,-1 0 0,0 1 0,0 0 0,-2-2-273,10 14 0,0 1 0,0-1 0,0 1 0,-1-1 0,1 1 0,-1 0 0,-1 0 0,2 6 0,11 63 0,-10-47 0,3 10 0,-3 0 0,-1 0 0,-1 8 0,6 71 0,1 20 0,-9 29 0,0-152 0,2 0 0,0 1 0,0-1 0,2-1 0,1 5 0,3 15 0,-5-21 0,-4-11 0,1-1 0,0 0 0,0 1 0,0-1 0,0 0 0,0 1 0,0-1 0,0 1 0,0-1 0,0 0 0,0 1 0,0-1 0,1 0 0,-1 1 0,0-1 0,0 1 0,0-1 0,0 0 0,1 1 0,-1-1 0,0 0 0,0 1 0,1-1 0,-1 0 0,0 0 0,0 1 0,1-1 0,-1 0 0,0 0 0,1 0 0,-1 1 0,0-1 0,1 0 0,-1 0 0,0 0 0,1 0 0,-1 0 0,1 1 0,0-1-9,0 0 0,1 0 0,-1 1 0,0-1 0,0 0 0,0 0 0,1 0 0,-1 0 0,0 0 0,0-1 0,1 1 0,-1 0 0,0-1 0,0 1 0,1-1 9,12-6-6636,-6 2-1031,0 0-724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1:51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900 0 6457,'-3'10'3461,"-7"2"11654,-1-1-5537,5 0-11422,-1 4 1844,1 0 0,1 1 0,1-1 0,0 1 0,1 0 0,-1 15 0,3-9 0,-2 1 0,0-1 0,-2 0 0,-1 3 0,-8 45 0,5-28 0,-10 34 0,1-9 0,-32 105 0,23-85 0,-201 672 0,164-579 0,19-56 0,-58 170 0,75-221 0,16-44 0,2 0 0,-1 8 0,-16 40 0,7-23 0,-36 87 0,25-85 0,23-42 0,-5 4 0,13-18 0,0 0 0,0 0 0,0 1 0,0-1 0,-1 0 0,1 0 0,0 1 0,0-1 0,0 0 0,0 1 0,0-1 0,0 0 0,0 0 0,-1 1 0,1-1 0,0 0 0,0 0 0,0 0 0,-1 1 0,1-1 0,0 0 0,0 0 0,-1 0 0,1 0 0,0 0 0,0 1 0,-1-1 0,1 0 0,0 0 0,0 0 0,-1 0 0,1 0 0,0 0 0,-1 0 0,1 0 0,0 0 0,-1 0 0,1 0 0,0 0 0,0 0 0,-1 0 0,1 0 0,0 0 0,0 0 0,-1-1 0,1 1 0,0 0 0,0 0 0,-1 0 0,1 0 0,0-1 0,0 1 0,-1 0 0,1 0 0,0 0 0,0-1 0,0 1 0,-5-11 0,5 10 0,-8-30 0,11-5 0,1 0 0,1 1 0,3 0 0,2-5 0,0-6 0,-3 14 0,-4 16 0,0 0 0,1 0 0,1 1 0,2-4 0,-6-3 0,-2 18 0,1 4 0,-1 0 0,1 1 0,-1-1 0,1 0 0,-1 0 0,1 0 0,0 1 0,-1-1 0,1 0 0,0 0 0,-1 1 0,1-1 0,0 0 0,-1 1 0,1-1 0,0 1 0,0-1 0,-1 0 0,1 1 0,0-1 0,0 1 0,0-1 0,-1 0 0,1 1 0,0-1 0,0 1 0,0-1 0,0 1 0,0-1 0,0 1 0,0-1 0,0 1 0,0-1 0,0 1 0,-9 23 0,2 0 0,0 1 0,0 8 0,6-29 0,-4 18 0,1 1 0,1 1 0,1 21 0,1-40 0,1 0 0,0-1 0,0 1 0,1 0 0,-1 0 0,1 0 0,0 0 0,1-1 0,-1 1 0,1-1 0,0 1 0,0-1 0,0 1 0,1-1 0,-1 0 0,1 0 0,0 0 0,0-1 0,1 1 0,-1-1 0,1 1 0,3 2 0,-3-5 0,-1 1 0,1-1 0,0 1 0,-1-1 0,1 0 0,0 0 0,0-1 0,0 1 0,0-1 0,0 0 0,0 0 0,0 0 0,-1-1 0,1 1 0,0-1 0,0 0 0,0 0 0,0-1 0,10-3 0,0-1 0,0 0 0,-1-1 0,2-2 0,-2 1 0,0 0 0,-1-1 0,-1-1 0,0 0 0,-1 0 0,1-1 0,-2-1 0,2-1 0,15-22 36,-1-1-1,-2-2 1,7-15-36,6-22-6242,-28 57-1485,0 1-288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1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5505,'4'-27'3520,"0"2"10509,-4 25-13681,0 0 1,0-1-1,0 1 0,0-1 0,1 1 0,-1-1 0,0 1 1,0-1-1,0 1 0,0-1 0,1 1 0,-1 0 0,0-1 1,0 1-1,1-1 0,-1 1 0,0 0 0,0-1 0,1 1 1,-1 0-1,0-1 0,1 1 0,-1 0 0,1 0 0,-1-1-348,1 1 21,-1 0-1,0 0 0,0 0 0,1 0 0,-1 0 0,0 0 1,1 0-1,-1 0 0,1 0 0,-1 0 0,0 0 0,1 0 1,-1 0-1,0 0 0,1 0 0,-1 0 0,0 0 0,1 0 1,-1 0-1,0 1 0,0-1 0,1 0 0,-1 0 1,0 0-1,1 1 0,-1-1 0,0 0 0,0 0 0,1 1 1,-1-1-1,0 0 0,0 0 0,0 1 0,0-1 0,1 0 1,-1 1-1,0-1 0,0 0 0,0 1 0,0-1 0,0 0 1,0 1-1,0-1 0,0 0 0,0 1 0,0-1 0,0 0 1,0 1-1,0-1 0,0 1-20,8 69 0,-7-60 0,0 1 0,0-1 0,1 0 0,2 3 0,-2-3 0,0 0 0,0 1 0,-1-1 0,0 4 0,8 38 0,-10-45-43,0-6 16,1 1 0,0-1 0,0 1 0,0-1 0,0 1 0,0-1 0,0 0 0,0 1 0,0-1 0,1 1 0,-1-1 0,0 1 0,1-1 0,-1 0 0,1 1 0,0-1 0,-1 0 0,1 0 1,0 1-1,0-1 0,1 1 27,-1 1-2124,-1-1-7523,0-2 1175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1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34 126 6857,'-16'-32'5276,"14"25"-2108,0 1 1,1 0 0,-1-1 0,1 1 0,0-1-1,1-6-3168,-4 0 1735,-1-8-1848,8 15-187,6 4-4265,3 6-5020,-11 0 3127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1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10 157 8130,'-9'-23'21259,"9"12"-18810,0 8-2365,0-1 1,0 0-1,0 0 1,0 0-1,1 0 1,-1 0-1,1 0 1,0 0-1,0 0 1,1 1-1,-1-2-84,4-4 0,-5 7 0,0 1 0,1 0 0,0 0 0,-1-1 0,1 1 0,-1 0 0,1 0 0,0 0 0,0 0 0,0 0 0,0 0 0,0 0 0,0 0 0,0 0 0,0 1 0,1-2 0,3-2 0,-4 3 0,-1 1 0,1-1 0,-1 1 0,1-1 0,0 1 0,0-1 0,-1 1 0,1 0 0,0-1 0,0 1 0,0 0 0,-1 0 0,1-1 0,0 1 0,0 0 0,0 0 0,-1 0 0,1 0 0,0 0 0,0 0 0,0 0 0,0 0 0,-1 1 0,2-1 0,0 0 0,1 1 0,-1-1 0,0 0 0,1 1 0,-1 0 0,1-1 0,-1 1 0,0 0 0,0 1 0,1-1 0,-1 0 0,0 0 0,0 1 0,0-1 0,-1 1 0,1 0 0,0 0 0,0-1 0,-1 1 0,1 0 0,-1 0 0,0 1 0,0-1 0,0 0 0,0 0 0,0 1 0,0-1 0,0 0 0,-1 1 0,15 23 0,-11-17 0,0 0 0,-1 0 0,1 0 0,-2 1 0,1-1 0,-2 1 0,1-1 0,-1 1 0,0 0 0,-1 5 0,0-12 0,0 9 0,0 0 0,-1 0 0,0 0 0,-1 0 0,-1 4 0,-4 11 0,6-19 0,-1-1 0,0 0 0,0 0 0,-1 0 0,0 0 0,-2 4 0,2 3 0,-4-7 0,7-7 0,-1 1 0,1-1 0,-1 0 0,1 0 0,0 0 0,-1 0 0,1 0 0,-1 1 0,1-1 0,0 0 0,-1 0 0,1 0 0,-1 0 0,1 0 0,0 0 0,-1 0 0,1 0 0,-1-1 0,1 1 0,0 0 0,-1 0 0,1 0 0,-1 0 0,1 0 0,0-1 0,-1 1 0,1 0 0,0 0 0,-1-1 0,1 1 0,0 0 0,-1-1 0,1 1 0,-2-5 0,0 1 0,1 0 0,0-1 0,1 1 0,-1 0 0,1-1 0,0 1 0,0 0 0,0-1 0,1 1 0,0-3 0,0-10 0,8-40 0,-8 40 0,2 0 0,0 1 0,2-1 0,-1 1 0,2 0 0,0 0 0,1 1 0,8-14 0,-10 20 0,0 0 0,1 0 0,0 1 0,1-1 0,0 1 0,0 1 0,1-1 0,0 1 0,5-3 0,-9 7 0,0 0 0,0 0 0,0 1 0,0-1 0,1 1 0,-1 0 0,1 1 0,-1-1 0,1 1 0,0 0 0,0 0 0,-1 0 0,1 1 0,0 0 0,0 0 0,0 0 0,0 0 0,-1 1 0,1 0 0,0 0 0,4 1 0,0 1 0,0 1 0,0 0 0,0 0 0,-1 1 0,4 3 0,-8-5 0,-1-1 0,0 1 0,0 0 0,0 0 0,0 1 0,-1-1 0,1 1 0,-1-1 0,0 1 0,0 0 0,0-1 0,-1 1 0,1 0 0,-1 1 0,13 30 0,-11-30 0,0 1 0,-1 0 0,0 0 0,0 0 0,0 1 0,-1-1 0,1 0 0,-2 1 0,1 1 0,-1 177 0,5-181 577,-2-4-3732,-2 0-2166,-1 0-5048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1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229 107 7834,'-3'0'297,"3"-1"-481,-8-1 1896,-27-4 17970,23 7-16256,9-1-3426,0 1 0,0 0 0,1 0 0,-1 0 0,1 0 0,-1 1 0,1-1 0,-1 1 0,1-1 0,0 1 0,0 0 0,0 0 0,0 0 0,-1 1 0,2-2 0,1 1 0,-1-1 0,0 0 0,0 1 0,1-1 0,-1 1 0,1 0 0,-1-1 0,1 1 0,0-1 0,-1 1 0,1 0 0,0-1 0,0 1 0,0 0 0,0-1 0,1 3 0,0-2 0,-1 1 0,1-1 0,0 1 0,0-1 0,0 1 0,1-1 0,-1 0 0,1 1 0,-1-1 0,1 0 0,0 0 0,0 0 0,0 0 0,0-1 0,0 1 0,0 0 0,0-1 0,0 1 0,1-1 0,-1 0 0,1 0 0,-1 0 0,2 0 0,2 0 0,0 1 0,0-2 0,0 1 0,0-1 0,0 0 0,0 0 0,1 0 0,-1-1 0,0 0 0,0-1 0,0 1 0,0-1 0,-1 0 0,1 0 0,0-1 0,-1 0 0,1 0 0,-1 0 0,0-1 0,0 1 0,0-1 0,-1 0 0,1-1 0,-1 1 0,0-1 0,0 0 0,-1 0 0,0 0 0,1-1 0,-2 1 0,1-1 0,-1 1 0,1-1 0,-1 0 0,-1 0 0,1 0 0,-1 0 0,-1 0 0,1 0 0,-1-3 0,0 7 0,1 0 0,-2-1 0,1 1 0,0-1 0,0 1 0,-1 0 0,1-1 0,-1 1 0,0 0 0,0 0 0,0 0 0,0-1 0,0 1 0,0 0 0,-1 0 0,1 1 0,-1-1 0,1 0 0,-1 0 0,-1-1 0,0 1 0,0 1 0,0-1 0,0 1 0,0-1 0,0 1 0,0 0 0,0 0 0,-1 1 0,1-1 0,0 0 0,-1 1 0,1 0 0,-2 0 0,-7 1 0,0 0 0,0 0 0,0 1 0,0 1 0,1 0 0,-1 1 0,-7 3 0,10-3 0,1 0 0,-1 1 0,1-1 0,0 1 0,1 1 0,-1 0 0,1 0 0,0 0 0,1 1 0,-1 0 0,1 0 0,1 1 0,-2 1 0,-9 14 0,10-16 0,0 1 0,1 0 0,0 0 0,1 1 0,-3 5 0,1-1 0,1 1 0,1 0 0,0 0 0,0 1 0,0 9 0,4-18 0,0 0 0,0 0 0,0 0 0,1 0 0,0-1 0,0 1 0,1 0 0,-1-1 0,1 1 0,0-1 0,1 1 0,-1-1 0,1 0 0,0 0 0,3 3 0,-1-1 0,1-1 0,0-1 0,0 1 0,0-1 0,1 0 0,-1 0 0,1-1 0,0 0 0,0 0 0,1-1 0,-1 0 0,1 0 0,0-1 0,0 0 0,0 0 0,0 0 0,0-1 0,0-1 0,4 1 0,2-1 0,0 0 0,-1-1 0,1 0 0,-1-1 0,1 0 0,-1-1 0,0-1 0,0 0 0,0-1 0,0 0 0,4-4 0,-5 1-996,-5 3-2168,0 0-3390,9 0-4225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25.9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277 90 2256,'-11'0'410,"1"2"7172,10 0-465,11-2-4688,-9 0-2015,-2 0 26,0 0 26,40 10 4351,-32-11-4381,-1 0 0,0 0 0,1 0 0,-1-1 1,2-1-437,-3 2 111,144-47 1727,-109 35-1028,17-5-53,-37 12-383,0 0 103,39 3-189,-30 13-288,-26-9 0,-6-2 0,13 7 0,-7-4 0,-1-1 0,0 1 0,0 0 0,0 0 0,0 0 0,-1 0 0,1 0 0,0 0 0,-1 1 0,1 0 0,-1 0 0,1 0 0,1 0 0,-1 0 0,1 0 0,-1-1 0,1 1 0,0-1 0,2 1 0,-3-2 0,-1 1 0,-1-1 0,1 1 0,0 0 0,0-1 0,-1 1 0,1 0 0,-1 0 0,1 0 0,-1 0 0,0 1 0,0-1 0,20 28 0,-12-11 0,0 0 0,-7-15 0,-1-3 0,-1-1 0,1 1 0,0 0 0,-1 0 0,1 0 0,-1 0 0,1 0 0,-1 0 0,0-1 0,1 1 0,-1 0 0,0 0 0,0 0 0,0 0 0,0 0 0,0 0 0,0 0 0,0 0 0,0 1 0,2 3 0,-1-4 0,0 1 0,0-1 0,0 1 0,-1 0 0,1 0 0,0-1 0,0 1 0,-1 0 0,1 0 0,-1 0 0,0-1 0,0 1 0,1 0 0,-1 0 0,0 0 0,-1 0 0,1 0 0,0-1 0,0 1 0,-1 1 0,2 10 0,5-2 0,-5 16 0,7-3 0,-8-6 0,-1-16 0,1 0 0,0 0 0,0 1 0,0-1 0,0 0 0,0 0 0,0 0 0,0 0 0,1 0 0,-1 0 0,1 0 0,0 0 0,-1 0 0,1 0 0,0 0 0,0 0 0,1 1 0,7 30 0,-1-5 0,-3-1 0,-2-6 0,6 20 0,-1-7 0,0 13 0,1 6 0,-1 17 0,1-19 0,-1 11 0,0 3 0,1 1 0,-7-54 0,-1 0 0,0 0 0,0 0 0,-1 0 0,0 0 0,-2 6 0,0 20 0,2 668 0,-8-636 0,-1-12 0,1 31 0,0-32 0,-1-1 0,9-52 0,-1 0 0,1 0 0,-1 0 0,-1 0 0,1 0 0,0 0 0,-1 0 0,0 0 0,0 1 0,0-2 0,0 1 0,0 0 0,1-1 0,-1 1 0,1 0 0,0 0 0,0 0 0,1 0 0,-1 1 0,-16 61 0,16-61 0,0 1 0,-1 0 0,1 0 0,-1-1 0,-1 1 0,1-1 0,-1 0 0,0 0 0,-5 12 0,-26 34 0,32-47 0,0 0 0,-1-1 0,1 1 0,-1-1 0,0 0 0,0 0 0,0 0 0,-1 0 0,1-1 0,-1 1 0,1-1 0,-3 1 0,-18 15 0,6-1 0,14-12 0,0-1 0,0 0 0,0 0 0,-1 0 0,1-1 0,-3 2 0,-27 28 0,13-21 0,-1-1 0,0-1 0,-1-1 0,-6 1 0,3-1 0,19-6 0,0 0 0,1-1 0,-1 0 0,0-1 0,0 0 0,0 0 0,-3 0 0,-23 1 0,20-1 0,0-1 0,0 0 0,1-1 0,-1 0 0,0-1 0,-1-1 0,-64-1 0,33-4 0,22 5 0,0-1 0,0-1 0,-3-3 0,18 6 0,0-1 0,1-1 0,-1 1 0,1-1 0,0-1 0,0 1 0,0-1 0,1 0 0,0-1 0,0 0 0,0 0 0,-5-5 0,1-1 0,1 1 0,0-2 0,1 1 0,0-1 0,-6-13 0,-1-1-2817,6 14-1697,0-9-5223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27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1 509 8922,'0'0'-1358,"8"-2"7630,26-6 2577,5 1-928,2-7-5666,-31 11-2349,175-52 94,17-6 0,-26 5 0,-66 23 0,48-24 0,-128 45 0,-14 6 0,0 0 0,0-1 0,6-5 0,-11 3-275,-11 9-83,1-1-1,-1 1 1,1-1 0,-1 1-1,0-1 1,1 0 0,-1 1-1,0-1 1,1 0 0,-1 1-1,0-1 1,0 0 0,0 0-1,1 1 1,-1-1 0,0 0-1,0 0 1,0 1 0,0-1-1,0 0 1,-1 1 0,1-1-1,0 0 1,0 0 0,0 1-1,-1-1 1,1 0 0,0 1-1,-1-1 1,1 0 0,0 1 0,-1-1-1,1 1 1,-1-1 0,1 1-1,-1-1 359,-17-22-6222,3 10 4160,11 9 1927,0 0 1,0 0 0,-1 1 0,0-1 0,1 1 0,-1 0-1,0 1 1,-2-1 134,-32-12 1164,-21-8 4645,-1 3 5334,28 8-6726,32 12-4417,1 0 0,0 0 0,-1-1 0,1 1 0,0 0 0,0 0 0,-1 0 0,1 0 0,0 0 0,-1 0 0,1 0 0,0 0 0,0 0 0,-1 0 0,1 0 0,0 0 0,-1 1 0,1-1 0,0 0 0,0 0 0,-1 0 0,1 0 0,0 0 0,0 0 0,-1 1 0,1-1 0,0 0 0,0 0 0,0 0 0,-1 1 0,1-1 0,0 0 0,0 0 0,0 1 0,0-1 0,-1 0 0,1 0 0,0 1 0,0-1 0,0 0 0,0 1 0,0-1 0,0 0 0,0 0 0,0 1 0,0-1 0,0 0 0,0 1 0,0-1 0,0 0 0,0 0 0,0 1 0,0-1 0,0 0 0,0 1 0,0-1 0,1 0 0,-1 0 0,0 1 0,0-1 0,0 0 0,0 0 0,1 1 0,7 15 0,2-9 0,0 1 0,1-2 0,0 1 0,0-1 0,7 2 0,21 11 0,-22-13 0,0 0 0,0-1 0,1-1 0,-1-1 0,13 1 0,-7 0 0,-3-1 0,1-1 0,0-1 0,11-1 0,-25 1 0,-7-1 0,0 0 0,0 1 0,1-1 0,-1 0 0,0 0 0,0 0 0,0 0 0,0 1 0,0-1 0,0 0 0,1 0 0,-1 1 0,0-1 0,0 0 0,0 0 0,0 1 0,0-1 0,0 0 0,0 0 0,0 1 0,0-1 0,0 0 0,0 0 0,0 1 0,0-1 0,0 0 0,0 0 0,0 0 0,0 1 0,-1-1 0,1 0 0,0 0 0,0 1 0,0-1 0,0 0 0,0 0 0,0 0 0,-1 1 0,1-1 0,0 0 0,0 0 0,0 0 0,-1 0 0,1 0 0,-5 4 0,-5 20 0,6-18 0,1 0 0,-1 0 0,1 1 0,0-1 0,1 1 0,-1-1 0,1 1 0,0 2 0,-13 35 0,-4 3 0,-4 9 0,-21 44 0,40-91 83,-2 3-1816,2-7-2314,3-4-5939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27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32 9202,'-3'-8'-1291,"-3"1"4642,1 2 3877,2-2 3971,2 5-8588,-5 0-2144,6 2-467,0 1 0,0-1 0,-1 0 0,1 1 0,0-1 0,0 0 0,0 1 0,0-1 0,0 0 0,-1 1 0,1-1 0,0 0 0,0 1 0,0-1 0,0 0 0,0 1 0,0-1 0,0 1 0,0-1 0,0 0 0,1 1 0,-1-1 0,0 0 0,0 1 0,0-1 0,0 0 0,0 1 0,1-1 0,-1 0 0,0 3 0,2-1 0,-1 0 0,0 1 0,0 0 0,0-1 0,0 1 0,-1 0 0,1-1 0,-1 1 0,1 0 0,-1 0 0,0-1 0,0 1 0,0 0 0,-1 0 0,1 1 0,1 27 0,24 112 0,-11-55 0,2 21 0,-7-35 0,-6-60 0,0 0 0,-2 1 0,1-1 0,-1 9 0,-5-10 0,-1 7 0,3-16-1570,-3-4-5859,4-4-3096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28.2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160 420 7226,'-55'-2'6162,"46"1"-3810,0 0-1,0 0 1,0-1-1,1-1 1,-1 1-1,0-1 1,1-1-1,-1 0-2351,7 3 15,0 0 1,1 0-1,-1 0 0,1 0 0,-1 0 0,1 0 0,0 0 1,-1 0-1,1-1 0,0 1 0,0 0 0,0-1 1,0 1-1,0-1 0,0 0 0,0 1 0,1-1 0,-1 1 1,1-1-1,-1 0 0,1 0 0,-1 1 0,1-1 0,0 0 1,0 0-1,0 0 0,0 1 0,0-1 0,0 0 1,1 0-1,-1 0 0,0 1 0,1-1 0,0 0 0,-1 1 1,1-1-1,0 0 0,0 1 0,0-1 0,0 1 0,0-1-15,7-10-21,1 1 0,0 0 1,0 1-1,1-1 0,4-1 21,3-4 49,11-11-49,1 1 0,1 1 0,1 2 0,2 1 0,0 1 0,1 2 0,13-5 0,-20 13 0,0 0 0,0 2 0,1 1 0,0 1 0,0 1 0,1 2 0,0 1 0,0 1 0,0 1 0,9 2 0,-23 1 0,0 0 0,0 0 0,-1 2 0,1 0 0,-1 1 0,0 0 0,0 1 0,-1 0 0,1 1 0,-2 1 0,12 8 0,-18-12 0,-1 0 0,1 1 0,-1 0 0,0 0 0,0 0 0,0 1 0,-1 0 0,0 0 0,0 0 0,0 0 0,-1 0 0,0 1 0,0 0 0,-1-1 0,1 1 0,-2 0 0,1 0 0,-1 1 0,0-1 0,0 0 0,-1 0 0,0 0 0,0 1 0,-1-1 0,0 0 0,-2 9 0,-1-1 0,-1 1 0,-1-1 0,0 0 0,-1 0 0,0-1 0,-1 0 0,-1 0 0,-9 11 0,-5 2 0,0 0 0,-2-2 0,-2 0 0,-1-1 0,19-16 0,-1 0 0,1-1 0,-1 0 0,0-1 0,-1 0 0,0 0 0,0-1 0,0 0 0,2-3 0,9-2-111,-1 0 0,1 0 0,0 0-1,-1 0 1,1 0 0,0 0 0,-1 0 0,1 0 0,0 0 0,0 0-1,-1 0 1,1 0 0,0 0 0,-1-1 0,1 1 0,0 0 0,-1 0-1,1 0 1,0 0 0,0-1 0,-1 1 0,1 0 0,0 0 0,0 0-1,-1-1 1,1 1 0,0 0 0,0-1 0,0 1 0,-1 0 0,1 0-1,0-1 1,0 1 111,1-3-3572,-1-2-5712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28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47 8170,'0'-11'-506,"0"1"5262,0-16 15591,4 28-20347,1 12 0,3 57 0,0 12 0,1 5 0,-1 13 0,-8-94 0,-1 10 0,2 0 0,-1 0 0,2 0 0,0 0 0,1 0 0,5 15 0,-7-30 0,-1-1 0,0 1 0,0 0 0,0-1 0,0 1 0,0 0 0,0-1 0,0 1 0,-1 0 0,1-1 0,-1 1 0,1-1 0,-1 1 0,0 1 0,0-2 0,0 0 0,1 1 0,-1-1 0,1 1 0,-1-1 0,1 1 0,0-1 0,-1 0 0,1 1 0,0-1 0,0 1 0,0-1 0,0 1 0,0-1 0,1 1 0,-1-1 0,0 1 0,1-1 0,-1 1 0,1 0 0,-1-2-167,0 1 0,0-1 1,0 1-1,0 0 0,1-1 0,-1 1 1,0-1-1,0 1 0,1-1 0,-1 1 1,0-1-1,1 1 0,-1-1 0,0 1 1,1-1-1,-1 1 0,1-1 0,-1 0 1,0 1-1,1-1 0,-1 0 0,1 1 1,-1-1-1,1 0 0,0 0 0,-1 1 1,1-1-1,-1 0 0,1 0 0,-1 0 1,1 0-1,0 0 167,0 0-1633,0 1-7545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29.1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12 254 8818,'-10'-22'3107,"9"19"-1671,1-1 0,-1 0 0,1 0 0,0 1 0,1-1 1,-1 0-1,0 0 0,1 1 0,1-3-1436,-1 1 1429,0 1 0,1-1 0,0 1 0,0 0 1,0 0-1,1 0 0,1-2-1429,13-10-2087,-15 15 2087,1 0 0,0 0 0,0 1 0,-1-1 0,1 0 0,0 1 0,0 0 0,0 0 0,0 0 0,0 0 0,0 0 0,0 0 0,0 1 0,0-1 0,-1 1 0,1 0 0,0 0 0,0 0 0,-1 0 0,1 1 0,0-1 0,-1 1 0,0-1 0,1 1 0,0 0 0,5 5 0,0-1 0,-1 1 0,0 0 0,0 1 0,0-1 0,2 5 0,-4-5 0,0-1 0,-1 0 0,0 1 0,0 0 0,0 0 0,-1 0 0,0 1 0,-1-1 0,0 1 0,0-1 0,0 1 0,0 6 0,3 6 0,-5-18 0,1-1 0,0 1 0,-1-1 0,1 1 0,-1-1 0,0 1 0,1-1 0,-1 1 0,0-1 0,0 1 0,0-1 0,0 1 0,0-1 0,-1 1 0,1 0 0,0-1 0,-1 2 0,-5 19 0,5-18 0,0 0 0,1-1 0,-2 1 0,1 0 0,0-1 0,-1 1 0,0-1 0,1 1 0,-1-1 0,-1 0 0,1 0 0,0 1 0,-1-2 0,0 2 0,1-1 0,2-3 0,-1 1 0,1 0 0,-1 0 0,1-1 0,-1 1 0,1 0 0,-1-1 0,1 1 0,-1-1 0,0 1 0,1-1 0,-1 1 0,0-1 0,0 1 0,1-1 0,-1 1 0,0-1 0,0 0 0,0 0 0,1 1 0,-2-1 0,2 0 0,0 0 0,-1 0 0,1 0 0,0 0 0,-1 0 0,1 0 0,0 0 0,-1 0 0,1 0 0,0 0 0,-1 0 0,1 0 0,0 0 0,0 0 0,-1 0 0,1 0 0,0-1 0,-1 1 0,1 0 0,0 0 0,0 0 0,-1 0 0,1-1 0,0 1 0,0 0 0,0 0 0,-1-1 0,1 1 0,0 0 0,0 0 0,0-1 0,0 1 0,-1 0 0,1-1 0,0 1 0,0 0 0,0 0 0,0-1 0,0 1 0,0 0 0,0-1 0,0 1 0,0 0 0,0-1 0,0 1 0,0 0 0,1-10 0,-1 6 0,-1 1 0,1 0 0,0-1 0,1 1 0,-1 0 0,0-1 0,1 1 0,0 0 0,0 0 0,0-1 0,0 1 0,0 0 0,1-1 0,22-48 0,19-33 0,-14 44 0,2 0 0,2 2 0,1 2 0,32-27 0,-55 56-1163,1 3-3586,-2 0-5446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1:54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375 441 6849,'3'-37'6162,"-2"31"-4345,0 0-1,0 0 0,-1 0 0,0-1 0,0 1 0,-1 0 1,1 0-1,-2-1 0,0-1-1816,-6-28 3522,6 27-3541,0 0 1,0 0-1,-1 0 0,0 0 1,-1 1-1,-4-9 19,-1-3 0,-4-4 0,3 12 0,2 0 0,-1 0 0,2-1 0,-3-6 0,3 5 0,0 1 0,-1 1 0,-1 0 0,-3-5 0,9 14 0,-4-5 0,1 1 0,-2 0 0,1 0 0,-4-1 0,9 6 0,0 1 0,-1-1 0,1 1 0,0 0 0,-1-1 0,1 1 0,-1 1 0,1-1 0,-1 0 0,1 0 0,-1 1 0,0 0 0,1-1 0,-1 1 0,0 0 0,1 0 0,-1 1 0,1-1 0,-3 1 0,1 1 0,1-1 0,0 1 0,0 0 0,0 1 0,0-1 0,0 1 0,0-1 0,0 1 0,1 0 0,-1 0 0,1 0 0,0 0 0,0 0 0,0 1 0,-2 3 0,0 0 0,0 0 0,1 0 0,0 1 0,1-1 0,-1 3 0,-21 74 0,16-62 0,1 1 0,1 0 0,-1 14 0,2 3 0,-5 34 0,0 75 0,10-130 0,1 0 0,1 0 0,1 0 0,0-1 0,2 1 0,0-1 0,1 0 0,0 0 0,-4-14 0,0 0 0,0 0 0,0-1 0,0 1 0,0-1 0,1 1 0,-1-1 0,1 0 0,0 0 0,0 0 0,0 0 0,0-1 0,1 1 0,-1-1 0,1 0 0,0 0 0,-1 0 0,1 0 0,0-1 0,0 0 0,3 1 0,-2-1 0,0-1 0,0 0 0,0 0 0,0 0 0,0 0 0,0-1 0,0 0 0,0 0 0,-1 0 0,1-1 0,0 0 0,-1 0 0,1 0 0,-1 0 0,0-1 0,1 1 0,-1-1 0,0-1 0,5-3 0,-1-1 0,0 0 0,0 0 0,0-1 0,-1 0 0,-1 0 0,0-1 0,0 0 0,-1 0 0,0 0 0,0-1 0,0-3 0,7-24 0,-2 0 0,4-37 0,-6 34 0,8-43 0,-13 59 0,2-3 0,-5 16 0,0 11 0,0 0 0,0 0 0,0 0 0,0 0 0,0 0 0,0 0 0,0 0 0,0-1 0,0 1 0,0 0 0,1 0 0,-1 0 0,1 0 0,-1 0 0,0 0 0,1 0 0,-1 0 0,1 0 0,0 1 0,-1-1 0,1 0 0,0 0 0,1 54 0,-2-32 0,-1-1 0,1-1 0,2 0 0,0 1 0,1 3 0,5 65 0,-4-62 0,-4-21 0,1 0 0,-1 0 0,1 0 0,1 0 0,-1-1 0,0 1 0,1 0 0,0-1 0,1 2 0,4 10 0,-6-14 0,0 0 0,0 0 0,0 0 0,0 0 0,0 0 0,0 0 0,0 0 0,1-1 0,-1 1 0,0 0 0,1-1 0,0 1 0,3 2 0,-4-3 0,0 0 0,0 1 0,0-1 0,0 0 0,0 0 0,0 0 0,1 0 0,-1 0 0,0-1 0,1 1 0,-1 0 0,0 0 0,1-1 0,-1 1 0,1-1 0,-1 0 0,1 1 0,0-1 0,-1 0 0,1 0 0,-1 0 0,1 0 0,-1 0 0,1 0 0,0 0 0,-1-1 0,1 1 0,-1 0 0,1-1 0,-1 1 0,1-1 0,-1 0 0,0 1 0,1-1 0,-1 0 0,8-4 0,-6 4 0,0-1 0,0 1 0,0-1 0,0 0 0,0 0 0,0 0 0,0-1 0,-1 1 0,1 0 0,-1-1 0,1 0 0,-1 0 0,0 1 0,0-1 0,0 0 0,-1-1 0,1 1 0,0-3 0,19-37 0,-16 34 0,0 0 0,-1 0 0,0-1 0,0 0 0,0-5 0,40-142 0,-39 137 0,1-2 0,0 0 0,9-20 0,-5 12 0,-10 29 0,1 1 0,-1-1 0,0 1 0,1-1 0,-1 1 0,1-1 0,-1 1 0,1 0 0,-1-1 0,1 1 0,-1 0 0,1-1 0,-1 1 0,1 0 0,-1 0 0,1 0 0,0-1 0,-1 1 0,1 0 0,-1 0 0,1 0 0,0 0 0,-1 0 0,1 0 0,-1 0 0,1 0 0,0 0 0,-1 0 0,1 1 0,-1-1 0,1 0 0,0 0 0,-1 0 0,1 1 0,-1-1 0,1 0 0,-1 1 0,1-1 0,-1 0 0,1 1 0,-1-1 0,0 1 0,1-1 0,-1 1 0,5 5 0,-1 0 0,-1 0 0,1 1 0,-1 0 0,0-1 0,-1 1 0,1 0 0,-2 0 0,2 6 0,12 34 0,-9-31 0,-1 1 0,-1-1 0,0 1 0,1 13 0,1 6 0,10 51 0,-12-62 0,-4-22 0,0 0 0,0 0 0,0 0 0,1 0 0,0 0 0,0 0 0,0 0 0,0 0 0,0 0 0,0 0 0,1-1 0,-1 1 0,2 0 0,0 3 0,-2-5 0,-1 0 0,1-1 0,-1 1 0,1 0 0,0 0 0,0-1 0,-1 1 0,1 0 0,0-1 0,0 1 0,0-1 0,0 1 0,0-1 0,0 1 0,0-1 0,0 0 0,0 1 0,0-1 0,0 0 0,0 0 0,0 0 0,0 0 0,0 0 0,1 0 0,-1-1 0,1 1 0,-1-1 0,1 1 0,-1-1 0,0 1 0,1-1 0,-1 0 0,0 0 0,0 0 0,1 0 0,-1 0 0,0 0 0,0 0 0,0 0 0,0 0 0,0 0 0,0-1 0,-1 1 0,1 0 0,0-2 0,18-32 0,9-84 0,-17 66 0,-4-8 0,-4 27 0,-4 31 0,1 1 0,0-1 0,0 0 0,0 0 0,1 0 0,-1 0 0,0 0 0,1 0 0,0 1 0,0-1 0,0 0 0,0 0 0,1-10 0,5 68 0,1 9 0,-7-54 0,0-1 0,1 1 0,0-1 0,0 1 0,1-1 0,1 3 0,6 21 0,-9-29 0,0 1 0,1-1 0,0 1 0,0-1 0,0 0 0,0 0 0,0 0 0,1 0 0,0 0 0,0 0 0,0-1 0,0 1 0,0-1 0,1 0 0,0 0 0,0-1 0,-1 1 0,1 0 0,1-1 0,-1 0 0,0 0 0,1 0 0,-1-2 0,0 1 0,0 0 0,0-1 0,0 0 0,0 0 0,0 0 0,-1-1 0,1 1 0,0-1 0,0 0 0,0 0 0,0 0 0,0 0 0,-1-1 0,1 1 0,-1-1 0,2-1 0,11-7 0,-15 10 0,0-1 0,0 1 0,0-1 0,0 1 0,0-1 0,0 0 0,0 1 0,0-1 0,0 0 0,0 0 0,0 0 0,-1 0 0,1 0 0,0 0 0,-1 0 0,1 0 0,-1 0 0,1 0 0,-1 0 0,1 0 0,22-39 0,-13 16 0,-8 20 0,0-1 0,0 1 0,-1 0 0,1-1 0,-1 1 0,0-1 0,-1 1 0,1-1 0,-1 0 0,8-75 0,0-13 0,-7 85 0,-3 6 0,-4 9 0,6-5 0,-1 1 0,0-1 0,1 1 0,-1 0 0,1-1 0,0 1 0,0-1 0,0 1 0,0 0 0,0-1 0,1 1 0,-1-1 0,1 1 0,0 0 0,0-1 0,0 2 0,4 20 0,-5-19 0,1-1 0,0 0 0,0 0 0,0 1 0,0-1 0,0 0 0,1 0 0,0 0 0,0 0 0,0 0 0,0-1 0,1 1 0,-1-1 0,1 1 0,0-1 0,0 0 0,0 0 0,1 0 0,-1-1 0,1 1 0,-1-1 0,1 0 0,0 0 0,3 2 0,0-1 0,1 0 0,-1 0 0,1 0 0,-1-1 0,1 0 0,0-1 0,0 0 0,0 0 0,0 0 0,-1-1 0,1 0 0,0-1 0,1 0 0,-4 0 0,1 0 0,0-1 0,-1 0 0,1 0 0,-1 0 0,1-1 0,-1 0 0,0 0 0,0 0 0,0 0 0,0-2 0,4-3 0,-1-1 0,1 0 0,-2 0 0,6-9 0,-8 8 0,-2 1 0,1 0 0,-1-1 0,-1 0 0,0 0 0,0 0 0,-1 0 0,0 0 0,0-4 0,-1 0 0,0 2 0,0 1 0,0-1 0,-1 1 0,-1-1 0,-2-7 0,1-12 0,3 27 0,0 0 0,0 1 0,0-1 0,0 1 0,-1-1 0,0 1 0,0-1 0,-1-2 0,0-8 0,2 13 0,0 1 0,0-1 0,1 1 0,-1-1 0,0 1 0,0-1 0,0 1 0,-1-1 0,1 1 0,0-1 0,0 1 0,0-1 0,0 1 0,0-1 0,-1 1 0,1-1 0,0 1 0,0 0 0,-1-1 0,1 1 0,0-1 0,-1 1 0,1 0 0,0-1 0,-1 1 0,1 0 0,0-1 0,-1 1 0,1 0 0,-1 0 0,1 0 0,0 0 0,0 0 0,-1 0 0,1 0 0,0 0 0,0 0 0,0 0 0,-1 0 0,1 0 0,0 0 0,0 0 0,-1 0 0,1 0 0,0 0 0,0 0 0,0 0 0,-1 1 0,1-1 0,0 0 0,0 0 0,0 0 0,-1 0 0,1 1 0,0-1 0,0 0 0,0 0 0,0 0 0,0 1 0,0-1 0,-1 0 0,1 0 0,0 0 0,0 1 0,0-1 0,0 0 0,0 0 0,0 1 0,0-1 0,0 0 0,0 0 0,0 0 0,0 1 0,-3 19 0,5 21 0,7 20 0,-5-27 0,3 22 0,-2 25 0,1 7 0,7 146 0,-5-71 0,-3 0 0,-7 7 0,0-17 0,2 358 0,-3-447 0,-3 1 0,-3-1 0,-3 0 0,-13 39 0,21-88 0,-1 1 0,0-2 0,-2 1 0,0-1 0,0 0 0,-1 0 0,-1-1 0,-3 4 0,8-12 0,0 1 0,-1-1 0,0 0 0,0 0 0,0 0 0,0-1 0,-1 0 0,0 0 0,0 0 0,0-1 0,0 0 0,0 0 0,-1 0 0,1-1 0,-1 0 0,0 0 0,0-1 0,0 1 0,-5-1 0,7-2 0,-1 1 0,1-1 0,-1 0 0,1-1 0,0 1 0,-1-1 0,1 0 0,0-1 0,0 1 0,0-1 0,1 0 0,-1 0 0,1 0 0,-1-1 0,-2-3 0,-4-4 0,0 0 0,1-1 0,0 0 0,-7-13 0,4 1 0,1 1 0,0-2 0,2 1 0,1-1 0,1-1 0,1 0 0,0-4 0,-6-46 0,-4-67 0,15 86 0,3-1 0,2 0 0,3 1 0,8-38 0,-4 49 71,1 0 0,2 0 0,3 1 1,1 1-1,2 1 0,2 1 0,2 0 0,6-5-71,21-29-4052,25-26 4052,-6 17-5891,0 3-3634,-22 28 3491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29.7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260 97 9826,'3'-9'3673,"3"-11"12312,-6 12-13268,1 5-2660,-1 1-1,0-1 1,0 1-1,0-1 1,0 1 0,0-1-1,0 1 1,-1-1-1,1 1 1,-2-3-57,1 3 0,0 0 0,-1 0 0,0 0 0,1 0 0,-1 0 0,0 0 0,0 0 0,0 1 0,0-1 0,0 1 0,0-1 0,0 1 0,-1 0 0,1 0 0,0 0 0,-1 0 0,1 0 0,-1 1 0,1-1 0,-1 1 0,1-1 0,-1 1 0,0 0 0,1 0 0,-1 0 0,1 1 0,-1-1 0,1 0 0,-1 1 0,1 0 0,-1 0 0,1-1 0,-1 2 0,0-1 0,0 0 0,-47 27 0,40-22 0,1 1 0,0 0 0,0 0 0,1 1 0,0 0 0,0 0 0,1 1 0,0 0 0,-1 1 0,2-1 0,0 0 0,0 1 0,0 0 0,2 0 0,-1 1 0,1 0 0,0-1 0,1 1 0,1 0 0,0 0 0,0 1 0,1-1 0,0 0 0,1 1 0,1 4 0,-1-14 0,0 0 0,1 1 0,-1-1 0,1 0 0,-1 1 0,1-1 0,0 0 0,0 0 0,0 0 0,0 0 0,0 0 0,0 0 0,1 0 0,-1 0 0,1 0 0,-1-1 0,1 1 0,0 0 0,0-1 0,0 0 0,-1 1 0,1-1 0,0 0 0,1 0 0,-1 0 0,0 0 0,0 0 0,0-1 0,1 1 0,-1-1 0,2 1 0,1 0 0,0 0 0,0-1 0,1 1 0,-1-1 0,0 0 0,0-1 0,0 1 0,0-1 0,0 0 0,0 0 0,0 0 0,0-1 0,0 0 0,1-1 0,3-2 0,-1-1 0,0 0 0,0 0 0,-1 0 0,0-1 0,0-1 0,-1 1 0,1-1 0,-2 0 0,1 0 0,-1-1 0,0 0 0,-1 0 0,0 0 0,-1 0 0,1 0 0,-2-1 0,1-2 0,4-22 0,-2-1 0,-2 0 0,0-29 0,-3 256 0,8-127 0,1-8 0,-1-9 0,-1-44 101,-6-4-4689,-1 0-4884,0 0 938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30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0 142 5641,'5'-24'2976,"-1"1"5341,3 0 1876,10 3-5333,-16 19-4838,0 0 0,0 0-1,0 0 1,0 0 0,0 1-1,0-1 1,0 0 0,1 1-1,-1-1 1,0 1 0,0 0-1,1-1 1,-1 1 0,0 0-1,0-1 1,1 1 0,-1 0-1,0 0 1,1 0 0,-1 0-1,0 1 1,1-1-1,-1 0 1,0 1 0,0-1-1,1 0 1,-1 1 0,0-1-1,0 1 1,0 0 0,0-1-1,1 1 1,-1 0 0,0 0-1,0 0 1,0 0-22,9 8 0,-8-7 0,-1-1 0,1 0 0,-1 1 0,0-1 0,1 0 0,-1 1 0,0 0 0,0-1 0,0 1 0,0 0 0,0 0 0,11 21 0,-9-19 0,-1 0 0,1 0 0,-1 1 0,0 0 0,0-1 0,0 1 0,-1 0 0,0 0 0,0 0 0,0 1 0,8 57 0,-9-56 0,-1-1 0,1 1 0,-1 0 0,0 0 0,-1-1 0,0 4 0,-3 4 0,4-10 0,0-1 0,-1 1 0,1 0 0,-1 0 0,0-1 0,0 1 0,0-1 0,0 0 0,-1 0 0,1 1 0,-9 3 0,11-7 0,-1 0 0,1 0 0,0 0 0,0 0 0,-1 0 0,1 0 0,0 0 0,0 0 0,-1 0 0,1 0 0,0 0 0,0 0 0,-1 0 0,1 0 0,0 0 0,0 0 0,-1 0 0,1 0 0,0-1 0,0 1 0,0 0 0,-1 0 0,1 0 0,0 0 0,0 0 0,0-1 0,0 1 0,-1 0 0,1 0 0,0 0 0,0-1 0,0 1 0,0 0 0,0 0 0,-1 0 0,1-1 0,0 1 0,0 0 0,0 0 0,0-1 0,0 1 0,0 0 0,0 0 0,0-1 0,0 1 0,0 0 0,0 0 0,0-1 0,0 1 0,0 0 0,0 0 0,1-11 0,1 1 0,0 0 0,0 0 0,1 0 0,2-5 0,4-14 0,-4 12 0,0 0 0,1 1 0,1 0 0,1 1 0,0-1 0,1 1 0,10-13 0,-10 17 0,-1 0 0,2 0 0,0 1 0,0 0 0,6-3 0,-13 11 0,-1 0 0,1 0 0,-1 0 0,1 0 0,0 1 0,0-1 0,0 1 0,0 0 0,0 0 0,0 0 0,0 1 0,0-1 0,0 1 0,0-1 0,0 1 0,1 0 0,-1 0 0,0 0 0,0 1 0,0-1 0,0 1 0,0 0 0,1 0 0,-1 0 0,-1 0 0,3 1 0,2 3 0,1 0 0,-2 1 0,1-1 0,-1 2 0,0-1 0,0 0 0,-1 1 0,0 0 0,0 1 0,0-1 0,-1 1 0,0 0 0,-1 0 0,0 0 0,0 0 0,0 1 0,-1-1 0,-1 1 0,1 3 0,6 54 0,-16-6 0,8-58 68,0 0 1,-1 0-1,1 0 1,0 0-1,-1 0 0,0 0 1,1-1-1,-1 1 1,0 0-1,0 0 0,0-1 1,0 1-69,-6 13-2348,5-2-6180,2-12-2542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30.8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285 180 5873,'1'-19'1569,"2"1"5077,1-21 11510,-4 35-18144,0-1-1,-1 1 0,0-1 1,0 1-1,0-1 0,0 1 1,-1-1-1,0 1 1,0 0-1,0 0 0,0 0 1,-1 0-1,1 0 0,-1 0 1,0 1-1,0-1 0,-1 1 1,1 0-1,-1 0 1,1 0-1,-1 1 0,0-1 1,0 1-1,0 0 0,0 0 1,-1 0-1,1 0 0,-1 1 1,1 0-1,-1 0 1,1 0-1,-1 1 0,1-1 1,-1 1-1,0 0 0,1 0 1,-1 1-1,1-1 0,-1 1 1,0 0-1,1 0 1,0 1-1,-1-1 0,1 1 1,0 0-1,-2 1-11,-11 6 0,8-4 0,0 0 0,0 0 0,0 1 0,-6 6 0,13-10 0,0 0 0,0 0 0,0 1 0,0-1 0,0 0 0,0 1 0,1-1 0,0 1 0,-1 0 0,1-1 0,0 1 0,0 0 0,0 0 0,1 0 0,-1 0 0,1 0 0,-1 0 0,1 2 0,0-2 0,1 0 0,-1 0 0,1-1 0,0 1 0,-1 0 0,1 0 0,0-1 0,1 1 0,-1-1 0,0 1 0,1-1 0,0 1 0,-1-1 0,1 0 0,0 0 0,2 2 0,42 33 0,-12-11 0,-25-19 0,0 0 0,1 0 0,9 5 0,25 18 0,-43-29 0,1 0 0,-1 0 0,1 0 0,-1 1 0,0-1 0,0 1 0,0-1 0,0 1 0,0 0 0,0-1 0,0 1 0,0 0 0,-1-1 0,1 1 0,-1 0 0,1 0 0,-1 0 0,1 0 0,-1-1 0,0 1 0,0 0 0,0 0 0,-1 1 0,1 0 0,-1 0 0,0 0 0,0 0 0,0 0 0,-1 0 0,1 0 0,-1-1 0,1 1 0,-1-1 0,0 1 0,-2 1 0,-3 4 0,0-1 0,-1 0 0,0-1 0,-1 0 0,1 0 0,-1-1 0,0 0 0,-2 1 0,-3 0 11,0 0 0,0 0 0,-1-2 1,0 0-1,-10 2-11,-19-6-3259,27-4-6677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31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134 414 9898,'10'-16'-399,"-1"1"5166,7-20 12574,-5 9-16090,-9 22-1261,0 0 0,0 0 0,-1 0 0,1 0 0,-1-1-1,0 1 1,0 0 0,-1-1 0,1-1 10,7-61 0,-8 55 0,1-9 0,-2 0 0,0 0 0,-3-5 0,3 20 0,0-1 0,-1 0 0,0 1 0,-1 0 0,1-1 0,-1 1 0,0 0 0,-1 0 0,0 0 0,0 1 0,-3-5 0,4 7 0,0 0 0,1 1 0,-1-1 0,0 1 0,0 0 0,0-1 0,-1 1 0,1 1 0,0-1 0,-1 0 0,1 1 0,-1 0 0,0-1 0,1 2 0,-1-1 0,0 0 0,-2 1 0,4 0 0,0 0 0,-1 0 0,1 0 0,0 1 0,0-1 0,0 1 0,0 0 0,0-1 0,0 1 0,0 0 0,0 0 0,0 1 0,0-1 0,1 0 0,-1 0 0,0 1 0,1-1 0,-1 1 0,1 0 0,0-1 0,-1 1 0,1 0 0,0 0 0,0 0 0,0 0 0,0 0 0,0 0 0,1 0 0,-1 0 0,0 1 0,-6 32 0,2-1 0,1 1 0,1 0 0,2 0 0,2 0 0,1 5 0,0 40 0,6 95 0,-8 358 0,-8-374 0,7-132 0,-2 1 0,-2 6 0,-3 51 0,0-10 0,-1-41 0,9-33-1129,0-7-4846,0 2-4005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31.6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1 193 10250,'2'-32'13392,"6"2"-6244,13-5-4314,-17 30-2899,1 0-1,0 0 0,1 0 0,-1 0 0,1 1 0,0 0 0,0 1 0,0-1 0,1 1 0,-1 0 0,1 1 0,0-1 0,3 1 66,64-17 603,-28 8-2356,-16 3-4033,-13 3-3674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32.0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26 10346,'-3'-1'2500,"-15"-2"17100,13 3-19444,2 1-150,-1 1 1,0-1 0,1 0-1,-1 1 1,1 0 0,-1 0-1,1 0 1,0 1 0,0-1-1,0 1 1,0-1 0,0 1-1,0 0 1,1 0 0,-1 0-1,1 1 1,0-1 0,0 0-1,0 1 1,1 0 0,-1-1-1,1 1 1,-1 3-7,-8 16 12,8-17-12,-1 1 0,1 0 0,1 0 0,-1 0 0,1 0 0,0 3 0,-2 14 0,2-13 0,2 0 0,-1 1 0,1-1 0,1 0 0,0 0 0,1 1 0,-1-4 0,1 0 0,0 0 0,0 0 0,1-1 0,-1 0 0,2 1 0,-1-1 0,1-1 0,0 1 0,0-1 0,1 0 0,0 0 0,0 0 0,7 4 0,-9-8 0,0 0 0,0 0 0,1-1 0,-1 0 0,0 1 0,1-1 0,-1-1 0,1 1 0,0-1 0,-1 0 0,1 0 0,-1 0 0,1 0 0,0-1 0,-1 0 0,1 0 0,-1 0 0,0 0 0,1-1 0,-1 0 0,0 0 0,0 0 0,0 0 0,0-1 0,0 1 0,-1-1 0,4-3 0,0 0 0,-1 0 0,1-1 0,-1 1 0,-1-2 0,1 1 0,-1 0 0,0-1 0,-1 0 0,0 0 0,0-1 0,0 1 0,-1-1 0,0-4 0,6-47 0,-9 52 0,0-1 0,-1 1 0,0 0 0,0 0 0,-1 0 0,0 0 0,0 0 0,-1 0 0,0 0 0,0 0 0,-3-3 0,3 5 0,0-1 0,-1 1 0,0 0 0,0 0 0,0 0 0,-1 1 0,1-1 0,-1 1 0,-1 0 0,1 1 0,-1-1 0,0 1 0,0 0 0,3 2 0,0 1 0,0-1 0,0 1 0,0 0 0,-1 0 0,1 0 0,0 0 0,-1 1 0,1-1 0,0 1 0,-1 0 0,1 0 0,-1 0 0,1 0 0,0 1 0,-1-1 0,1 1 0,0 0 0,0 0 0,-1 0 0,1 0 0,0 1 0,0-1 0,0 1 0,0 0 0,1 0 0,-1 0 0,-2 2 0,3-2-28,0-1-1,1 1 1,-1 0-1,0 0 1,1 0-1,0 0 1,-1 0-1,1 0 1,0 0 0,0 1 28,1 7-6583,7-5-4194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32.4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0 105 7698,'6'-8'211,"1"-7"8843,-1 0 2269,0 6-7518,4-3-3347,-5 6-416,-1 1 0,1 0 1,0-1-1,0 1 0,1 1 1,3-4-43,-7 7-1,-1 0-1,1 0 1,-1 1 0,1-1 0,0 0 0,-1 1-1,1-1 1,0 1 0,0 0 0,-1-1 0,1 1-1,0 0 1,0 0 0,-1 0 0,1 0 0,0 1-1,0-1 1,-1 0 0,1 1 0,0-1 0,-1 1-1,1-1 1,0 1 0,-1 0 0,1 0 0,-1 0 0,1 0-1,-1 0 1,1 0 0,0 1 1,7 5 0,-7-5 0,0-1 0,0 1 0,0 0 0,0 0 0,0-1 0,0 1 0,-1 0 0,1 0 0,0 1 0,-1-1 0,0 0 0,0 0 0,0 1 0,0-1 0,1 3 0,5 12 0,-6-15 0,0 1 0,0-1 0,0 1 0,0 0 0,0-1 0,0 1 0,-1 0 0,1 0 0,-1 0 0,0 0 0,0 24 0,-1 0 0,-4 24 0,3-39 0,-1 0 0,0-1 0,-1 1 0,0-1 0,-1 0 0,0 0 0,-5 6 0,1 0 0,8-13 0,-1 0 0,0 0 0,0 0 0,-1-1 0,1 1 0,-1-1 0,0 0 0,0 1 0,0-1 0,-7 9 0,10-11 0,-1-1 0,1 0 0,0 0 0,0 1 0,-1-1 0,1 0 0,0 0 0,-1 0 0,1 0 0,0 0 0,-1 1 0,1-1 0,-1 0 0,1 0 0,0 0 0,-1 0 0,1 0 0,0 0 0,-1 0 0,1 0 0,-1 0 0,1 0 0,0 0 0,-1-1 0,1 1 0,0 0 0,-1 0 0,1 0 0,0 0 0,-1 0 0,1-1 0,0 1 0,-1 0 0,1 0 0,0-1 0,0 1 0,-1 0 0,1-1 0,0 1 0,0 0 0,0 0 0,-1-1 0,1 1 0,0 0 0,0-1 0,0 1 0,0-1 0,0 1 0,0 0 0,-1-1 0,1 1 0,0-13 0,9-25 0,-3 19 0,0 0 0,0 0 0,1 1 0,1 0 0,1 0 0,0 1 0,1 0 0,1 1 0,1 0 0,0 0 0,1 1 0,1 1 0,4-4 0,12-12 435,-15 14-1250,-1 2-3982,-6 9-4701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33.2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94 10610,'11'-10'5008,"3"-3"7752,-9 10-12304,-1 1 1,1 0-1,-1 0 0,1 1 1,0-1-1,0 1 0,0 0 1,4 0-457,-4 1 86,-1 0 1,1 0-1,-1 0 0,1 1 1,-1-1-1,1 1 1,-1 0-1,1 1 0,-1-1 1,0 1-1,1 0 1,-1 0-1,2 1-86,-1 1-24,1 0 0,-1 0 0,0 1 0,0 0 0,-1-1 0,1 2 0,-1-1-1,0 0 1,0 1 0,-1 0 0,0 0 0,0 0 0,0 0 0,-1 0 0,1 0 0,-1 5 24,2 7 0,-2 0 0,0 1 0,-2-1 0,0 17 0,-1-7 0,1-19 0,-1 1 0,-1-1 0,0-1 0,0 1 0,-1 0 0,-1 4 0,2-8 0,1-1 0,-1 0 0,0 1 0,0-1 0,-1 0 0,1 0 0,-1 0 0,0-1 0,0 1 0,0-1 0,-1 1 0,1-1 0,-1 0 0,4-3 0,-1 0 0,1 0 0,0 0 0,-1 0 0,1 0 0,0 0 0,0 0 0,-1 0 0,1 0 0,0 0 0,0 0 0,-1 0 0,1 0 0,0 0 0,0 0 0,-1 0 0,1 0 0,0-1 0,0 1 0,0 0 0,-1 0 0,1 0 0,0 0 0,0-1 0,0 1 0,0 0 0,-1 0 0,1 0 0,0-1 0,0 1 0,0 0 0,0 0 0,0-1 0,0 1 0,0 0 0,-1 0 0,1-1 0,0 1 0,0 0 0,0 0 0,0-1 0,0 1 0,0 0 0,0 0 0,0-1 0,1 1 0,-1 0 0,0 0 0,0-1 0,0-9 0,1-5 0,1 0 0,0 1 0,1-1 0,1 0 0,1 1 0,0 0 0,0 0 0,4-6 0,5-13 0,-8 20 0,0 0 0,1 0 0,1 0 0,0 1 0,0 0 0,1 1 0,1 0 0,0 0 0,0 1 0,1 0 0,1 1 0,-1 0 0,1 1 0,1 0 0,0 1 0,0 0 0,0 1 0,1 1 0,1 0 0,-12 4 0,0 0 0,0 0 0,0 1 0,0-1 0,0 1 0,1 0 0,-1 0 0,0 0 0,0 1 0,0-1 0,0 1 0,0-1 0,0 1 0,0 0 0,0 0 0,-1 1 0,1-1 0,2 2 0,-1 0 0,0 0 0,0 0 0,-1 0 0,1 1 0,-1-1 0,0 1 0,0 0 0,0 0 0,0 1 0,-1-1 0,1 2 0,2 5 0,0 1 0,-1 0 0,0 0 0,-1 0 0,-1 1 0,0-1 0,0 1 0,-1 11 0,-18 61 0,17-80 0,-1 0 0,0 0 0,-1 0 0,1 0 0,-1-1 0,0 1 0,0-1 0,0 1 0,0-1 0,-1 0 0,3-3 0,0-1 0,0 0 0,-1 1 0,1-1 0,0 0 0,0 0 0,-1 1 0,1-1 0,0 0 0,0 0 0,-1 1 0,1-1 0,0 0 0,-1 0 0,1 0 0,0 0 0,-1 0 0,1 1 0,0-1 0,-1 0 0,1 0 0,0 0 0,-1 0 0,1 0 0,0 0 0,-1 0 0,1 0 0,0 0 0,-1 0 0,1 0 0,0 0 0,-1-1 0,1 1 0,0 0 0,-1 0 0,1 0 0,0 0 0,-1 0 0,1-1 0,0 1 0,0 0 0,-1 0 0,1-1 0,0 1 0,0 0 0,-1 0 0,1-1 0,0 1 0,0 0 0,0-1 0,0 1 0,-1 0 0,1-1 0,0 1 0,0 0 0,0-1 0,0 1 0,0 0 0,0-1 0,0 1 0,0 0 0,0-1 0,0 1 0,15-43 0,-1 3 0,2 1 0,2 0 0,2-2 0,-14 30 0,1 1 0,-1-1 0,2 2 0,-1-1 0,1 1 0,1 0 0,0 0 0,0 1 0,1 1 0,-1-1 0,2 1 0,-1 1 0,1 0 0,0 1 0,0 0 0,1 0 0,-1 1 0,1 1 0,4-1 0,-13 4 0,0-1 0,1 1 0,-1 0 0,0 0 0,1 1 0,-1-1 0,0 1 0,0-1 0,0 1 0,1 0 0,-1 0 0,0 1 0,0-1 0,0 1 0,-1-1 0,1 1 0,0 0 0,-1 0 0,1 0 0,-1 0 0,1 1 0,-1-1 0,0 1 0,0-1 0,0 1 0,0 0 0,1 3 0,1 0 0,-1 1 0,0-1 0,-1 1 0,0-1 0,0 1 0,0 0 0,-1 0 0,0 0 0,0 0 0,-1 6 0,1 3 0,1-1 0,0 1 0,3 10 0,4 19 0,4 27 1,-7-48-13,-1 1 0,-1 0 0,0 21 12,-3-26-2546,6 3-9524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36.3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250 33 9146,'-3'3'-6358,"-11"7"5317,3-5 1124,-11 1 468,20-6-477,1 0 0,-1 1 0,1-1 1,-1 1-1,1 0 0,0-1 1,-1 1-1,1 0 0,0 0 1,-1 0-1,1 0 0,0 0 0,-1 1-74,1-1 58,0 0-1,0 0 0,-1 0 0,1 0 1,-1 0-1,1 0 0,-1 0 0,1 0 0,-1 0 1,1-1-1,-1 1 0,0-1 0,1 1 1,-1-1-58,-1 1 271,-1-1 1,1 1 0,0 0 0,0 0 0,0 0 0,0 0 0,0 0 0,0 1 0,0-1 0,-1 2-272,-28 12 4697,-10 10 7757,8-3-3705,31-21-8749,-2 5 0,-2 2 0,39-13 0,6-8 0,-2-1 0,0-2 0,14-10 0,1 1 0,-39 19-42,51-25-1303,-25 11-6605,-19 6-493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56.5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1 236 4113,'0'0'-1190,"0"0"729,0 0 505,0 0 231,0 0 122,0 0 60,0 0 25,0 0 18,0 0 9,0 0 24,0 6 2342,0-4 4414,2-1 8085,1-2-14903,2-1 374,19 0-591,-16 2-254,2 1 0,-12 0 0,2-1 0,0 0 0,0 0 0,0 0 0,0 0 0,0 0 0,0 0 0,0 1 0,0-1 0,0 0 0,0 0 0,0 0 0,0 0 0,0 0 0,0 0 0,0 0 0,0 0 0,0 0 0,0 0 0,0 0 0,0 1 0,0-1 0,0 0 0,0 0 0,0 0 0,-1 0 0,1 0 0,0 0 0,0 0 0,0 0 0,52 1 0,291-1 0,-244-9 0,-70 7 0,-1 0 0,23-6 0,-25 3 0,1 2 0,21-1 0,-25 3 0,0-1 0,15-4 0,-15 2 0,0 1 0,16 0 0,63-6 0,38 4 0,35-9 0,-22 5 0,105 4 0,322 5 0,-525 3 0,-35-2 0,-1 0 0,1-1 0,0-1 0,14-2 0,26-6 0,23 1 0,-3 1 0,112-16 0,-23 9 0,-101 7 0,0 4 0,14 2 0,102-13 0,-42 10 0,200-1 0,-230 10 0,-79-4 0,-1 2 0,18 4 0,-17-2 0,0-1 0,19-1 0,233 2 0,-242-3 0,0 1 0,3 3 0,-2 0 0,0-2 0,3-2 0,114 12 0,-44-13 0,-49-7-1392,-3-3 4120,33-9-2728,-56 7-3144,30-11 3144,-17 0-6249,-4-4-4535,-26 12 4436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2.0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 93 5105,'-59'-4'5577,"6"0"4320,54 0-5387,5 0-3830,77-10-797,35-8-4616,-1-5-3754,-81 19 5256,-1 3-409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1:55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26 302 4201,'0'1'404,"0"0"1,1 1-1,-1-1 0,0 0 1,1 0-1,-1 0 0,1 0 1,-1 0-1,1 0 0,-1 0 1,1 0-1,0 0 0,0-1 1,-1 1-1,1 0 0,0 0 1,0 0-1,0-1 0,0 1 1,0-1-1,0 1 0,0-1 1,0 1-1,0-1 0,0 1 1,0-1-1,0 0 0,0 1 1,0-1-1,0 0 0,1 0 1,-1 0-1,0 0 0,0 0 1,0 0-1,0 0 0,1-1-404,1 1 1019,1 0-1,-1 0 1,0-1-1,1 1 1,-1-1-1,1 0 1,-1 0-1,0 0 1,0-1-1,0 1 1,0-1-1,0 1 1,1-2-1019,35-27 365,-29 19-365,-5 6 0,1 0 0,-2-1 0,1 0 0,0 0 0,-1-1 0,0 1 0,-1-1 0,0 0 0,0 0 0,1-3 0,-1 3 0,-1 1 0,-1-1 0,1 0 0,-1 0 0,0 0 0,0 0 0,-1 0 0,0 1 0,0-1 0,-1 0 0,-1-6 0,-3-15 0,-7-21 0,12 47 0,-1 0 0,0 0 0,0 1 0,0-1 0,0 0 0,0 1 0,0-1 0,0 1 0,0-1 0,-1 1 0,1 0 0,-1-1 0,1 1 0,-1 0 0,1 0 0,-1 0 0,0 0 0,0 0 0,1 1 0,-1-1 0,0 0 0,-2 1 0,1-1 0,0 0 0,-1 1 0,1-1 0,-1 1 0,1 0 0,0 0 0,-1 1 0,1-1 0,-1 0 0,1 1 0,0 0 0,-1 0 0,1 0 0,0 0 0,0 1 0,0-1 0,0 1 0,0 0 0,-2 1 0,-1 3 0,0 0 0,0 0 0,1 0 0,-1 1 0,2-1 0,-1 1 0,1 0 0,0 1 0,0-1 0,1 1 0,0-1 0,-1 5 0,-5 18 0,2 1 0,-2 17 0,8-43 0,-1 4 0,1 0 0,1 0 0,-1 0 0,1 0 0,1-1 0,0 1 0,0 0 0,0 0 0,1 0 0,1-1 0,0 1 0,0-1 0,0 0 0,5 8 0,1-1 0,0 0 0,1-1 0,0 0 0,1 0 0,2 0 0,-8-8 168,1-1 0,-1 0-1,1-1 1,0 1 0,0-1 0,0 0-1,0 0 1,1-1 0,-1 0 0,5 1-168,-2-1-1059,0 0 0,1-1 0,0 0 0,-1-1 0,1 0 1,0 0-1,4-1 1059,4-2-2833,0 0 0,0 0 0,0-2 0,-1 0 1,1-1-1,-1-1 0,0-1 0,4-2 2833,2-1-1985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57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122 311 3793,'-18'10'-358,"-12"13"5382,4 0 579,25-22-5328,0 0 1,-1 0 0,1 0 0,0 0-1,0 0 1,0 0 0,0 0-1,0 0 1,0 0 0,0 1-1,0-1 1,0 0 0,0 1 0,1-1-1,-1 1 1,1-1 0,-1 1-1,1-1 1,-1 1-276,-6 12 2898,6-13-2593,0 0 0,0 0 0,0 0 0,1 0 0,-1 0 1,0 0-1,1 0 0,-1 0 0,1 0 0,-1 0 0,1 0 1,-1 0-1,1 0 0,0 1 0,0 0-305,-1-2 184,1 1 1,0 0-1,0 0 0,-1-1 1,1 1-1,0 0 0,-1-1 1,1 1-1,-1 0 0,1-1 1,0 1-1,-1-1 0,1 1 1,-1-1-1,0 1 0,1-1 0,-1 1 1,1-1-1,-1 0 0,0 1 1,1-1-1,-2 1-184,1-1 1804,14-4-1671,1-1-133,1-1 0,-1 0 0,0-1 0,-1-1 0,24-11 0,15-12 0,-19 10 0,2 0 0,30-26 0,3-2 0,-27 19 0,-1-1 0,14-17 0,3-3 0,-52 48 0,-3 1 0,0 1 0,0-1 0,0 1 0,0-1 0,0 0 0,-1 0 0,1 1 0,-1-1 0,1 0 0,0-2 0,7-4 0,-2 6-95,1-12-15213,-7 14 8814,-1-4 1081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58.1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0 2729,'-1'1'437,"0"0"0,0 0 0,0 0 0,-1 0 1,1 1-1,0-1 0,1 0 0,-1 0 0,0 1 1,0-1-1,1 1 0,-1-1 0,0 1 0,1-1 0,-1 1 1,1-1-1,0 1 0,0-1 0,0 1-437,-3 34 12200,4-32-10498,-1-2-1468,0-1-1,1 1 1,0-1-1,-1 1 1,1-1 0,0 1-1,0-1 1,0 0-1,0 1 1,0-1-1,0 0 1,0 0-1,0 0 1,0 0-1,1 0 1,-1 0-1,0 0 1,1 0-1,-1 0 1,2 0-234,33 15 2384,-16-11-2287,1 0 0,-1-2 0,1 0 0,0-1-1,0-1 1,0-1 0,-1-1 0,16-3-97,14 3 0,1 2 0,-45-1 0,-4 4 0,-2-1 0,-1-1 0,1 1 0,-1-1 0,1 0 0,-1 1 0,0-1 0,0 0 0,0 0 0,0 0 0,0 1 0,0-1 0,-1 0 0,0 1 0,1-2 0,-1 1 0,1 0 0,0 0 0,0 0 0,0 0 0,0 0 0,0 0 0,0 0 0,0 0 0,1 1 0,-1-1 0,1 0 0,0 1 0,-1 4 1,0-1 0,0 1 0,-1-1 0,0 0 0,0 0 0,-1 0 0,-2 5-1,2-5-13,1 0 0,-1 1 1,1-1-1,0 0 0,0 1 0,1 0 0,-1 6 13,-2 1-3794,0-1-6203,4-7 2634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58.4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44 8242,'-5'-16'5022,"2"13"-2638,1-1 1,-1 1 0,0 0-1,0 0 1,0 0-1,0 0 1,0 0-1,-1 1-2384,4 6 61,0 1 0,0-1 0,1 0 0,-1 1 0,1-1 0,0 0 0,2 5-61,23 80 0,24 24 0,-18-42 0,-23-52 0,0 0 0,-1 1 0,-1-1 0,2 15 0,1 12-38,-5-28-236,-1 1 0,-1 0-1,0 1 1,-1 9 274,-4-23-6292,-5-2-3605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58.8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39 318 8954,'-1'-1'201,"1"0"-1,0 0 1,-1 0 0,1 0 0,-1 0-1,0 0 1,1 0 0,-1 0 0,0 1-1,1-1 1,-1 0 0,0 0 0,0 1-1,0-1 1,0 0 0,0 1 0,1-1-1,-1 1 1,-1-1-201,0 0 430,1 1-1,0-1 1,0 0-1,0 1 1,0-1-1,0 0 1,0 0-1,0 0 1,0 0 0,0 0-1,0 0 1,0 0-1,0 0 1,1 0-1,-1 0 1,0-1-1,1 1 1,-1 0 0,1 0-1,0-1 1,-1 1-430,-1-14 3133,1 14-2974,1 0-1,-1 0 0,1 0 1,0 0-1,0-1 0,0 1 1,0 0-1,0 0 0,0 0 0,0 0 1,0 0-1,0 0 0,0 0 1,0 0-1,1 0 0,-1 0 0,0 0 1,1 0-1,0-1-158,9-36 1987,1 18-1317,-8 13-421,1 0-1,0 0 0,1 0 1,0 1-1,0-1 0,0 1 1,3-2-249,18-20 448,-22 22-449,1 1-1,0-1 1,1 1-1,-1 0 1,2-1 1,2 0 0,0-1 0,0 0 0,1 0 0,0 1 0,0 0 0,1 1 0,0 0 0,0 1 0,0 0 0,0 0 0,0 1 0,7 0 0,-10 2 0,1 1 0,-1-1 0,0 2 0,0-1 0,0 1 0,0 0 0,0 1 0,0 0 0,0 0 0,0 1 0,-1 0 0,4 2 0,-6-3 0,-1 1 0,1-1 0,-1 2 0,0-1 0,0 0 0,0 1 0,-1-1 0,1 1 0,-1 0 0,0 0 0,0 1 0,0-1 0,0 1 0,-1-1 0,0 1 0,0 0 0,0 0 0,0 0 0,0 3 0,-1-1 0,0 0 0,0 0 0,0 0 0,-1 0 0,0 0 0,-1 0 0,1 1 0,-1-1 0,-1 0 0,1 0 0,-1 0 0,-1-1 0,-1 6 0,-9 28 0,10-27 0,-1-1 0,0 1 0,-1-1 0,-1 0 0,0-1 0,-2 3 0,-3 4-1393,-2 7 3534,2-4-1659,3-7-3402,1-3-2718,-2-1-3803,8-5 2117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59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9 5521,'0'0'970,"-17"-8"20045,13 15-16345,-5 4-3564,-13 23-1621,19-22 515,1 0 0,0 1 0,1-1 0,0 0 0,1 1 0,2 10 0,-2 5 0,0-22-17,0 0 0,1-1 1,0 1-1,0 0 0,0-1 0,1 1 0,-1-1 1,1 1-1,0-1 0,1 0 0,0 0 1,0 0-1,0 0 0,0 0 0,0-1 0,1 1 1,0-1-1,0 0 0,0 0 0,1-1 0,-1 1 1,1-1-1,0 0 0,0 0 0,0 0 1,0-1-1,1 0 0,-1 0 0,0 0 0,1-1 1,0 0-1,-1 0 0,1 0 0,0 0 0,-1-1 1,1 0-1,0-1 0,0 1 0,-1-1 1,1 0-1,-1 0 0,1-1 0,-1 1 0,1-1 1,-1-1-1,3 0 17,-6 1-551,6-2-2177,-1 0 0,0 0 0,0-1 0,0-1 0,0 1 0,-1-1 0,1-1 2728,2-2-4930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59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94 35 4481,'-2'-18'4125,"2"17"-3405,-1 0 0,1 0-1,0 1 1,-1-1 0,1 0 0,0 0 0,-1 0-1,1 0 1,-1 0 0,1 1 0,-1-1 0,0 0-1,1 0 1,-1 1 0,0-1 0,0 1 0,0-1-720,-15-2 10639,2 6-9354,10 0-1285,0 1 0,1-1 0,-1 1 0,1 0 0,0-1 0,0 2 0,0-1 0,0 0 0,1 0 0,0 1 0,0 0 0,0-1 0,-1 5 0,1-3 0,0 0 0,0 0 0,1 1 0,0-1 0,0 1 0,0-1 0,1 1 0,0-1 0,0 1 0,1-1 0,-1 1 0,2-1 0,-1 1 0,1-1 0,-1 0 0,2 0 0,-1 0 0,1 0 0,0 0 0,0 0 0,1-1 0,-1 1 0,1-1 0,0 0 0,2 2 0,-2-5 0,-1 1 0,0 0 0,1-1 0,-1 0 0,1 0 0,-1 0 0,1 0 0,0-1 0,0 1 0,0-1 0,0 0 0,0 0 0,0 0 0,0-1 0,1 1 0,-1-1 0,0 0 0,4-1 0,-3 1 0,1-1 0,0 1 0,-1-1 0,1 0 0,0-1 0,-1 0 0,0 0 0,1 0 0,-1 0 0,0-1 0,0 1 0,4-5 0,-6 5 0,0 0 0,0 0 0,-1 0 0,1 0 0,0 0 0,-1 0 0,1-1 0,-1 0 0,0 1 0,0-1 0,0 0 0,0 0 0,-1 0 0,1 0 0,-1 0 0,0 0 0,0-1 0,0 1 0,0 0 0,0-1 0,-1 1 0,1 0 0,-1-1 0,0 0 0,0-2 0,0 0 0,-1 1 0,0-1 0,0 0 0,0 1 0,-1-1 0,0 1 0,0-1 0,0 1 0,-1 0 0,1 0 0,-3-3 0,-2-1 0,0 0 0,0 0 0,-1 1 0,-1 0 0,-6-6 0,11 11 0,0 1 0,1 0 0,-1 0 0,0 0 0,0 0 0,0 1 0,-1 0 0,1 0 0,0 0 0,0 0 0,-1 0 0,1 1 0,0 0 0,-1 0 0,0 0 0,-18 10 41,20 2-342,4-6-190,-1-6 245,0 0-1,0 0 1,0 0-1,0 1 1,0-1-1,0 0 1,0 0-1,0 0 1,0 1-1,0-1 1,0 0-1,0 0 1,0 0-1,0 1 1,1-1-1,-1 0 1,0 0-1,0 0 1,0 0-1,0 0 1,0 1-1,1-1 1,-1 0-1,0 0 1,0 0-1,0 0 1,0 0-1,1 0 1,-1 0-1,0 0 1,0 0-1,0 0 1,1 1-1,-1-1 1,0 0-1,0 0 1,0 0-1,1 0 0,-1 0 1,0 0-1,0-1 1,1 1-1,-1 0 247,1 0-1030,0 0-6857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2:59.9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51 7498,'0'-19'6128,"0"-10"12912,2 27-18939,-2 2-101,1 0 0,-1 0 0,0 0 0,1 0 0,-1 0 0,0 0 0,1 0 0,-1 1 0,1-1 0,-1 0 0,0 0 0,0 0 0,1 1 0,-1-1 0,0 0 0,1 0 0,-1 1 0,0-1 0,0 0 0,1 1 0,-1-1 0,0 0 0,0 1 0,0-1 0,0 0 0,1 1 0,-1-1 0,0 5 0,41 57 0,0 18 0,-7-14 0,8 23 0,-23-54 0,-16-30 0,0 0 0,0 0 0,0 0 0,0 1 0,-1 0 0,0-1 0,0 4 0,0 0 0,-1-3 0,1 1 0,-1 0 0,1-1 0,0 1 0,1-1 0,-1 0 0,1 0 0,0 0 0,3 3 0,1 4 0,2-1-485,-5-9-3493,1-3-3304,-5 0-561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3:00.3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95 8226,'0'-5'644,"-1"1"1,0-1-1,0 1 1,0-1 0,-1 1-1,0 0 1,1-1-1,-2 1 1,1 0-1,-1-1-644,1 1 1649,0 1-1,0-1 0,0 0 0,0 0 0,1 0 0,-1-1 0,1 1 0,0 0 0,0 0 0,1-1-1648,1 9 184,1 1-1,0-1 1,-1 0-1,2 0 1,-1 0-1,0 0 1,1 0-1,0 0 1,2 2-184,13 21-37,15 29 37,-25-38 0,1 0 0,1-1 0,9 11 0,12 24 0,15 21 0,-34-57 0,-1 0 0,-1 1 0,0 0 0,-2 0 0,0 1 0,1 6 0,1 4 0,-10-28-86,0 0 0,0 0 1,0 1-1,0-1 0,0 0 0,0 0 0,0 0 1,0 0-1,0 1 0,0-1 0,0 0 0,0 0 1,0 0-1,0 0 0,0 0 0,0 1 0,0-1 1,0 0-1,1 0 0,-1 0 0,0 0 0,0 0 1,0 1-1,0-1 0,0 0 0,0 0 0,0 0 1,1 0-1,-1 0 0,0 0 0,0 0 0,0 0 1,0 1-1,0-1 0,1 0 0,-1 0 0,0 0 1,0 0-1,0 0 0,0 0 0,1 0 0,-1 0 1,0 0-1,0 0 86,3-1-3852,-2-3-6789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3:00.6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26 118 8642,'-5'0'1597,"-3"0"6858,4 6 5411,8-5-13843,1 0 0,-1 0 0,0 0 0,0-1 0,1 0 0,-1 1 0,0-2 0,1 1 0,0 0-23,0 1 0,0-2 0,15-10 0,-18 11 0,1-1 0,-1 0 0,0 0 0,0-1 0,0 1 0,0 0 0,-1-1 0,1 1 0,0-1 0,0 1 0,-1-1 0,1 0 0,-1 0 0,0 0 0,1 0 0,-1 0 0,0 0 0,0 0 0,0 0 0,-1 0 0,1 0 0,0-1 0,-1 1 0,4-15 0,-4 16 0,1 0 0,-1 0 0,0 0 0,0 0 0,1 1 0,-1-1 0,0 0 0,0 0 0,0 0 0,0 0 0,0 0 0,0 1 0,0-1 0,0 0 0,0 0 0,0 0 0,-1 0 0,1 1 0,0-1 0,-1 0 0,1 0 0,0 0 0,-1 1 0,1-1 0,-1 0 0,1 0 0,-3-7 0,2 7 0,1-1 0,-1 1 0,1-1 0,-1 1 0,1 0 0,-1-1 0,0 1 0,1 0 0,-1 0 0,0-1 0,0 1 0,0 0 0,0 0 0,0 0 0,0 0 0,0 0 0,0 0 0,-1 0 0,1 1 0,0-1 0,-1 0 0,1 1 0,0-1 0,-1 1 0,1-1 0,-1 1 0,1 0 0,0 0 0,-1-1 0,-1 1 0,-21-1 0,17 8 0,5-4 0,-3 1 0,1 0 0,0 1 0,0-1 0,0 1 0,0 0 0,1 0 0,0 1 0,0-1 0,0 1 0,1-1 0,0 1 0,0 0 0,0 0 0,1 0 0,0 0 0,0 0 0,0 0 0,1 0 0,0 1 0,0 3 0,1 0 0,1 0 0,-1-1 0,2 1 0,-1 0 0,1-1 0,1 0 0,-1 1 0,2-1 0,-1-1 0,1 1 0,1-1 0,-3-2 0,1 0 0,0-1 0,0 0 0,1 0 0,0 0 0,0-1 0,0 1 0,0-1 0,1 0 0,-1-1 0,1 1 0,0-1 0,0 0 0,0-1 0,1 0 0,-1 0 0,0 0 0,3 0 0,6 1 0,-12-2 0,0-1 0,1 1 0,-1-1 0,0 1 0,0-1 0,1 0 0,-1 0 0,0-1 0,0 1 0,2-1 0,12-1-623,8-2-7340,-2-4-1295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3:01.3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225 382 8498,'0'-1'525,"0"0"1,0 0 0,0 0-1,0-1 1,-1 1 0,1 0-1,0 0 1,-1 0 0,1-1-1,-1 1 1,1 0 0,-1 0-1,1 0 1,-1 0 0,0 0-1,0 0 1,1 0 0,-1 0-1,0 1 1,0-1 0,0 0-1,0 0 1,0 1 0,-1-2-526,0 1 824,-1 0 1,1 0-1,-1 0 1,0 1-1,0-1 1,1 1 0,-1-1-1,0 1 1,0 0-1,1 0 1,-3 0-825,-34 9 4294,36-8-4484,0 1 0,0-1 0,0 1 0,0 0 0,0-1-1,0 1 1,0 1 0,1-1 0,-1 1 190,-16 18 0,1 1 0,-9 14 0,21-26 0,1 0 0,-1 1 0,1-1 0,1 1 0,0 0 0,1 0 0,-2 9 0,3-10 0,0 0 0,1 0 0,1-1 0,-1 1 0,2 0 0,-1 0 0,1 0 0,1 0 0,1 3 0,-2-8 0,1 0 0,0 0 0,0 0 0,0 0 0,0 0 0,1 0 0,0-1 0,0 1 0,0-1 0,1 0 0,-1 0 0,1 0 0,0-1 0,0 1 0,0-1 0,1 0 0,3 2 0,1-1 0,0 0 0,1 0 0,0-1 0,-1-1 0,1 1 0,0-1 0,0-1 0,0 0 0,0-1 0,1 0 0,-1 0 0,0-1 0,0 0 0,0-1 0,0 0 0,0-1 0,-1 0 0,1 0 0,-1-1 0,1 0 0,-1-1 0,-1 0 0,1 0 0,-1-1 0,0 0 0,0-1 0,4-3 0,6-8-863,-1-1 0,12-17 863,-21 25-2232,-1 0 1,0-1-1,-1 1 0,0-1 0,-1-1 0,1-3 2232,-2 1-2270,0-1 0,-1 1-1,1-8 2271,-2-47-3209,-4 50 3305,0 0 1,-2 0-1,0 0 0,-2-4-96,-1 3 1497,-1 0 0,0 0-1,-9-13-1496,-7-13 4702,9 16 3078,-1 2 0,-14-18-7780,6 13 0,40 68 0,52 116 0,56 95 0,-100-180 0,-22-60-406,1 4 696,-1-8-4268,1-1-3813,-3 0-320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1:55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126 210 1256,'34'-55'2895,"-7"-2"3959,-2 3 1240,-22 49-6557,0 0 0,-1 0 0,0 0 0,0 0 0,-1 0 0,1-1 0,-1-2-1537,-3 9 2940,-5 21-2971,-46 174 31,36-138 0,4-11 0,-12 29 0,1-2 0,17-51 0,6-19 0,0 0 0,0 0 0,-1 0 0,1 0 0,-1 0 0,0-1 0,0 1 0,0 0 0,-1 0 0,3-4-3,-1 0 1,1 1-1,0-1 1,0 0-1,0 0 0,0 1 1,-1-1-1,1 0 0,0 0 1,0 0-1,0 1 1,-1-1-1,1 0 0,0 0 1,0 0-1,-1 0 1,1 1-1,0-1 0,0 0 1,-1 0-1,1 0 1,0 0-1,-1 0 0,1 0 1,0 0-1,-1 0 0,1 0 1,0 0-1,0 0 1,-1 0-1,1 0 0,0 0 1,-1 0-1,1 0 1,0 0-1,0 0 0,-1 0 1,1-1-1,0 1 1,-1 0-1,1 0 0,0 0 1,0 0-1,0-1 0,-1 1 1,1 0-1,0 0 1,0 0-1,0-1 0,-1 1 1,1 0-1,0 0 1,0-1-1,0 1 0,0 0 1,0-1-1,0 1 1,-1 0-1,1-1 3,-2-10-2360,-10-28-5287,6-2 4119,-6-20 1874,7 42 2163,1 1 0,1-1 0,1 0 0,0-7-509,2-79 7687,0 52-2067,0 51-5620,0 1 0,0 0 0,0 0 0,0 0 0,0 0 0,0 0 0,0 0 0,0 0 0,1 0 0,-1 0 0,0 0 0,1-1 0,-1 1 0,0 0 0,1 0 0,-1 1 0,1-1 0,0 0 0,-1 0 0,1 0 0,0 0 0,0 0 0,-1 1 0,2-1 0,-1 0 0,0 1 0,0 0 0,0 0 0,0 0 0,0 0 0,0 0 0,0 0 0,0 0 0,0 0 0,0 0 0,0 1 0,0-1 0,0 0 0,0 1 0,0-1 0,0 0 0,0 1 0,0-1 0,-1 1 0,2 0 0,3 3 0,1 0 0,-1 0 0,0 1 0,0 0 0,0 0 0,-1 0 0,1 0 0,105 137 0,-97-123 50,1 0 0,0-1 0,2-1 1,0 0-1,11 9-50,-1-7-4784,2-1-5182,-19-13 2772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3:01.6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1 161 7714,'0'-2'1126,"0"0"0,0-1 0,0 1 0,0 0 0,0-1 0,1 1 0,-1 0 0,1-1 0,0 1 0,0 0 0,0 0 0,0 0 0,0 0 0,0 0 0,0 0 1,1 0-1,-1 0 0,2-1-1126,16-10 6138,7 3-7492,3-3 1354,0-1 0,-1-2 0,5-3 0,14-9 0,-46 27 0,1 0 0,0 1 0,-1-1 0,1 1 0,0-1 0,-1 1 0,1-1 0,0 1 0,0 0 0,-1 0 0,1 0 0,0 0 0,0 0 0,-1 0 0,1 0 0,0 1 0,-1-1 0,1 1 0,0-1 0,-1 1 0,1-1 0,0 1 0,-1 0 0,1 0 0,-1 0 0,1 0 0,-1 0 0,0 0 0,1 0 0,-1 1 0,1 0 0,1 2 0,0 0 0,0 0 0,0 0 0,0 0 0,-1 0 0,0 1 0,0-1 0,2 5 0,0 3 0,1-1 0,0 1 0,1-1 0,1 1 0,0-1 0,-1 1 0,-1-1 0,0 1 0,0 2 0,-3-10 54,-1 1 1,1-1-1,0 0 0,0 1 0,0-1 1,0 0-1,1 0 0,-1 0 0,1-1 1,0 1-1,1 0 0,-1-1-54,-1-2-100,-1 0 0,0 0 0,0 0 0,1 0 0,-1-1 0,1 1 0,-1-1 0,0 1 0,1-1 0,-1 1 0,1-1 0,-1 0 0,1 1 0,0-1 0,-1 0 0,1 0 0,-1 0 0,1 0 0,0-1 100,1 1-617,-1-1-1,0 0 1,0 0-1,1 0 1,-1 0-1,0 0 0,0 0 1,0-1-1,0 1 1,1-2 617,5-2-9212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3:01.9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101 151 8818,'-17'-19'-1296,"8"5"2984,-7 0 1041,7 0 151,1 4-247,0 1-393,-1-5-431,1 4-449,8 6-496,-9-6-552,1 6-584,8-6-624,0 5-600,0 1-609,0-1-800,8 0-927,-8 5-753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3:02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4377,'0'7'4770,"-1"19"18733,-1-18-20469,-2-2-5951,-6 28 2917,10-19 0,-1 0 0,2-1 0,0 1 0,0-1 0,2 1 0,0-1 0,0 1 0,1-1 0,1 0 0,1-1 0,0 1 0,4 6 0,-7-14 0,0-1 0,1 0 0,0 0 0,-1 0 0,2-1 0,-1 0 0,0 1 0,1-1 0,0-1 0,0 1 0,0-1 0,4 2 0,-6-3 0,0-1 0,1 0 0,-1 0 0,1 0 0,-1-1 0,1 1 0,-1-1 0,1 0 0,-1 0 0,1 0 0,-1 0 0,1 0 0,-1-1 0,1 0 0,-1 0 0,1 0 0,-1 0 0,0 0 0,0 0 0,1-1 0,1-1 0,-1 0 0,0 1 0,0-1 0,0 0 0,0-1 0,0 1 0,0-1 0,-1 1 0,0-1 0,1 0 0,-2-1 0,1 1 0,0 0 0,-1-1 0,0 1 0,0-1 0,0 0 0,-1 0 0,1-1 0,0-3 0,-1-1 0,0 1 0,0-1 0,-1 1 0,0-1 0,-1 1 0,0-1 0,-1 1 0,-1-5 0,2 8 0,0 0 0,-1 0 0,0 0 0,-1 0 0,1 1 0,-1-1 0,0 0 0,0 1 0,-1 0 0,0 0 0,0 0 0,-3-3 0,-5-3 0,6 4 0,-1 1 0,-1 0 0,1 0 0,-1 0 0,-2 0 0,6 3 7,-1 1 0,1 0 0,-1 0 1,1 1-1,-1-1 0,0 1 0,1 0 0,-1 0 0,0 1 0,0-1 1,0 1-1,1 0 0,-5 1-7,5 0-58,1-1 1,0 1-1,0 0 1,-1 0-1,1 0 0,0 1 1,0-1-1,0 1 1,1-1-1,-1 1 0,0 0 1,0 0-1,1 1 1,0-1-1,-1 0 0,1 1 1,0 0-1,0-1 1,0 1-1,0 0 58,1 4-5954,1 1-3701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3:02.7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1 186 9058,'-1'-6'1490,"2"0"0,-1 0 0,1 0 0,0 0 0,0 1 0,0-1 0,1 0 0,0 0 0,0 1 0,1-1 0,-1 1 0,3-3-1490,-4 6 483,1 1-1,-1-1 0,1 0 0,-1 1 1,1-1-1,0 0 0,0 1 0,0 0 1,0 0-1,0-1 0,0 1 0,0 0 1,0 0-1,1 0-482,0 1-66,0-1 0,0 1 0,-1 0 0,1-1 0,0 1 0,0 1 0,0-1 0,0 0 1,0 1-1,-1-1 0,1 1 0,0 0 0,0 0 0,-1 0 66,5 2 0,0-1 0,-1 2 0,0-1 0,1 1 0,-1 0 0,-1 0 0,1 1 0,0 0 0,-1 0 0,3 4 0,4 6 0,-1 1 0,0 1 0,2 4 0,-10-16 0,2 6 0,-1 0 0,0 1 0,0-1 0,-2 1 0,1 0 0,-1 0 0,-1 0 0,0 0 0,-1 0 0,0 0 0,-1 4 0,1-5 0,0-11 0,-1 0 0,1 1 0,0-1 0,-1 1 0,1-1 0,0 0 0,-1 0 0,1 1 0,-1-1 0,1 0 0,0 0 0,-1 1 0,1-1 0,-1 0 0,1 0 0,-1 0 0,1 0 0,-1 0 0,1 1 0,-1-1 0,1 0 0,-1 0 0,1 0 0,-1 0 0,1-1 0,-1 1 0,1 0 0,0 0 0,-1 0 0,0 0 0,0 0 0,-3-5 0,1 0 0,0 1 0,1-1 0,-1 0 0,1-1 0,0 1 0,0 0 0,0-1 0,1 1 0,0-1 0,0 1 0,1-1 0,-1-2 0,-7-85 0,8-30 0,0 119 0,1-1 0,-1 1 0,1-1 0,0 0 0,1 1 0,-1 0 0,1-1 0,0 1 0,2-4 0,-3 6 0,0 0 0,0 0 0,1-1 0,-1 1 0,1 1 0,-1-1 0,1 0 0,0 0 0,-1 0 0,1 1 0,0-1 0,0 1 0,1 0 0,-1-1 0,0 1 0,0 0 0,1 0 0,0 0 0,1 0 0,1 1 0,0-1 0,0 1 0,0 0 0,0 0 0,-1 0 0,1 1 0,0 0 0,0 0 0,-1 0 0,1 0 0,0 1 0,-1 0 0,0 0 0,1 0 0,-1 0 0,0 1 0,0 0 0,0-1 0,0 2 0,3 2 0,1 3 0,0 1 0,0 0 0,-1 0 0,0 1 0,-1-1 0,-1 2 0,4 7 0,-2-4 0,-4-10 0,0 0 0,-1 1 0,0-1 0,0 0 0,0 1 0,-1-1 0,0 1 0,0-1 0,0 2 0,8 70 0,-9-52 191,0-19-3810,0-1-3919,0-5-2901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7:13:03.1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135 236 5913,'20'-54'3349,"-16"39"1328,-1-1 1,-1 0 0,0 0-1,0-5-4677,-1-20 4795,-1 38-4795,0 0 0,0 0 0,0 1 0,-1-1 0,1 0 0,-1 0 0,1 0 0,-1 1 0,0-1 0,0 0 0,0 1 0,0-1 0,-1 1 0,1-1 0,-1 1 0,1 0 0,-3-2 0,3 3 0,-1 0 0,0 0 0,1 0 0,-1 0 0,0 1 0,0-1 0,1 1 0,-1-1 0,0 1 0,0-1 0,0 1 0,1 0 0,-1 0 0,0 0 0,0 0 0,0 1 0,0-1 0,1 0 0,-1 1 0,0-1 0,0 1 0,1 0 0,-1-1 0,0 1 0,1 0 0,-1 0 0,1 0 0,-1 1 0,-4 1 0,0 0 0,0 1 0,0 0 0,1 0 0,0 1 0,0-1 0,0 1 0,0 0 0,1 0 0,0 1 0,0-1 0,0 1 0,1 0 0,0 0 0,0 0 0,0 2 0,-8 13 0,10-18 0,-1-1 0,0 1 0,1 0 0,0-1 0,0 1 0,0 0 0,0 0 0,0 0 0,0 0 0,1 0 0,-1 0 0,1 3 0,0-3 0,-1 1 0,1 0 0,0-1 0,1 1 0,-1 0 0,0-1 0,1 1 0,0 0 0,0-1 0,0 1 0,0-1 0,1 0 0,0 1 0,-1-1 0,1 0 0,0 0 0,0 0 0,1 0 0,-1 0 0,0-1 0,1 1 0,0-1 0,0 1 0,0-1 0,0 0 0,2 1 0,69 39 0,-55-31 0,0 1 0,-1 1 0,0 1 0,-1 0 0,-1 1 0,3 5 0,-17-18 0,0 0 0,-1 0 0,1 0 0,-1 0 0,1 0 0,-1 1 0,0-1 0,1 1 0,-1-1 0,0 1 0,-1-1 0,1 1 0,0-1 0,-1 1 0,0 0 0,1-1 0,-1 1 0,0 0 0,0 0 0,-1 1 0,0 0 0,0 0 0,0-1 0,-1 1 0,0-1 0,1 1 0,-1-1 0,0 0 0,0 0 0,-1 0 0,1 0 0,-1 0 0,0 0 0,-1 1 0,-5 3 0,0 0 0,0-1 0,-1 0 0,0 0 0,0-1 0,0 0 0,-1-1 0,0 0 0,-5 0 0,-77 20-1960,59-19-7843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03.97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45.02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46.02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5.14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6.96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1:56.0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14 204 6097,'-13'12'7291,"13"-12"-6954,0 0 0,0 0-1,0 1 1,0-1 0,0 0-1,0 0 1,0 1-1,0-1 1,0 0 0,0 1-1,0-1 1,0 0-1,0 0 1,0 1 0,0-1-1,0 0 1,0 0 0,0 1-1,0-1 1,0 0-1,0 0 1,1 1 0,-1-1-1,0 0 1,0 0-1,0 0 1,1 1 0,-1-1-1,0 0 1,0 0 0,0 0-1,1 0 1,-1 1-1,0-1-336,18 1 9566,-2-6-11198,-6-2 1632,1 1 0,-1-1 0,0-1 0,-1 0 0,7-7 0,-12 11 0,-1 1 0,0-1 0,0 0 0,0 0 0,0 0 0,-1-1 0,1 1 0,-1 0 0,0-1 0,-1 0 0,1 1 0,-1-1 0,0 0 0,0 0 0,0 0 0,-1 0 0,4-20 0,-3 23 0,-1 0 0,1 0 0,-1 0 0,1 0 0,-1-1 0,0 1 0,0 0 0,0 0 0,0 0 0,0 0 0,0 0 0,-1 0 0,1 0 0,-1 0 0,1 0 0,-1 0 0,0 0 0,0-2 0,-4-3 0,5 5 0,-1 0 0,0 1 0,0-1 0,0 0 0,0 1 0,0-1 0,-1 1 0,1-1 0,0 1 0,-1 0 0,1-1 0,-1 1 0,1 1 0,-1 0 0,1-1 0,0 1 0,0 0 0,0 0 0,0 0 0,-1 0 0,1 0 0,0 1 0,0-1 0,0 0 0,0 0 0,0 1 0,-1-1 0,1 1 0,0-1 0,0 1 0,0-1 0,0 1 0,0 0 0,0 0 0,1-1 0,-1 1 0,0 0 0,-1 1 0,-6 6 0,0 0 0,0 1 0,1 0 0,0 0 0,1 1 0,-1 0 0,2 0 0,0 1 0,0-1 0,1 1 0,0 0 0,1 0 0,0 1 0,1-1 0,0 0 0,0 2 0,0 20 0,2-26 0,-1 0 0,1 0 0,0 0 0,0 0 0,1 0 0,0 2 0,2 3 0,-3-5 0,2 0 0,-1 0 0,1-1 0,0 1 0,0-1 0,1 0 0,0 0 0,3 5 0,12 22 0,-17-29 0,1 0 0,0 1 0,0-1 0,1 0 0,-1 0 0,1 0 0,0-1 0,0 1 0,0-1 0,1 1 0,-1-1 0,1 0 0,-1 0 0,1-1 0,0 1 0,0-1 0,1 0 0,2 2 0,34 5 853,-2-8-4656,2-7-4379,1-4-4102,-18 2 7550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7.41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7:57.46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00.40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0.3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0.65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1.75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2.35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2.50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3.65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5.85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1:57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361 528 2625,'-6'-20'5149,"-14"-10"6917,8 13-4591,9 13-6859,1 0 1,-1 0-1,0 0 0,-1 0 1,1 1-1,-1-1 0,1 1 1,-1 0-1,-3-2-616,3 3-4,0 0 0,-1 0 0,1 0 0,-1 0 0,1 0 0,-1 1 0,1 0 0,-1 0 0,0 0 0,0 1 0,0-1 0,1 1 0,-1 0 1,0 1-1,0-1 0,0 1 0,1 0 0,-1 0 0,0 1 0,1-1 0,-1 1 0,1 0 0,0 0 0,-1 0 4,-10 7 0,5-4 0,1-1 0,0 2 0,1-1 0,-1 2 0,1-1 0,1 1 0,-1 0 0,1 0 0,-5 7 0,4-4 0,0 2 0,1-1 0,0 1 0,1 0 0,0 0 0,1 1 0,0 0 0,1 0 0,0 0 0,1 0 0,1 0 0,0 1 0,1-1 0,0 5 0,1-17 0,0 11 0,0-1 0,0 1 0,1-1 0,1 1 0,0-1 0,0 0 0,1 0 0,3 8 0,-3-12 0,0 1 0,1-1 0,0 0 0,0 0 0,0-1 0,1 1 0,0-1 0,0 0 0,1-1 0,-1 1 0,1-1 0,1 0 0,-1 0 0,1-1 0,0 0 0,0 0 0,6 2 0,-3-2 0,0-1 0,0 0 0,1-1 0,-1 0 0,1-1 0,-1 0 0,1-1 0,0 0 0,-1 0 0,1-1 0,-1-1 0,1 0 0,3-1 0,13-6-694,-1 0-1,0-2 1,23-12 694,-23 10-2245,-13 5 1648,-1 0-1,0-1 1,-1 0-1,1 0 1,-2-1-1,0-1 0,0 0 1,0 0-1,-2-1 1,1 0-1,-1-2 598,0-3 908,-1 0 1,-1-1-1,0 1 1,-1-1-1,1-12-908,-5 24 514,3-39 4367,-4 33-4688,-1 1-1,0-1 1,-1 1 0,0 0 0,-1-1-193,-5-36 0,5 37 0,-4-5 0,7 16 0,-1 0 0,1 0 0,-1 0 0,1 0 0,-1 0 0,1 0 0,-1 0 0,1 0 0,-1 0 0,1 0 0,0 0 0,-1 0 0,1 0 0,-1 0 0,1 1 0,-1-1 0,1 0 0,0 0 0,-1 1 0,1-1 0,-1 0 0,1 1 0,0-1 0,-1 0 0,1 1 0,0-1 0,0 0 0,-1 1 0,1-1 0,0 1 0,0-1 0,-1 0 0,1 1 0,0-1 0,0 1 0,0-1 0,0 1 0,0-1 0,0 1 0,-1 3 0,0 1 0,0-1 0,0 1 0,1 0 0,0-1 0,0 1 0,0-1 0,1 1 0,0 0 0,-1 9 0,1 2 0,1 0 0,0 0 0,2 0 0,-1 0 0,2-1 0,0 1 0,1-1 0,0 0 0,1-1 0,1 0 0,5 7 0,5 9 0,-15-23 0,1 0 0,0 0 0,1-1 0,0 0 0,0 1 0,0-2 0,0 1 0,1 0 0,5 3 0,-4-4 0,0-1 0,1 1 0,-1-1 0,1-1 0,-1 1 0,1-1 0,1-1 0,-1 1 0,0-1 0,0-1 0,1 0 0,-1 0 0,1 0 0,-1-1 0,1-1 0,-1 1 0,1-1 0,3-1 0,-2-1 0,0 0 0,-1-1 0,1 0 0,-1 0 0,0-1 0,0 0 0,0-1 0,-1 0 0,0 0 0,0-1 0,-1 1 0,1-2 0,-2 1 0,1-1 0,0-1 0,1-2 0,-1-1 0,0 0 0,-1 0 0,0-1 0,0 0 0,-2 0 0,0 0 0,0 0 0,-1-1 0,-1 1 0,0-1 0,0-5 0,-18-73 0,10 72 0,5 20 0,1-1 0,0 1 0,-1-1 0,1 0 0,-1 1 0,1-1 0,0 1 0,-1-1 0,1 1 0,-1-1 0,0 1 0,1 0 0,-1-1 0,1 1 0,-1 0 0,0-1 0,1 1 0,-1 0 0,1 0 0,-1 0 0,0-1 0,1 1 0,-1 0 0,0 0 0,0 0 0,1 0 0,-1 0 0,0 0 0,1 0 0,-1 0 0,0 1 0,1-1 0,-1 0 0,0 0 0,1 1 0,-1-1 0,1 0 0,-1 0 0,0 1 0,-8 30 0,9-18 0,1 1 0,1 0 0,-1-1 0,2 1 0,0-1 0,1 0 0,0 0 0,1 0 0,1-1 0,4 10 0,-3-9 0,0 0 0,1-1 0,1 1 0,7 7 0,-11-14 0,0-1 0,0 0 0,1 0 0,0-1 0,0 1 0,0-1 0,0 0 0,1-1 0,-1 1 0,1-2 0,0 1 0,7 2 0,1-2 0,-1 0 0,1 0 0,0-1 0,0-1 0,0-1 0,0 0 0,0-1 0,12-2 0,-20 2 0,0 0 0,0 0 0,-1-1 0,1 0 0,-1 0 0,0-1 0,1 0 0,-1 0 0,0 0 0,-1-1 0,1 1 0,-1-2 0,1 1 0,-1 0 0,-1-1 0,1 0 0,0 0 0,-1-1 0,0 1 0,-1-1 0,1 0 0,-1 0 0,1-1 0,8-18 0,-9 21 0,0 0 0,-1-1 0,0 1 0,0-1 0,0 0 0,-1 0 0,1-3 0,4-28 0,-2 15 0,-1 0 0,0 0 0,-2 0 0,-1-1 0,-1-11 0,-30-201 0,17 172 0,10 49 0,0-1 0,1 1 0,1-1 0,0 0 0,1 0 0,1 12 0,0 0 0,0 0 0,0 0 0,0 0 0,-1 0 0,1 0 0,-1 0 0,1 0 0,-1 0 0,0 0 0,1 0 0,-1 1 0,0-1 0,0 0 0,-1-1 0,0 5 0,1 0 0,-1 0 0,1 0 0,0 0 0,0 1 0,0-1 0,0 0 0,0 0 0,0 1 0,0-1 0,1 1 0,-3 12 0,2 0 0,0-1 0,0 1 0,2 0 0,1 9 0,-1 18 0,2 9 0,1-1 0,5 14 0,0 4 0,-6-55 0,0 1 0,0 0 0,1-1 0,5 9 0,7 26 0,-11-31 0,1 0 0,1-1 0,0 0 0,1 0 0,1-1 0,2 3 0,-6-10 0,0-1 0,0 0 0,1 0 0,0-1 0,0 0 0,0 0 0,1 0 0,0-1 0,0 0 0,0 0 0,1-1 0,-1 0 0,5 1 0,-5-2 0,0-1 0,0 0 0,0-1 0,0 0 0,0 0 0,0 0 0,0-1 0,0 0 0,0 0 0,0-1 0,0 0 0,0 0 0,0-1 0,0 0 0,1 0 0,-2-1 0,-1 1 0,0-1 0,0 0 0,0-1 0,0 1 0,0-1 0,-1 0 0,0 0 0,0 0 0,0-1 0,0 1 0,-1-1 0,1 0 0,-1 0 0,0 0 0,-1-1 0,0 1 0,1-2 0,4-10 0,0-1 0,-1 0 0,-1 0 0,0 0 0,-2-1 0,0 0 0,0-11 0,5-49 0,0 17 0,-8 404 0,-1-340-79,1-2 56,0 0 1,0 1-1,0-1 0,0 0 1,0 1-1,0-1 0,0 1 1,0-1-1,0 0 1,0 1-1,0-1 0,0 1 1,0-1-1,0 0 0,0 1 1,1-1-1,-1 0 1,0 1-1,0-1 0,0 0 1,1 1-1,-1-1 1,0 0-1,0 1 0,1-1 1,-1 0-1,0 1 0,0-1 1,1 0-1,-1 0 1,0 0-1,1 1 0,-1-1 1,0 0-1,1 0 0,-1 0 1,1 0-1,-1 0 23,1 0-5738,-1-8-5117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6.52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6.65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7.16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0:48:17.3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1,'393'1033,"132"349,-6-13,-91-238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49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1521 0 3489,'14'4'-1369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2:5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51 7722,'0'-7'-1327,"0"-1"6407,2 3 3331,8-7-1745,-4 2-2610,-5 9-3960,-1 0 1,0 1-1,0-1 0,1 1 0,-1-1 1,1 1-1,-1 0 0,0-1 1,1 1-1,-1-1 0,1 1 1,-1 0-1,1-1 0,-1 1 1,1 0-1,-1-1 0,1 1 1,-1 0-1,1 0 0,0 0 1,-1-1-1,1 1 0,-1 0 1,1 0-97,3 23-153,-4 216 153,-9-205 0,9 126 0,-8-117 0,8-17 0,1-14 0,0-1 0,-2 0 0,1 1 0,-2-1 0,1 0 0,-4 11 0,3-15 0,1-1 0,0 0 0,0 1 0,1-1 0,-1 1 0,2-1 0,-1 0 0,1 1 0,-1-1 0,1 0 0,-1 1 0,-1-1 0,1 0 0,-1 0 0,0 0 0,-1 6 0,0-3 0,1-1 0,0 1 0,0-1 0,1 1 0,0 0 0,0-1 0,2 4 0,-1 17 0,-1-18 0,0 1 0,0-1 0,-2 1 0,1-1 0,-3 6 0,2-6 0,1 0 0,0 0 0,0 0 0,1 1 0,0-1 0,2 7 0,0 21 0,-2 242 0,0-280-10,-1-1 1,1 0-1,0 1 0,0-1 1,-1 1-1,1-1 0,0 0 0,-1 1 1,1-1-1,0 0 0,-1 0 1,1 1-1,0-1 0,-1 0 1,1 0-1,0 0 0,-1 1 0,1-1 1,-1 0-1,1 0 0,-1 0 1,1 0-1,0 0 0,-1 0 1,1 0-1,-1 0 0,1 0 1,-1 0-1,1 0 0,-1 0 0,1 0 1,0 0-1,-1 0 0,1-1 1,-1 1-1,1 0 0,0 0 1,-1 0-1,1-1 10,-1 1-273,0-12-13107,1 6 4006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2:5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4873,'0'0'-1454,"-27"4"5374,4 5 1198,13-8 781,4 1-4139,5 7 6391,1-6-6630,0-3-70,0 1-180,0 3-1014,3 1-257,3 0 0,1-2 0,-3-2 0,0 0 0,0 0 0,0-1 0,0 0 0,0 0 0,0 0 0,0 0 0,4-1 0,-6 0 0,1060 1 0,-744-14 0,-16-1 0,-292 14 0,224-11 0,-192 12 0,-34 0 0,0 0 0,1 0 0,-1 0 0,-1 1 0,2 8 0,-8-5 0,-1 81 0,0-80 0,1 0 0,-1 0 0,1 1 0,0-1 0,1 0 0,-1 0 0,1 0 0,0 0 0,1-1 0,-1 1 0,7 30 0,-1-7 0,0 19 0,1 0 0,-1-5 0,1 5 0,-1 0 0,0-9 0,1 10 0,-1 3 0,0-10 0,-6-36 0,-1 1 0,0-1 0,-1 0 0,1 0 0,-1 0 0,0 1 0,0-1 0,-1 1 0,1-2 0,-1 1 0,1-1 0,0 1 0,0-1 0,1 0 0,0 1 0,-1-1 0,1 1 0,2 2 0,-2-1 0,0 0 0,0 0 0,0 0 0,-1 0 0,0 0 0,0 0 0,0 1 0,-2 2 0,1 13 0,1-11 0,0-2 0,0 0 0,0 0 0,1-1 0,0 1 0,0 0 0,3 7 0,-2-8 0,-1 1 0,0 0 0,0-1 0,-1 1 0,0 0 0,0-1 0,-2 6 0,1 15 0,1 170 0,-2-195 0,-3-3 0,2 2 0,-2 2 0,-2-4 0,-5-1 0,-13 9 0,-17-5 0,16 2 0,0-1 0,-1-2 0,-2 0 0,2-1 0,0 2 0,0 1 0,-2 1 0,-10 3 0,-34 4 0,-17 3 0,-41 7 0,-49-1 0,159-19 0,-1-1 0,-57 7 0,-47-2 0,85-10 0,32 2 0,1 0 0,-1 1 0,1-1 0,-1 2 0,1-1 0,-1 1 0,1 1 0,-1 0 0,-11 1 0,0 0 0,-1-1 0,1-1 0,-1-1 0,1-1 0,-2-1 0,-35 0 0,-276 2 0,206-4 0,68 4 0,59 0 0,-1 0 0,1 0 0,-1 0 0,0 1 0,1-1 0,-1 0 0,0 0 0,1 0 0,-1 0 0,1 0 0,-1 0 0,0-1 0,1 1 0,-1 0 0,1 0 0,-1 0 0,0 0 0,1-1 0,-1 1 0,1 0 0,-1-1 0,1 1 0,-1 0 0,1-1 0,-1 1 0,1-1 0,-1 1 0,1 0 0,0-1 0,-1 0 0,1 1 0,-1 0 0,1-1 0,-1 1 0,1-1 0,0 1 0,-1 0 0,0-1 0,1 1 0,-1 0 0,1-1 0,-1 1 0,1 0 0,-1 0 0,0 0 0,1-1 0,-1 1 0,1 0 0,-1 0 0,0 0 0,1 0 0,-1 0 0,1 0 0,-1 0 0,0 1 0,1-1 0,-1 0 0,1 0 0,-1 0 0,-8-2 0,-16-9 0,17 10 0,-92 1 0,91 0 0,1 0 0,-1 0 0,1 0 0,0 0 0,-1-1 0,2-3 0,7 4-42,0 0 0,0 0 0,0-1 0,0 1 0,-1 0 0,1-1 0,0 1 0,0 0 0,0-1 0,0 1 0,0 0 0,0-1 1,0 1-1,0 0 0,0-1 0,0 1 0,0 0 0,0-1 0,0 1 0,1 0 0,-1-1 0,0 1 0,0 0 0,0 0 0,0-1 0,0 1 0,1 0 0,-1-1 0,0 1 0,0 0 0,0 0 0,1 0 0,-1-1 0,0 1 0,1 0 0,-1 0 0,0 0 0,0-1 1,1 1-1,-1 0 0,0 0 0,1 0 0,-1 0 0,0 0 0,1 0 0,-1 0 0,0 0 0,1 0 0,-1 0 0,0 0 0,1 0 0,-1 0 0,0 0 0,1 0 0,-1 0 0,0 0 42,5-1-5009,-3-1-3955,-2 2 1730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2:5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4665,'8'0'534,"10"0"6116,-14 0-3835,6 0 4153,1-4 4167,-5 4-11135,-5 4 0,-1 19 0,0-19 0,-1 1 0,1-1 0,0 1 0,1-1 0,-1 1 0,1-1 0,0 0 0,0 1 0,0-1 0,2 4 0,6 44 0,-1-15 0,0 1 0,1 18 0,-1-12 0,-6-34 0,0 0 0,-1 0 0,-1 1 0,0-1 0,0 0 0,-1 0 0,0 2 0,0 22 0,1 248 0,1-277 297,3-1-1172,-1 6-4703,-3-10-3981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2:5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9138,'-4'1'-1157,"-29"9"-1964,-12-2 8138,43-8-3926,-30 0 15847,31 0-15391,1 0-3,0 0-203,0 1-945,0-1-395,0 1 0,0-1 0,0 1 0,0-1 0,0 1 0,1-1 0,-1 0 0,0 1 0,0-1 0,0 1 0,0-1 0,1 0 0,-1 1 0,0-1 0,1 0 0,-1 1 0,0-1 0,1 0 0,-1 1 0,0-1 0,1 0 0,-1 0 0,0 1 0,1-1 0,-1 0 0,1 0 0,-1 0 0,0 0 0,1 0 0,-1 1 0,1-1 0,-1 0 0,1 0 0,-1 0-1,8 3-1,-5-1 1,1-1 0,-1 1 0,0-1 0,1 0 0,-1 0 0,1-1 0,-1 1 0,3-1 0,0 2 0,2 1 0,0 0 0,-1 0 0,1 0 0,1-1 0,-1 0 0,0-1 0,0 0 0,8 0 0,76-1 0,-46-1 0,158-9 0,129-4 0,-156 5 0,-168 9 26,0-1 0,0 0 1,0 0-1,8-2-26,4-5-6140,-12 3-3132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3:3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 6225,'0'-5'72,"0"-2"3194,0 2 4709,-1 3 7167,-5 3-15055,5 3-87,1 1 0,1-1 0,5 1 0,-6-5 0,0 0 0,0 1 0,1-1 0,-1 0 0,0 0 0,0 0 0,0 1 0,1-1 0,-1 0 0,0 0 0,0 1 0,0-1 0,0 0 0,0 0 0,1 1 0,-1-1 0,0 0 0,0 0 0,0 1 0,0-1 0,0 0 0,0 1 0,0-1 0,0 0 0,0 0 0,0 1 0,0-1 0,0 0 0,0 1 0,0-1 0,-1 0 0,1 0 0,0 1 0,0-1 0,0 0 0,0 0 0,-1 1 0,2 3 0,1-3 0,-1 1 0,0-1 0,-1 1 0,1 0 0,0 0 0,0 0 0,-1-1 0,1 1 0,-1 0 0,0 0 0,1 0 0,-1 0 0,0 0 0,0 0 0,0 0 0,-1 0 0,1 0 0,0 0 0,-1 5 0,10 18 0,-9 464 0,8-404 0,-8-78 0,0 19 0,1 1 0,1-1 0,2 9 0,5 75 0,-1-3 0,3-3 0,20 47 0,-23-85 0,1-19 0,-1 18 0,0-12 0,-6-25 0,-2-18 0,3-16-114,0-1-2202,0 1-4472,4-4-3678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1:57.7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80 8586,'-7'-13'-448,"-1"-1"2840,0 1 729,0 4-352,0 1-793,1-1-952,-1 4-928,0 1-784,0 0-680,0 4-737,8 0-1007,-8 0-993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3:3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70 6905,'-13'-2'-548,"5"0"7350,-4 1 9563,14 1-15946,-2 0-161,-5 2-330,33 9 2710,-22-9-2638,0-1 0,0 0 0,0-1 0,1 0 0,-1 0 0,0 0 0,0 0 0,3-2 0,7 1 0,135-4 0,-73 2 0,20-5 0,-5 0 0,427-28 0,-270 22 0,-167 9 0,66 7 0,-36 0 0,-6-2 0,-105 0 0,0 0 0,0 1 0,0 0 0,0-1 0,0 1 0,0 0 0,0 0 0,0 0 0,0 0 0,0 0 0,-1 0 0,1 1 0,0-1 0,-1 1 0,0-1 0,1 1 0,-1 0 0,1 0 0,1 1 0,-2 0 0,1 0 0,0 1 0,-1-1 0,1 0 0,-1 0 0,0 1 0,0-1 0,0 1 0,0-1 0,-1 1 0,0 1 0,8 13 0,-7-16 0,0 0 0,0-1 0,0 1 0,0 0 0,0 0 0,0 0 0,-1 0 0,1-1 0,-1 1 0,1 0 0,-1 1 0,9 36 0,-1-1 0,-8-23 0,-1-4 0,1 1 0,1-1 0,0 1 0,1-1 0,2 11 0,4 44 0,-3-26 0,-1-4 0,4 33 0,0 26 0,-6-86 0,-1 1 0,-1 0 0,1 0 0,-2 0 0,1 0 0,-3 8 0,2-10 0,0 1 0,0 0 0,1-1 0,0 1 0,1-1 0,-1 1 0,2 4 0,7 53 0,-1 10 0,-6-63 0,0-1 0,-1 2 0,-1-1 0,0 0 0,0 0 0,-2 2 0,1 23 0,1 36 0,-9-38 0,9-34 0,-1 1 0,1-1 0,-1 1 0,0-1 0,1 0 0,-1 1 0,0-1 0,-1 0 0,1 1 0,0-1 0,-1 0 0,1 0 0,-1 0 0,1 0 0,-1 0 0,0-1 0,0 1 0,0 0 0,0-1 0,0 0 0,-1 1 0,1-1 0,0 0 0,0 0 0,-1 0 0,0 0 0,-33 7 0,-1-2 0,0-1 0,-30 0 0,22-2 0,1 2 0,-26 6 0,26-3 0,1-3 0,-3-1 0,-55 7 0,-63 8 0,74-11 0,-15 8 0,12-3 0,-40-1 0,9 0 0,-13 2 0,-2-1 0,-81 11 0,189-22-567,20-4-3353,5-2-4995,4 0 400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3:3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5457,'5'0'505,"12"0"9259,-13 0-8092,-3 0-1369,0 0-1,-1 0 0,1 0 0,0 1 0,-1-1 0,1 0 0,0 0 0,-1 1 0,1-1 0,-1 1 1,1-1-1,0 0 0,-1 1 0,1-1 0,-1 1 0,1 0 0,-1-1 0,0 1 0,1-1 1,-1 1-1,1 0 0,-1-1 0,0 1 0,0 0 0,1-1-302,8 11 4345,-7 0-1166,-3 16-2993,1-21-80,8 45-106,1-9 0,-1 58 0,0-34 0,1 18 0,-1-27 0,-8-53 0,1 0 0,0 0 0,-1 0 0,1 1 0,0-1 0,1 0 0,1 2 0,-2-2 0,1 0 0,-1 0 0,0 0 0,0 0 0,0 0 0,-1 0 0,1 4 0,7 39 0,-12-35-124,1-8-4231,1-2-448,-5 3-4047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3:3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30 123 8498,'-14'6'853,"-1"3"13397,21-6-6595,10-2-6144,100-7-1511,1-5 0,17-7 0,-109 14 0,9-1-78,80-10-458,-1-5 0,85-28 536,-162 39-6306,4 3-3386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3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143 104 8562,'-24'0'-698,"-3"0"3652,-3 0 4168,-4 0 7705,126-2-14827,7-5 0,-5 2 0,16 4 0,53-2 0,-18-2 0,53-5 0,16-5 0,17-3 0,94-9 0,-257 20 0,41 3 0,-103 6 0,-1-1 0,1 1 0,-1 0 0,0 0 0,1 1 0,-1 0 0,-1 0 0,1 0 0,0 0 0,1 2 0,-2 0 0,1 1 0,-1 0 0,0 0 0,0 0 0,-1 1 0,1-1 0,-1 1 0,-1 0 0,1 0 0,-1 0 0,-1 0 0,1 0 0,-1 0 0,0 4 0,7 33 0,1 45 0,-10-68 0,2-1 0,1 1 0,3 12 0,-3-9 0,0 0 0,-1 1 0,-1-1 0,-2 9 0,0 24 0,2 174 0,8-109 0,1-28 0,-10-88 0,1 0 0,1 1 0,-1-1 0,1 0 0,0 0 0,0 0 0,3 5 0,-3-7 0,0 0 0,-1 0 0,1 0 0,-1 1 0,0-1 0,0 0 0,0 1 0,0-1 0,-1 0 0,0 0 0,0 1 0,0-1 0,0 0 0,-1 0 0,1 0 0,-1 0 0,0-1 0,0 1 0,-1 1 0,1-3 0,0 0 0,0 1 0,0-1 0,0 0 0,-1 0 0,1-1 0,-1 1 0,1 0 0,-1-1 0,1 0 0,-1 1 0,0-1 0,0 0 0,0 0 0,-1 0 0,-56 10 0,24-5 0,-79 12 0,46-8 0,-374 62 0,295-43 0,54-9 0,-32 1 0,-175 21 0,289-40 0,-42 7 0,0-3 0,0-2 0,-1-2 0,0-2 0,-21-5 0,58 2 0,0-1 0,1-1 0,0-1 0,0 0 0,1-1 0,-15-8 0,27 12 0,1 1 0,-1-1 0,1 0 0,0 0 0,0 0 0,0-1 0,1 1 0,-1-1 0,1 1 0,0-1 0,0 0 0,0 0 0,0 0 0,1 0 0,-1 0 0,1-2 0,-7-42 0,-1-13 0,1-51 0,-1 26 0,1-31 0,8 89 0,-1-11 0,3 0 0,4-29 0,6-30 0,4-20 0,6 4 0,-19 103 0,-1 0 0,0-1 0,0 1 0,-1 0 0,-1-9 0,8-13 0,-5 28 0,1 2 0,-2-17 0,-2 20 0,1-2 0,-19-1 0,15 2 0,-7-2 0,10 3 0,-1 0 0,1 0 0,0 0 0,0 0 0,0 0 0,0 0 0,0 0 0,0 0 0,0 0 0,-1 0 0,1 0 0,0 0 0,0 0 0,0 0 0,0 0 0,0 0 0,0 0 0,0 0 0,0 0 0,0 0 0,-1 0 0,1 0 0,0 0 0,0-1 0,0 1 0,0 0 0,0 0 0,0 0 0,0 0 0,0 0 0,0 0 0,0 0 0,0 0 0,0 0 0,0 0 0,0-1 0,0 1 0,0 0 0,0 0 0,0 0 0,0 0 0,0 0 0,0 0 0,0 0 0,0 0 0,0-1 0,0 1 0,0 0 0,0 0 0,0 0 0,0 0 0,0 0 0,0 0 0,0 0 0,0 0 0,0 0 0,0-1 0,0 1 0,0 0 0,0 0 0,0 0 0,0 0 0,0 0 0,1 0 0,-1 0 0,7-2 0,25-6 3,0 2 0,29-2-3,33-7-66,-82 13-32,13-4-3668,10-4-6013,-17 5 2526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3:3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11 118 6729,'0'-15'-308,"-7"-17"6387,4 9-1395,4-5 3318,0 9-421,-1 19-7581,0 0 0,0 0 0,0 0 0,0 0 0,0 0 0,0 0 0,0 0 0,0 0 0,0 0 0,0 1 0,0-1 0,1 0 0,-1 0 0,0 0 0,0 0 0,0 0 0,0 0 0,0 0 0,0 0 0,0 0 0,0 0 0,0 0 0,0 0 0,0 0 0,1 0 0,-1 0 0,0 0 0,0 0 0,0 0 0,0 0 0,0 1 0,0-1 0,0 0 0,0 0 0,0-1 0,0 1 0,1 0 0,-1 0 0,0 0 0,0 0 0,0 0 0,0 0 0,0 0 0,0 0 0,0 0 0,0 0 0,0 0 0,0 0 0,1 0 0,-1 0 0,0 0 0,0 0 0,0 0 0,0 0 0,0 0 0,0 0 0,0-1 0,0 1 0,0 0 0,0 0 0,0 0 0,0 0 0,0 0 0,0 0 0,0 0 0,0 0 0,4 10 0,5 23 0,-1 23 0,-6-33 0,0 0 0,2 0 0,1-1 0,0 2 0,9 44 0,28 154 0,-40-206 0,-1 0 0,0 0 0,-1 5 0,-1-6 0,1-1 0,1 1 0,1-1 0,1 5 0,-3 4-714,-5-1-5961,4-16 3550,0 8-6173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3:3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35 194 7586,'-13'1'2158,"-6"3"10375,16-2-2640,10-3-7917,6-1-3355,-7 0 1368,375-72-1097,9-20 1108,-348 81-6127,0-1-3247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3:4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260 195 8658,'-16'0'-2227,"1"0"3345,-30 0 12112,42 0-12031,0-1 0,-1 0-1,1 1 1,0-2 0,0 1 0,0 0 0,0 0-1,0-1 1,0 0 0,-1 0-1199,8 0 0,-1 1 0,1-1 0,-1 1 0,1 0 0,0 0 0,0 0 0,-1 0 0,3 1 0,34-2 0,1-2 0,18-5 0,44-4 0,172-15 0,18-2 0,0-1 0,45-2 0,-264 27 0,-27 3 0,30-7 0,-72 9 0,0 0 0,0 1 0,1-1 0,-1 1 0,0 0 0,0 1 0,1-1 0,-1 1 0,0 0 0,0 0 0,0 1 0,0 0 0,0 0 0,0 0 0,0 0 0,-1 1 0,3 1 0,-4-2 0,0 1 0,0-1 0,-1 1 0,1 0 0,-1 0 0,0 0 0,1 0 0,-1 0 0,-1 0 0,1 0 0,0 1 0,-1-1 0,0 1 0,0-1 0,0 1 0,0 0 0,0-1 0,-1 1 0,0 0 0,0 0 0,0-1 0,0 1 0,0 1 0,8 38 0,-8 927 0,-8-890 0,-1-33 0,9-43 0,0 0 0,-1 0 0,0 1 0,0-1 0,0 0 0,0 0 0,-1 0 0,0 0 0,0 0 0,0-1 0,0 1 0,0 0 0,-1-1 0,1 0 0,-1 1 0,0-1 0,0 0 0,0-1 0,-1 1 0,1 0 0,-1-1 0,1 0 0,-4 2 0,-13 6 0,0 0 0,-2-2 0,1 0 0,-7 1 0,-33 12 0,40-12 0,0-2 0,-22 4 0,-14 5 0,-394 120 0,419-128 0,-103 30 0,-67 7 0,67-18 0,59-10 0,-64 5 0,91-16 0,20-2 0,1-1 0,-11-1 0,31-2 0,0-1 0,0 1 0,0-1 0,0-1 0,1 1 0,-1-1 0,0-1 0,1 1 0,-1-1 0,-4-3 0,-1-1 0,11 7 0,1-1 0,-1 0 0,0 0 0,0 0 0,0 0 0,1 0 0,-1-1 0,0 1 0,1 0 0,-1-1 0,1 1 0,-1-1 0,1 1 0,0-1 0,0 0 0,0 0 0,0 0 0,0 1 0,0-1 0,0-1 0,-21-31 0,8-9 0,7 26 0,2 0 0,0 0 0,1-1 0,1 1 0,0-1 0,1-9 0,-7-72 0,1 15 0,-1-30 0,1 0 0,3 68 0,2-24 0,-6-38 0,1-11 0,8-182 0,2 299 0,0-1 0,0 1 0,0 0 0,0-1 0,1 1 0,-1 0 0,1 1 0,-1-1 0,2 0 0,4-5 0,-4 4 0,1 0 0,-1 1 0,1 0 0,-1-1 0,1 1 0,0 1 0,0-1 0,0 1 0,0 0 0,0 0 0,0 0 0,0 1 0,2 0 0,26-6 0,89-23 0,34-1 0,-67 14 0,-5 2-98,-29 5-433,-1-1 1,0-4-1,27-10 531,-56 15-8325,0 4-1440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3:4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419 108 6929,'0'-5'-816,"0"2"968,0 0 0,0-1 0,0 1 0,0 0 0,1-1 0,-1 1 0,1 0-1,0-1 1,0 1 0,0 0 0,1-2-152,-1 3 251,0 1 0,-1-1 1,1 1-1,-1-1 0,1 0 0,-1 1 0,0-1 0,0 1 0,1-1 0,-1 0 0,0 1 0,-1-1 0,1 0 0,0 0-251,0 1 224,-1 0 0,1-1 0,0 1-1,0 0 1,0 0 0,0 0 0,0-1 0,0 1-1,1 0 1,-1 0 0,0 0 0,0 0 0,1 0-1,-1-1 1,1 1 0,-1 0 0,1 0 0,0 0-1,0 0-223,1-3 2732,3-5 3689,-3 9-4064,-2 9-1665,5 20 4473,-1 2-5316,4 40 151,-6-47 0,0 1 0,1-1 0,3 4 0,-2-4 0,0 0 0,-1 1 0,-2 3 0,1-7 0,0 0 0,1 0 0,1-1 0,2 6 0,-1-6 0,-1 1 0,0-1 0,-2 1 0,0 5 0,6 58 0,1-28 0,-9 21 0,-9-44 0,10-16 0,-1-12 0,0 0 0,1 0 0,-1 0 0,-1 0 0,1 0 0,-1 0 0,0 0 0,0 0 0,-1 0 0,-1 4 0,-7 14 0,9-19 0,-1 0 0,1-1 0,-1 1 0,0 0 0,0-1 0,0 0 0,-1 1 0,0-1 0,0 3 0,2-4 0,0-1 0,0 0 0,0 1 0,0-1 0,0 0 0,0 0 0,0 0 0,0 0 0,0 0 0,0 0 0,-1 0 0,1 0 0,0 0 0,-1-1 0,1 1 0,-1 0 0,-15 7 0,-1 0 0,1-2 0,-1 0 0,0-1 0,0-1 0,-6 1 0,-39 9 0,-10 5 0,17-5 0,-34 15 0,82-27 0,-23 7 0,30-9 0,0 1 0,0-1 0,0 0 0,0 1 0,0-1 0,0 1 0,0-1 0,0 1 0,1 0 0,-1-1 0,0 1 0,0 0 0,0-1 0,1 1 0,-1 0 0,0 0 0,1 0 0,-1 0 0,1-1 0,-1 1 0,1 0 0,-1 0 0,1 1 0,0-1 0,1-1 0,-1 1 0,1 0 0,0-1 0,-1 1 0,1 0 0,0-1 0,-1 1 0,1-1 0,0 1 0,-1-1 0,1 0 0,0 1 0,0-1 0,0 0 0,0 0 0,-1 1 0,1-1 0,0 0 0,0 0 0,0 0 0,0 0 0,0 0 0,0 0 0,0 0 0,33 0 0,-28 0 0,56-2 0,0-2 0,43-10 0,122-32 0,-117 23 0,-49 9 0,-1-3 0,29-13 0,-38 9 95,1-1-3332,-12 8-6872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2:0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1400,'8'0'1454,"-8"0"-2668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3:58.4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0 553 6289,'0'-84'26382,"17"45"-26286,-17 40-96,0-1 0,0 0 0,0 0 0,0 0 0,0 0 0,0 1 0,1-1 0,-1 0 0,0 0 0,0 0 0,0 0 0,0 1 0,0-1 0,0 0 0,0 0 0,1 0 0,-1 0 0,0 0 0,0 0 0,0 1 0,0-1 0,0 0 0,1 0 0,-1 0 0,0 0 0,0 0 0,0 0 0,1 0 0,-1 0 0,0 0 0,0 0 0,0 0 0,0 0 0,1 0 0,-1 0 0,0 0 0,0 0 0,0 0 0,1 0 0,-1 0 0,0 0 0,0 0 0,0 0 0,0 0 0,1 0 0,-1 0 0,0-1 0,0 1 0,0 0 0,0 0 0,0 0 0,1 0 0,-1 0 0,0-1 0,0 1 0,0 0 0,0 0 0,0 0 0,0 0 0,0-1 0,0 1 0,1 12 0,1-1 0,0 0 0,0 0 0,2 3 0,4 22 0,20 200 0,-26-209 0,18 298 0,-6-15 0,-11-232 0,-4 21 0,0-36 0,2 0 0,5 19 0,-4-58 0,-1 1 0,-1 10 0,-1-17 0,1 1 0,1-1 0,0 0 0,4 10 0,-3-13 0,-1 0 0,0 0 0,-1 1 0,-2 10 0,1 9 0,1-34 0,0 0 0,0 0 0,0 0 0,0 0 0,1 0 0,-1 0 0,0 0 0,1 0 0,-1 0 0,1 0 0,-1 0 0,1-1 0,-1 1 0,1 0 0,-1 0 0,1 0 0,0 0 0,0-1 0,-1 1 0,2 0 0,-2 0 0,1-1 0,-1 0 0,1 1 0,0-1 0,-1 1 0,1-1 0,-1 0 0,1 0 0,0 1 0,-1-1 0,1 0 0,0 0 0,-1 0 0,1 0 0,0 0 0,0 0 0,-1 0 0,1 0 0,0 0 0,-1 0 0,1 0 0,0 0 0,-1 0 0,1 0 0,0-1 0,-1 1 0,1 0 0,0-1 0,-1 1 0,1 0 0,-1-1 0,1 1 0,0-1 0,-1 1 0,1-1 0,-1 1 0,0-1 0,1 1 0,-1-1 0,1 0 0,2-1 0,0 0 0,0-1 0,0 1 0,0-1 0,0 0 0,-1 1 0,1-1 0,-1-1 0,0 1 0,0 0 0,0 0 0,0-1 0,32-34 0,-30 32 0,0 1 0,1 0 0,-1 0 0,1 0 0,0 0 0,1 1 0,-1 0 0,1 0 0,0 0 0,0 1 0,1-1 0,77-32 0,-48 22 0,6-1 0,1 1 0,4 1 0,-12 3 0,115-23 0,-95 23 0,-1-2 0,46-18 0,-40 15 0,-54 11 0,0 0 0,0 0 0,0 0 0,-1-1 0,1 0 0,-1 0 0,3-6 0,1-22 0,-8 29 0,0-1 0,0 1 0,0-1 0,-1 0 0,0 0 0,0 1 0,0-1 0,0 0 0,-1 0 0,0 1 0,0-1 0,0 0 0,0 0 0,-5-32 0,-3-48 0,1 3 0,0-32 0,3 69 0,1-24 0,-4-26 0,7 66 0,-2 0 0,-1-5 0,0 5 0,1 0 0,1-5 0,0-8 0,-1 0 0,-4-8 0,1 8 0,2 0 0,1-7 0,2 16 0,-2 0 0,-5-20 0,2 21 0,2-1 0,1-20 0,-14-92 0,16 129 0,-1-1 0,0 1 0,-1-1 0,-6-15 0,5 17 0,0-1 0,1 0 0,0-1 0,1-15 0,-7-19 0,9 48 0,0 1 0,0-1 0,-1 1 0,1-1 0,-1 1 0,0-1 0,0 1 0,0 0 0,0-1 0,0 1 0,0 0 0,0 0 0,-1 0 0,1 0 0,-1 0 0,0 0 0,1 0 0,-1 0 0,0 1 0,-2-2 0,3 2 0,0 1 0,-1-1 0,1 0 0,-1 0 0,1 1 0,-1-1 0,1 1 0,-1-1 0,1 1 0,-1 0 0,0 0 0,1 0 0,-1 0 0,1 0 0,-1 0 0,0 0 0,1 0 0,-1 0 0,0 1 0,-30 9 0,20-5 0,-21 14 0,14-7 0,-57 34 0,-5 7 0,-89 54 0,5-2 0,119-79 0,35-22 0,1 2 0,0 0 0,0 0 0,-4 4 0,-7 5 0,-9 7 0,18-15-338,14-11-3405,9-4-6007,-3 4 336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1:58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40 6761,'-2'15'7857,"2"-7"2538,18-1-3772,-10-6-6483,-1 0-1,1-1 0,-1 0 1,1 0-1,0-1 1,-1 0-1,1 0 0,1-1-139,24-3 16,4 0 214,0-1-1,19-6-229,0-3-2616,-17 5-3070,-1 1-4572,-21 5 3722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3:59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67 297 5697,'-25'-4'3972,"1"-1"5718,23 5-7522,-12-2 3978,10 0-1052,19-4-5094,0 0 0,0 0 0,0 2 0,1 0 0,10-3 0,509-158 0,-456 138 0,-39 13 0,32-7 0,-41 13 0,-17 4 0,0 0 0,0 2 0,0-1 0,0 2 0,2 0 0,-9 2 0,1 2 0,-7-1 0,1 0 0,-1 0 0,1-1 0,-1 1 0,0 1 0,0-1 0,0 0 0,0 1 0,0-1 0,0 1 0,-1-1 0,1 1 0,-1 0 0,1-1 0,-1 1 0,0 0 0,0 0 0,-1 0 0,1 0 0,-1 0 0,1 0 0,-1 0 0,0 0 0,0 2 0,5 24 0,3 28 0,11 50 0,-15-90 0,0 0 0,-1 0 0,0 13 0,8 35 0,-6-39 0,-2-1 0,0 1 0,-1 15 0,3 25 0,28 290 0,-8-175 0,-2-2 0,-15-75 0,-6-91 0,-1 1 0,0-1 0,-1 1 0,-1 11 0,0 8 0,0-31 0,1 0 0,0-1 0,-1 1 0,1 0 0,-1 0 0,1 0 0,-1-1 0,0 1 0,0 0 0,0 0 0,0-1 0,0 1 0,0-1 0,0 1 0,0-1 0,-1 0 0,1 1 0,0-1 0,-1 0 0,1 0 0,-1 0 0,-1 1 0,-2 1 0,0-1 0,0 0 0,0 0 0,0 0 0,0 0 0,-1-1 0,0 1 0,-170 37 0,9 8 0,132-37 0,0 2 0,-3 2 0,-25 10 0,-128 37 0,187-60 0,1 0 0,-1-1 0,0 1 0,0-1 0,0 0 0,0 0 0,0 0 0,0 0 0,1-1 0,-1 0 0,0 1 0,0-2 0,0 1 0,1 0 0,-1-1 0,1 1 0,-1-1 0,1 0 0,-2-2 0,-16-9 0,19 12 0,0 0 0,0-1 0,0 1 0,0 0 0,0 0 0,0-1 0,0 1 0,0-1 0,1 0 0,-1 0 0,1 1 0,-1-1 0,1 0 0,-1-1 0,-8-16 0,8 16 0,0-1 0,0 0 0,0 0 0,0 0 0,0-1 0,1 1 0,0 0 0,-1-1 0,2 0 0,-9-44 0,1-30 0,8 75 0,0-19 0,-1 1 0,0-1 0,-4-14 0,-3-15 0,6 33 0,-1 1 0,-1-1 0,0 1 0,-2-1 0,-19-70 0,-8-38 0,13 56 0,3 0 0,2-14 0,8 59 0,5 20 0,0 0 0,1-1 0,0 1 0,0 0 0,0-1 0,1 0 0,-8-50 0,5 45 0,0-1 0,2 1 0,-1-11 0,-6-42 0,-1-10 0,1 4 0,7 66 0,0-1 0,0 1 0,0 0 0,-1 0 0,0-1 0,0 1 0,0 0 0,0 1 0,-1-1 0,0 0 0,0 1 0,0 0 0,-3-4 0,5 7-8,-7-6-441,7 6-2812,1 2-4310,0 3-808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01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68 504 7602,'-25'0'4598,"11"0"3105,-6 0 4829,40-4-12455,0-2-1,-1 0 1,0-1 0,1-2-77,8-1 25,109-34-25,-32 12 0,33-11 0,-35 11 0,83-39 0,40-31 0,-34 16 0,-117 53 0,-57 25 0,-15 6 0,-1 1 0,1-1 0,1 1 0,-1 0 0,0 0 0,0 0 0,0 1 0,0-1 0,4 0 0,-5 1 0,0 1 0,0-1 0,0 0 0,0 1 0,0-1 0,0 1 0,0 0 0,0 0 0,0 0 0,-1 0 0,1 0 0,0 0 0,0 0 0,-1 0 0,1 1 0,-1-1 0,1 1 0,-1-1 0,0 1 0,1 0 0,-1-1 0,0 1 0,0 0 0,0 0 0,0 0 0,-1 0 0,1 0 0,0 0 0,-1 0 0,1 0 0,-1 0 0,0 0 0,0 0 0,0 1 0,3 9 0,9 44 0,-7-22 0,4 51 0,-1 14 0,42 283 0,-39-319 0,-5-36 0,-2 1 0,-1 0 0,0 7 0,-2-11 0,1 0 0,3 12 0,-1-13 0,-2 1 0,0 12 0,7 52 0,-9-83 0,0 4 0,0-1 0,0 1 0,-1-1 0,0 1 0,-1-1 0,-1 7 0,-14 46 0,12-44 0,4-14 0,1-1 0,-1 1 0,0-1 0,0 0 0,0 1 0,0-1 0,0 0 0,0 1 0,-1-1 0,1 0 0,-1 0 0,1 0 0,-1 0 0,0-1 0,-1 3 0,-5 7 0,8-9 0,-1-1 0,1 0 0,0 0 0,-1 0 0,0 0 0,1 0 0,-1 0 0,1 0 0,-1-1 0,0 1 0,0 0 0,0 0 0,1 0 0,-1-1 0,-1 1 0,-55 40 0,24-16 0,-150 94 0,-96 69 0,79-57 0,135-86 0,27-17 0,-26 13 0,62-40 0,0 0 0,1 0 0,-1 0 0,0 0 0,0 0 0,0 0 0,0 0 0,0-1 0,0 1 0,0-1 0,0 0 0,0 1 0,0-1 0,-1 0 0,1 0 0,0 0 0,0-1 0,0 1 0,0 0 0,0-1 0,0 1 0,0-1 0,0 0 0,0 0 0,0 0 0,0 0 0,0 0 0,1 0 0,-1 0 0,0 0 0,1-1 0,-1 1 0,1-1 0,-1 1 0,1-1 0,0 0 0,0 0 0,0 1 0,0-1 0,0 0 0,0 0 0,0 0 0,0 0 0,1 0 0,-1-1 0,-35-94 0,-27-79 0,52 130 0,7 30 0,0 1 0,0-1 0,-5-8 0,-25-66 0,-7-33 0,26 81 0,2-1 0,-6-37 0,-3-9 0,2 5 0,-10-35 0,20 74 0,9 34 0,-2-1 0,1 1 0,-1-1 0,-3-4 0,-5-30 0,4 12 0,1 18 0,4 11 0,0-1 0,1 1 0,0-1 0,-1 1 0,1-1 0,1 0 0,-1-1 0,-7-26 0,8 32 0,-1 0 0,0 0 0,1 0 0,-1 1 0,1-1 0,-1 0 0,0 0 0,0 0 0,0 0 0,1 1 0,-1-1 0,0 0 0,0 1 0,0-1 0,0 0 0,0 1 0,0 0 0,0-1 0,0 1 0,0 0 0,-17-6 109,0 1-1361,12 4-3125,-2-2-3328,0 0-2083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03.7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1 175 5921,'11'0'2851,"-7"1"-1409,-1-1-1,1 0 0,-1 0 0,1 0 1,-1-1-1,0 1 0,1-1 0,-1 0 1,0 0-1,1 0-1441,32-14 6996,-2 2-5733,97-55-3625,-72 33-4857,-30 18 1302,1-1-3278,-21 14 5837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04.0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4 147 2336,'-3'15'3102,"2"1"3993,2-15-6956,-1-1 0,1 1 0,0-1 0,0 0 0,-1 1 0,1-1 0,0 0 0,0 0 0,-1 0 1,1 1-1,0-1 0,0 0 0,0 0 0,-1 0 0,1 0 0,0 0 0,0 0 0,0-1 0,-1 1 0,1 0 0,0 0 0,0 0 1,-1-1-1,1 1 0,0 0 0,0-1-139,34-17 2452,-17 10-2206,0-2-1,0 0 1,-1 0-1,2-3-245,0 0-674,1 1-1,0 1 1,5-2 674,32-20-5087,-22 10-699,-27 19 3260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04.4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48 3193,'-4'16'2635,"3"-15"-2400,1-1 1,-1 1-1,1 0 0,0 0 0,-1 0 0,1-1 1,0 1-1,0 0 0,-1 0 0,1 0 1,0 0-1,0 0 0,0 0 0,0-1 1,0 1-1,0 0 0,0 0 0,1 0 0,-1 0 1,0 0-1,0-1 0,1 1 0,-1 0 1,1 0-1,-1 0 0,0-1 0,1 1 0,0 0 1,-1 0-1,1-1 0,-1 1-235,4 10 3782,-4-11-3673,0 0-1,0 1 1,0-1-1,0 0 0,0 1 1,0-1-1,0 0 1,0 1-1,0-1 0,0 0 1,0 1-1,0-1 0,0 0 1,0 1-1,1-1 1,-1 0-1,0 0 0,0 1 1,0-1-1,0 0 1,1 1-1,-1-1 0,0 0 1,0 0-1,1 0 1,-1 1-1,0-1 0,0 0 1,1 0-1,-1 0 1,0 0-1,1 1-108,0-1 380,1 1 1,0 0-1,-1-1 0,1 1 1,0-1-1,-1 1 0,1-1 1,0 0-1,0 0 0,-1 0 1,1 0-1,0 0 0,0 0 1,0-1-381,28-9 964,27-27-6140,-43 27 3187,36-31-8095,-33 26 5802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05.2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1 146 2897,'0'0'397,"0"0"818,0 0 437,0 0 90,0 0-6,0 0 1,17-3 9313,-9 1-9391,74-24 5794,-50 14-7349,-1-1 1,26-16-105,-8 8-2347,1 0-4081,-25 14 1450,-1-1-2893,-23 4 4413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05.5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17 142 4521,'-8'14'2476,"7"-13"-2077,1-1-1,-1 1 1,0 0 0,0 0 0,1 0 0,-1 0-1,0 0 1,1 0 0,-1 0 0,1 0 0,0 1-1,-1-1 1,1 0 0,0 0 0,-1 0 0,1 1-399,25-6 7106,10-8-3342,-18 5-2741,161-68-173,-81 33-7674,-60 30 1957,10-5-2888,-39 12 5297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05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2 104 2457,'-2'11'2228,"2"1"3580,1-12-5573,0 1 1,0-1-1,0 0 0,0 0 0,-1 1 0,1-1 0,0 0 0,0 0 0,0 0 0,0 0 0,0 0 0,0 0 0,-1 0 0,1-1 0,0 1 0,0 0 0,0 0 0,0-1 0,-1 1 0,2-1-235,22-6 1777,0-2 0,13-7-1777,86-49-5683,-88 45 1077,-19 11 1508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06.6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0 293 3465,'0'0'1405,"0"0"971,15-6 7636,5-2-5619,0 0-2279,100-38 5204,-59 21-5634,55-33-1684,-53 26-516,-38 21-2288,0-2 0,21-15 2804,-30 18-3984,0 0 0,1 1 0,0 1 1,8-3 3983,-17 6-3502,-7 1-71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07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42 208 2865,'-40'27'11439,"38"-26"-9909,2-1 32,0 0 3,26-6 6969,32-19-3711,-24 9-4374,76-36-424,-32 14-1775,0 6-4015,-50 22 829,-1-1-1,0-1 1,1-3 4936,-3 1-4812,-16 9 2949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1:58.8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75 4801,'5'-5'24,"-2"-4"9657,-1 1 377,2 5-6829,-3 2-74,0 49-2246,2 0 1,8 35-910,-7-52 0,-3-20 0,0 0 0,1 0 0,1 0 0,2 7 0,-1-6 0,1 0 0,0-1 0,0 0 0,1 0 0,1 0 0,-1-1 0,2 0 0,1 2 0,-6-9 0,0 0 0,0 0 0,0-1 0,0 1 0,0-1 0,1 0 0,0 1 0,-1-1 0,1-1 0,0 1 0,0-1 0,0 1 0,0-1 0,0 0 0,0-1 0,0 1 0,0-1 0,0 1 0,1-1 0,-1-1 0,0 1 0,0 0 0,0-1 0,0 0 0,4-1 0,-2 0 0,0 1 0,0-1 0,0 0 0,0-1 0,0 1 0,-1-1 0,1 0 0,-1-1 0,1 1 0,-1-1 0,0 0 0,-1-1 0,1 1 0,-1-1 0,0 0 0,0 0 0,0 0 0,-1 0 0,0-1 0,0 1 0,0-1 0,1-4 0,0 1 0,-1 1 0,0-1 0,0 0 0,-1-1 0,0 1 0,0 0 0,-1 0 0,-1-1 0,1 1 0,-1-1 0,-1 1 0,0-1 0,0 1 0,-1 0 0,0 0 0,-1 0 0,0-1 0,-3-17 0,6 23 0,-1 0 0,1 0 0,-1 0 0,0 0 0,0 0 0,-1 0 0,1 1 0,-1-1 0,0 0 0,-6-10 0,-1 1 0,0-1 0,-1 2 0,0 0 0,-6-5 0,12 13 0,0 0 0,-1 0 0,0 1 0,0-1 0,0 1 0,0 0 0,0 1 0,-1-1 0,1 1 0,-1 0 0,0 0 0,0 1 0,1 0 0,-1 0 0,0 0 0,-4 0 0,3 2 0,-1-1 0,1 1 0,0 0 0,0 0 0,0 1 0,0 0 0,1 0 0,-1 1 0,0 0 0,1 0 0,0 0 0,0 1 0,0 0 0,0 0 0,0 1 0,1-1 0,0 1 0,0 0 0,0 1 0,0-1 0,1 1 0,-2 4 0,6-10 0,-7 8 0,1 1 0,1-1 0,-1 1 0,2 0 0,-1 0 0,1 0 0,1 1 0,-1 0 0,2 0 0,-1-1 0,1 1 0,1 1 0,0 0 0,0 1 0,1 0 0,1 0 0,0 0 0,0 0 0,2 0 0,-1-1 0,1 1 0,2 3 0,-3-9 0,0-1 0,0 0 0,1 1 0,-1-1 0,1 0 0,1 0 0,-1-1 0,0 1 0,1 0 0,0-1 0,0 0 0,0 0 0,1 0 0,0-1 0,-1 0 0,1 1 0,0-2 0,0 1 0,1 0 0,-1-1 0,1 0 0,1 0 0,2 0 0,1 1 0,0-2 0,0 1 0,0-2 0,0 1 0,0-1 0,0-1 0,0 0 0,0 0 0,0-1 0,0 0 0,0 0 0,-1-2 0,1 1 0,6-4 0,-5 1 0,1-1 0,-2-1 0,1 1 0,-1-2 0,0 1 0,0-1 0,3-6 0,9-12 0,-1-2 0,-1 0 0,-2-1 0,11-25 0,-28 54 0,8-18 0,-4 9 0,1-1 0,-1 1 0,2 0 0,-1 0 0,1 1 0,1 0 0,8-8 0,-16 16 0,1 1 0,0 0 0,0-1 0,-1 1 0,1 0 0,0-1 0,0 1 0,-1 0 0,1 0 0,0-1 0,0 1 0,0 0 0,-1 0 0,1 0 0,0 0 0,0 0 0,0 0 0,-1 0 0,1 1 0,0-1 0,0 0 0,-1 0 0,1 1 0,0-1 0,0 0 0,-1 1 0,1-1 0,0 1 0,-1-1 0,1 1 0,0-1 0,-1 1 0,1-1 0,-1 1 0,1-1 0,-1 1 0,1 0 0,-1 0 0,1-1 0,-1 1 0,0 0 0,1 0 0,19 39 0,-14-28 0,18 45 0,-18-40 0,2-1 0,-1 1 0,2-1 0,7 9 0,-14-22 0,0 0 0,0 0 0,0-1 0,0 1 0,0-1 0,1 0 0,-1 0 0,1 0 0,0 0 0,-1 0 0,1 0 0,0-1 0,0 0 0,0 1 0,0-1 0,0 0 0,1 0 0,-1-1 0,2 1 0,0-1 0,-1 0 0,0 0 0,1-1 0,-1 1 0,0-1 0,1 0 0,-1-1 0,0 1 0,0-1 0,0 0 0,0 0 0,0 0 0,1-1 0,7-6 0,0 0 0,0-1 0,-1 0 0,-1-1 0,0 0 0,0-1 0,-1 0 0,0-1 0,18-35 0,-22 38 0,0 0 0,1 0 0,0 1 0,0-1 0,1 1 0,1 1 0,-1-1 0,3 0 0,-4 3 0,1 1 0,1-1 0,-1 1 0,1 1 0,0-1 0,0 1 0,2 0 0,-9 3 0,1 1 0,0-1 0,0 1 0,-1-1 0,1 1 0,0 0 0,0 0 0,0-1 0,-1 1 0,1 1 0,0-1 0,0 0 0,0 0 0,-1 1 0,1-1 0,0 1 0,0-1 0,-1 1 0,1 0 0,0 0 0,-1 0 0,1 0 0,-1 0 0,1 0 0,-1 0 0,0 0 0,1 0 0,-1 1 0,0-1 0,0 1 0,0-1 0,0 1 0,0-1 0,0 1 0,0-1 0,-1 1 0,1 1 0,1 5 0,0 0 0,0 0 0,-1 0 0,0 0 0,-1 0 0,0 0 0,0 1 0,-1-1 0,0 5 0,-1 46 0,2-55 0,1-1 0,-1 1 0,1-1 0,0 1 0,0-1 0,0 0 0,0 1 0,1-1 0,-1 0 0,1 0 0,0 0 0,0 0 0,1 2 0,1-2-15,-1 0 0,0-1-1,0 0 1,1 0 0,0 0 0,-1 0-1,1-1 1,0 1 0,0-1 0,0 0-1,3 1 16,23 2-6821,-13-4-2618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07.4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34 213 3273,'-18'20'5801,"4"-3"2705,14-17-8414,-1 1 0,1-1 0,0 0 0,0 0 0,0 0 0,0 0 0,0 0 0,0 0 0,0 0 0,0 1 0,0-1 0,0 0 0,0 0 0,0 0 0,0 0 0,0 0 0,0 1 0,0-1 0,0 0 0,0 0 0,0 0 0,0 0 0,0 0 0,0 0 0,0 1 0,0-1 0,0 0 0,0 0 0,0 0 0,0 0 0,0 0 0,0 0 0,0 1 0,0-1 0,1 0 0,-1 0 0,0 0 0,0 0 0,0 0 0,0 0 0,0 0 0,0 0 0,0 0 0,1 0 0,-1 1 0,0-1 0,0 0 0,0 0 0,0 0 0,0 0 0,1 0-92,12 3 3791,14-3 754,1-8-4113,1-1 0,-1-1-1,0-2 1,-1-1 0,15-10-432,142-88-1172,-146 85-3838,0-1-4510,-13 8 2473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2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1487 4969,'-1'1'227,"-1"0"-1,1 0 1,0 0-1,0 0 1,0 0 0,0 0-1,0 0 1,0 0-1,0 0 1,0 1 0,1-1-1,-1 0 1,0 1-1,1-1 1,-1 1-1,1-1 1,-1 0 0,1 1-1,0-1 1,0 1-1,0 0-226,-1 24 7467,1-15-2754,-9-2 1894,1-3-2354,-1 12-4253,5-18 0,1 10 0,4-6 0,6-3 0,3-1 0,0-1 0,0 0 0,0-1 0,-1 0 0,1 0 0,0-1 0,-1-1 0,6-2 0,36-11 0,131-35 0,-64 16 0,311-105 0,-189 59 0,-38 8 0,-37 12 0,281-103 0,-19 3 0,0-1 0,-321 122 0,113-49 0,-127 49 0,2-1 0,21-16 0,-6-4 0,-41 20 0,-55 34 0,-1-1 0,-1 0 0,1-1 0,-1 0 0,4-6 0,-6-2 0,-9 17 0,0 1 0,1 0 0,-1-1 0,0 1 0,0 0 0,1-1 0,-1 1 0,0-1 0,0 1 0,1 0 0,-1-1 0,0 1 0,0-1 0,0 1 0,0-1 0,0 1 0,0 0 0,0-1 0,0 1 0,0-1 0,0 1 0,0-1 0,0 1 0,0-1 0,0 1 0,0 0 0,0-1 0,0 1 0,0-1 0,-1 1 0,1-1 0,0 1 0,0 0 0,-1-1 0,1 1 0,0 0 0,0-1 0,-1 1 0,-5-4 0,3-9 0,-11 3 0,6 3 0,0 1 0,0 0 0,0 1 0,-1 0 0,0 0 0,-1 1 0,-43-20 0,16 6 0,4 4 0,25 10 0,0 0 0,-1 0 0,1 1 0,-1 1 0,0-1 0,-14-2 0,19 4 0,0 0 0,1 0 0,-1 0 0,0 0 0,1 1 0,-1-1 0,0 1 0,1 0 0,-1 0 0,0 0 0,0 1 0,1-1 0,-1 1 0,0 0 0,1 0 0,-1 0 0,-2 2 0,5-3 0,1 1 0,0-1 0,-1 0 0,1 1 0,0-1 0,-1 0 0,1 1 0,0-1 0,0 0 0,-1 1 0,1-1 0,0 0 0,0 1 0,-1-1 0,1 1 0,0-1 0,0 1 0,0-1 0,0 0 0,0 1 0,0-1 0,0 1 0,0-1 0,0 1 0,0-1 0,0 1 0,0-1 0,0 0 0,0 1 0,0-1 0,0 1 0,1-1 0,-1 1 0,0-1 0,0 0 0,0 1 0,1-1 0,-1 0 0,0 1 0,1-1 0,-1 0 0,0 1 0,1-1 0,14 15 0,-14-14 0,11 8 0,0-1 0,0-1 0,1 0 0,-1 0 0,2-2 0,-1 1 0,1-2 0,0 0 0,0 0 0,0-1 0,1-1 0,8 2 0,0 2 0,11 4 0,-5-2 0,-27-7 0,0 0 0,1 0 0,-1 0 0,0 0 0,0 0 0,0 1 0,0-1 0,0 1 0,0-1 0,-1 1 0,1 0 0,0 0 0,-1-1 0,1 1 0,-1 0 0,0 0 0,0 1 0,0-1 0,0 0 0,0 0 0,0 0 0,0 1 0,-1-1 0,1 2 0,1 8 0,-1 0 0,0-1 0,0 1 0,-2 8 0,1-5 0,-1-4 0,0 1 0,0 0 0,-1 0 0,-1-1 0,0 0 0,0 1 0,-3 2 0,-36 76 0,13-30 0,16-31 40,-1 1-1287,5-9-2411,-6 12-6136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3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2095 4321,'0'0'-83,"0"0"1362,0 0 683,0 0 54,0 0-134,-7 0 921,7 0 1078,28-7 7547,2-8-7916,1-1-3746,6 4 234,1 2 0,-1 2 0,15-1 0,-5 1 0,122-28 0,54-8 0,3-8 0,102-14 0,-194 37 0,335-56 0,-338 59 0,99-22 0,872-172 0,-648 138 0,-305 55 0,195-39 0,127-29 0,9-4 0,-435 90 0,230-37 0,-118 22 0,132-39 0,123-32 0,-162 41 0,168-36 0,1 1 0,-185 42 0,-82 18 0,-23 4 0,16-3 0,7-9 0,62-14 0,-1-1 0,-29 4 0,-182 47 0,-1 1 0,0 0 0,0-1 0,1 1 0,-1-1 0,0 1 0,0-1 0,0 1 0,0-1 0,0 0 0,0 0 0,0 0 0,0 0 0,0 0 0,0 1 0,0-2 0,0 1 0,0 0 0,-1 0 0,1 0 0,0 0 0,-1 0 0,1-1 0,-1 1 0,0 0 0,1 0 0,-1-1 0,0 1 0,0-1 0,0 1 0,0-1 0,-1 1 0,1-1 0,0 1 0,-1-1 0,0 1 0,1-1 0,-1 1 0,0-1 0,0 1 0,0 0 0,0 0 0,0-1 0,0 1 0,0 0 0,0 0 0,-1-1 0,-30-20 0,2-1 0,13 9-125,6 6 56,11 7 66,-1 1 0,0-1 0,0 1 0,0-1 0,1 1 0,-1-1 0,0 1 0,0-1 0,1 1 0,-1-1 0,0 0 0,1 0 0,-1 1 0,1-1 0,-1 0 0,1 0 0,0 0 0,-1 1 0,1-1 0,0 0 0,-1 0 0,1 0 3,0 0-3,0 0 1,0 1-1,-1-1 1,1 0-1,0 1 1,-1-1-1,1 0 1,0 1-1,-1-1 1,1 1-1,-1-1 1,1 0-1,-1 1 1,1-1-1,-1 1 1,1 0-1,-1-1 1,1 1-1,-1-1 3,0 1 0,1-1-1,-1 1 1,0 0-1,1-1 1,-1 1-1,1-1 0,-1 0 1,1 1-1,-1-1 1,1 1-1,0-1 0,-1 0 1,1 1-1,0-1 1,-1 0-1,1 1 0,0-1 1,0 0-1,-1 0 1,1 1 2,0-1 0,0 0 1,0 1-1,-1-1 0,1 0 0,0 1 0,-1-1 0,1 0 0,0 1 0,-1-1 0,1 0 1,-1 1-1,1-1 0,-1 1 0,1-1 0,-1 1 0,0 0 0,1-1 0,-1 1-2,0-1 10,1 1 1,-1-1-1,1 1 0,-1-1 0,0 1 0,1-1 1,-1 1-1,1-1 0,0 1 0,-1-1 0,1 1 0,-1-1 1,1 0-1,0 1 0,-1-1 0,1 0 0,0 1 0,0-1 1,0 0-11,-1-2 7,-1 1 1,1 0-1,0-1 1,-1 1-1,1 0 1,-1 0-1,0 0 1,0 0 0,1 0-1,-1 0 1,-2 0-8,-7-10 2,6 7-2,4 3 0,-1 0 0,0 0 0,0 0 0,0 1 0,-1-1 0,1 0 0,0 1 0,-1 0 0,-1-2 0,3 3 0,1 0 0,0 0 0,0-1 0,-1 1 0,1 0 0,0 0 0,0-1 0,-1 1 0,1 0 0,0 0 0,-1 0 0,1 0 0,0-1 0,-1 1 0,1 0 0,0 0 0,-1 0 0,1 0 0,0 0 0,-1 0 0,1 0 0,0 0 0,-1 0 0,1 0 0,-1 0 0,1 0 0,0 0 0,-1 0 0,1 0 0,0 1 0,-1-1 0,1 0 0,0 0 0,-1 0 0,1 0 0,-2 1 0,193 94 0,-56-35 0,-62-21 0,-72-37 0,1 0 0,-1 0 0,0 0 0,0 0 0,0 0 0,0 0 0,0 0 0,0 0 0,-1 0 0,1 0 0,0 1 0,-1-1 0,0 0 0,0 0 0,0 1 0,0-1 0,0 0 0,0 2 0,-4 44 0,1-35 0,-1-1 0,-1 1 0,0-1 0,-1 0 0,-4 7 0,-13 27 0,1 3 0,-3-2 0,-9 10 0,-2 6 0,22-37-501,-42 72 1081,16-34-8371,15-26-2125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4:5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5497,'-11'4'707,"10"-3"-357,0-1 0,0 1 0,0-1 0,0 1 0,0 0 0,0-1 0,1 1 0,-1 0 1,0 0-1,0 0 0,0 0 0,1-1 0,-1 1 0,1 0 0,-1 0 0,0 1-350,-3 1 3972,3-3-3526,1 0 0,-1 1 0,0-1 0,0 0-1,1 1 1,-1-1 0,0 1 0,1-1 0,-1 1 0,0-1 0,1 1 0,-1 0 0,1-1 0,-1 1 0,1 0 0,-1-1 0,1 1 0,0 0-1,-1-1 1,1 1 0,0 1-446,7 18 7170,-6-18-7135,0 1 0,1-1 0,-1 0 0,1 1 0,0-1 0,0 0 0,0 0 1,0 0-1,0 0 0,0 0 0,0-1 0,1 1 0,0 0-35,73 22 0,1-3 0,49 5 0,-54-11 0,61 8 0,4-6 0,-46-6 0,519 66 0,-349-45 0,62 10 0,-90-19 0,-164-18 0,143 1 0,-180-6 0,-28 0 0,-1-1 0,1 1 0,-1-1 0,1 0 0,-1 0 0,0 0 0,1 0 0,-1-1 0,0 1 0,0-1 0,1 0 0,-2 0 0,4-2 0,-6 4 0,0-1 0,1 1 0,-1-1 0,0 1 0,1-1 0,-1 1 0,0-1 0,0 1 0,0-1 0,0 1 0,0-1 0,1 0 0,-1 1 0,0-1 0,0 1 0,0-1 0,0 1 0,-1-1 0,1 1 0,0-1 0,0 0 0,0 1 0,0-1 0,-1 1 0,1-1 0,0 1 0,0-1 0,-1 1 0,1-1 0,0 1 0,-1 0 0,1-1 0,0 1 0,-1-1 0,1 1 0,-1 0 0,1-1 0,-1 1 0,-2-5 0,3 4 0,-1 0 0,1 0 0,-1 0 0,1-1 0,-1 1 0,1 0 0,-1 0 0,0 0 0,1 0 0,-1 0 0,0 0 0,0 0 0,0 0 0,0 0 0,0 0 0,0 0 0,0 1 0,0-1 0,0 0 0,0 1 0,-1-1 0,-34-16 0,13 8 0,-111-71 0,123 72 0,1 0 0,0-1 0,1 0 0,-8-8 0,-4-7 0,-2 1 0,-8-7 0,-1-6 0,30 26 0,4 7 0,5 7 0,44 32 0,-26-17 0,9 10 0,-24-18 0,0-1 0,-1 0 0,0 0 0,0 1 0,-1 0 0,0 1 0,-1 0 0,-1 0 0,0 1 0,0-1 0,-1 1 0,2 11 0,-5-12 0,-1 0 0,0 0 0,-1 1 0,0-1 0,-1 0 0,-1 0 0,0 1 0,0-1 0,-2 0 0,1-1 0,-1 1 0,-1-1 0,-3 7 0,-8 11 0,0 0 0,-2-1 0,-1 0 0,-13 12 0,-12 12-223,-1-1 1,-3-3-1,-47 37 223,69-61-4616,1-1-5767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5:0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7 215 4817,'-6'0'-738,"5"0"3970,82-4 14784,4-1-10576,80 8-7440,-25-1 0,32-6 0,496-61 0,-383 35 0,570-24 0,-811 52 0,717-31 0,-378 19 0,-91 5 0,97 18 0,53 19 0,-301-16 0,97 24 0,-64-9 0,99 21 0,-94-16 0,52 17 0,-94-18 0,-68-13 0,42 17 0,43 11 0,-86-23 0,14 0 0,5 2 0,-43-14 0,-32-7 0,1 0 0,-1-1 0,1-1 0,0 0 0,4-1 0,-10 1 0,11 1 0,-17-3 0,0 0 0,0 0 0,0 0 0,0 0 0,0-1 0,-1 1 0,1 0 0,0 0 0,0-1 0,0 1 0,-1-1 0,1 1 0,0-1 0,0 1 0,-1-1 0,1 1 0,0-1 0,-1 0 0,1 1 0,-1-1 0,1 0 0,-1 1 0,1-1 0,-1 0 0,0 0 0,1 1 0,-1-1 0,0 0 0,1 0 0,-1 0 0,0 0 0,0 0 0,0 1 0,0-1 0,0 0 0,0 0 0,0 0 0,0 0 0,0 0 0,0 1 0,-1-1 0,1 0 0,-8-34 0,7 34 0,-27-69 0,25 63 0,0 1 0,0-1 0,-1 0 0,0 1 0,0 0 0,-3-2 0,-13-24 0,-16-28 0,-5-13 0,36 63 0,-1 0 0,0 0 0,0 0 0,-1 1 0,-2-3 0,6-2 0,13 29 0,-1 1 0,0 0 0,-1 0 0,0 1 0,-2-1 0,0 2 0,-1 0 0,26 71 0,-30-85 0,0-1 0,1 1 0,-1-1 0,0 1 0,0-1 0,0 1 0,-1 0 0,1-1 0,-1 1 0,0 0 0,0-1 0,0 1 0,0 0 0,-1-1 0,0 1 0,0 0 0,0-1 0,0 1 0,0-1 0,-1 1 0,-7 15 0,8-16 0,0 0 0,0 0 0,-1 0 0,1 0 0,-1-1 0,0 1 0,0-1 0,-2 3 0,-23 22 0,-2-2 0,0-1 0,-2-1 0,-1-2 0,-12 6 0,-48 22-258,45-25-3352,0 1-6268,7-5 1331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5:54.5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 8282,'0'-9'-2546,"0"3"4162,0 0 5670,0 5 8515,0 183-12973,0 1-6702,9-144-14059,-9-30 12450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6:01.5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34 3473,'0'217'16317,"8"-171"-14882,1 11-81,-9 18 37,8-37-1054,-7-28-168,-1 6 1789,0-16-1894,0 1 0,0-1 1,0 0-1,0 0 0,0 0 1,0 1-1,0-1 0,0 0 1,-1 0-1,1 0 0,0 0 1,0 1-1,0-1 0,0 0 0,0 0 1,0 0-1,0 0 0,-1 0 1,1 1-1,0-1 0,0 0 1,0 0-1,0 0 0,-1 0 1,1 0-1,0 0 0,0 0 0,0 0 1,0 0-1,-1 1 0,1-1 1,0 0-1,0 0 0,0 0 1,-1 0-1,1 0 0,0 0 1,0 0-1,0 0 0,-1 0 0,1-1 1,0 1-1,0 0 0,0 0 1,-1 0-1,1 0 0,0 0 1,0 0-1,0 0 0,0 0 0,-1 0 1,1-1-1,0 1 0,0 0-64,-1-2 25,1-1-1,-1 1 1,1-1-1,-1 1 0,1 0 1,0-1-1,0 1 0,0-1 1,1 1-1,-1-2-24,1-2 22,-1-191-698,-9 160 418,1-3-27,8-95 107,33 135 136,-21 1 90,10-2 88,40-7 17,-17 2-217,6 3 35,-42 3 43,1 0 0,-1-1-1,0 0 1,0 0 0,4-2-14,54-11 34,-34 4-42,-29 9-20,1 0-1,0 0 1,-1 0 0,1 0 0,0 1 0,0 0 0,3 0 28,-8 0-20,2 1 16,-1 0-1,1 1 0,-1-1 0,0 1 0,0-1 0,0 1 0,0 0 0,0-1 0,0 1 0,0 0 0,0 0 0,-1-1 0,1 1 0,-1 0 0,1 0 0,-1 0 0,0 0 0,0 1 5,4 10 139,-2-9-68,-1 0 0,1 0 0,-1 0 1,0 0-1,0 0 0,0 1 0,-1-1 0,1 1-71,6 29 587,23 46 200,-13-23-107,-14-36-415,-3-18-233,0-1-1,0 0 0,1 0 1,-1 1-1,0-1 0,1 0 1,-1 0-1,1 1 1,0-1-1,0 1-31,1 4 61,-1 1 1,0 0-1,-1-1 0,1 1 1,-2-1-1,1 1 0,-1 2-61,0 11 87,1-17-68,0-4-14,0 1-1,0 0 1,1 0-1,-1 0 1,0-1-1,0 1 0,0 0 1,0 0-1,0 0 1,-1-1-1,1 1 0,0 0 1,0 0-1,0 0 1,-1-1-1,1 1 1,0 0-1,-1 0 0,1-1 1,-1 1-1,1 0 1,-1-1-1,1 1 0,-1-1 1,1 1-1,-1-1 1,0 1-5,-10 13-38,-3-1 85,12-11-48,0 0 1,0 0 0,0-1-1,0 1 1,0 0 0,0-1-1,0 1 1,-1-1 0,1 0-1,-1 1 1,0-1 0,-12 5 0,12-5 0,-1 1 0,1-1 0,0 0 0,-1 0 0,1 0 0,-1 0 0,1-1 0,-1 1 0,0-1 0,-155 4-352,96-6-401,-10-1-3312,26 8-5820,37-5 6037,2 0-694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6:03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47 4945,'0'0'-1062,"27"0"4859,49-3 237,40-13-3228,-85 8-761,-22 5-46,1 1 1,0 0 0,0 0 0,1 1 0,-1 1 0,17-5-38,-25 4 81,0 0 1,1 1-1,-1-1 1,1 1-1,0-1 1,-1 1-1,1 0 1,-1 0-1,1 0 1,0 0 0,-1 0-1,1 1 1,-1-1-1,1 1 1,0 0-44,6 3 826,-9-4-746,1 0 1,0 0-1,0 1 0,-1-1 0,1 0 0,0 1 0,0-1 0,-1 0 1,1 1-1,0-1 0,-1 1 0,1-1 0,0 1 0,-1 0 0,1-1 1,-1 1-1,1 0 0,-1-1 0,1 1 0,-1 0 0,0-1 0,1 1 1,-1 0-1,0 0 0,1 0 0,-1-1 0,0 1 0,0 0 1,0 0-1,0 0 0,0 0 0,0-1 0,0 1 0,0 0-80,8 37 2950,1 22-561,-1-12-1382,0-11-474,-6-32-442,0 1 0,-1 0 0,1 0 0,-1-1 0,-1 1 0,1 3-91,7 33 288,1 1-100,-1 4 156,-8-43-244,0 1-1,0-1 1,0 0 0,0 0 0,-1 1 0,0-1 0,0 0 0,0 0 0,-2 4-100,0 4 383,3-12-366,0 1 1,0 0-1,0-1 1,0 1-1,0 0 1,-1-1-1,1 1 1,0-1-1,0 1 1,0 0-1,-1-1 1,1 1-1,0-1 1,-1 1-1,1-1 1,0 1-1,-1-1 1,1 1-1,-1-1 1,1 1-1,0-1 1,-1 0-1,0 1-17,-17 15 449,3-3-217,0-1 0,0 0 1,-12 5-233,-6 4 267,24-15-125,0 0 0,0-1 0,0 0 0,-1-1 0,0 0 0,-3 1-142,-34 15 968,37-15-653,0-1 0,0 0 0,-1 0 0,1-1 0,-2 0-315,-15 4 821,21-5-777,-1 0-1,1-1 1,-1 1-1,1-2 1,-1 1-1,1 0 1,-1-1-1,1 0 1,-1-1-1,1 0 1,-4 0-44,8 0 0,1 0 0,-1 0 0,0 0 0,1-1 0,-1 1 0,0 0 0,1-1 0,0 1 0,-1-1 0,1 0 0,0 1 0,0-1 0,0 0 0,0 0 0,0 1 0,0-1 0,1 0 0,-1 0 0,1 0 0,-1 0 0,1 0 0,0 0 0,-1 0 0,1 0 0,0 0 0,0 0 0,1 0 0,-1-1 0,0 2 0,0-202 0,-8 105 0,7 92 0,0-1 0,0 0 0,0 1 0,0-1 0,-3-4 0,-4-30 0,-1-17 0,1 17 0,4 24 87,0-5-4911,4 21 4696,0 0-277,-1 1 1,1-1 0,0 1-1,0-1 1,0 0 0,0 1-1,0-1 1,0 0 0,0 1 0,0-1-1,0 0 1,1 1 0,-1-1-1,0 0 1,0 1 0,0-1 0,1 1-1,-1-1 1,0 0 0,1 1-1,-1-1 1,1 1 0,-1-1-1,0 1 1,1-1 0,-1 1 0,1 0-1,0-1 1,-1 1 0,1 0 404,0-4-3794,-1-1-423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6:04.8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101 76 4689,'-1'-1'112,"0"0"0,0 0 1,0 0-1,0 0 0,1 0 0,-1 0 1,0 0-1,1-1 0,-1 1 0,1 0 1,-1 0-1,1 0 0,0-1 0,-1 1 0,1 0 1,0-1-1,0 1 0,0 0 0,0-2-112,1-32 7793,-1 19 1335,25 20-2808,32 10-3574,-40-10-2753,0-2 0,0 0 0,0-1 1,0 0-1,0-2 0,17-1 7,0-4 0,-11 2 0,1 1 0,11 1 0,-22-1 0,-3-2 0,35 3 0,-44 2 0,-1 0 0,0 0 0,1 0 0,-1 0 0,1 1 0,-1-1 0,0 0 0,1 0 0,-1 0 0,1 0 0,-1 1 0,0-1 0,1 0 0,-1 0 0,0 0 0,1 1 0,-1-1 0,0 0 0,0 1 0,1-1 0,-1 0 0,0 1 0,0-1 0,1 0 0,-1 1 0,0-1 0,0 0 0,0 1 0,0-1 0,0 1 0,1-1 0,-1 0 0,0 1 0,0-1 0,0 1 0,0-1 0,0 1 0,-1 7 0,1 115 0,8-62 0,0 5 0,-7-57 0,0 1 0,0-1 0,1 0 0,2 5 0,-2-5 0,0 1 0,0-1 0,-1 0 0,0 6 0,7 43 0,-8 1 0,0-57 0,0-1 0,-1 1 0,1-1 0,-1 0 0,1 1 0,-1-1 0,1 1 0,-1-1 0,0 0 0,0 0 0,0 1 0,0-1 0,0 0 0,0 0 0,0 0 0,0 0 0,0 0 0,-1 0 0,1 0 0,-8 3 0,7-2 0,-1-1 0,1 0 0,-1 0 0,0 0 0,0-1 0,1 1 0,-1-1 0,0 1 0,0-1 0,0 0 0,0 0 0,1 0 0,-1 0 0,0-1 0,-2 0 0,-7 0 0,-64 11 0,3 7 0,55-12 0,0 0 0,0-1 0,0-2 0,0 1 0,-3-2 0,2 1 0,15-1 0,1 0 0,-1-1 0,0 0 0,0 0 0,0 0 0,1 0 0,-1 0 0,0-1 0,0 0 0,1 0 0,-4-1 0,6 2 0,-1 0 0,1 0 0,-1-1 0,1 1 0,0-1 0,-1 1 0,1-1 0,0 1 0,-1-1 0,1 0 0,0 0 0,0 0 0,-1 0 0,1 0 0,0 0 0,0 0 0,0 0 0,0 0 0,1 0 0,-1 0 0,0-1 0,0 1 0,1 0 0,-1-1 0,-6-9 0,4 7 0,0 0 0,1 0 0,-1 0 0,1-1 0,-1 1 0,1-1 0,1 1 0,-1-1 0,1 0 0,0 0 0,0 1 0,0-1 0,0-2 0,0-11 0,1-1 0,0 1 0,2-1 0,0-21 0,-2 19 0,-1 0 0,-1 1 0,-1-1 0,-1-3 0,-21-56 0,22 71-67,0 0 1,-1 0-1,0 1 1,-4-7 66,-2-2-3797,3-1-5799,5 8 1522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6:06.4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0 194 5513,'4'-7'-155,"1"-1"4879,-3 4-2466,22-12 11935,-15 13-10773,28-6-453,1-2-3120,61-21 153,-72 23 0,0-1 0,7-5 0,19-7 0,-24 8 0,19-5 0,-44 17 0,25-10 0,-20 11 0,-1 2 0,-7-1 0,0 1 0,-1-1 0,1 0 0,0 0 0,0 1 0,-1-1 0,1 0 0,0 1 0,0-1 0,-1 1 0,1-1 0,0 1 0,-1-1 0,1 1 0,-1 0 0,1-1 0,-1 1 0,1-1 0,-1 1 0,1 0 0,-1 0 0,0-1 0,1 1 0,-1 0 0,0 0 0,3 2 0,-1 1 0,0-1 0,0 1 0,0 0 0,-1 0 0,1 0 0,-1 0 0,0 0 0,0 0 0,-1 0 0,1 3 0,6 24 0,2 20 0,16 82 0,0-11 0,-21-87 0,0 1 0,-2-27 0,0 0 0,-1 0 0,-1 0 0,1 1 0,-1-1 0,-1 0 0,0 4 0,-1 27 0,-3-37 0,1-1 0,-1 0 0,1 0 0,-1-1 0,0 1 0,0-1 0,-4 1 0,-12 5 0,1 1 0,-1 1 0,-11 8 0,-40 17 0,37-16 0,29-14 0,0-1 0,0 0 0,0 0 0,-1 0 0,-4 1 0,-31 9 0,34-13 0,6-1 0,1 0 0,-1 0 0,1 0 0,-1 1 0,1-2 0,-1 1 0,1 0 0,0 0 0,-1 0 0,1 0 0,0-1 0,0 1 0,0-1 0,0 1 0,0-1 0,0 1 0,1-1 0,-1 0 0,0 1 0,1-1 0,-1 0 0,1 1 0,0-1 0,-1 0 0,1 0 0,0 1 0,0-1 0,0 0 0,0 0 0,1 0 0,-1 1 0,-9-51 0,1 0 0,7 31 0,-2 0 0,0 1 0,-1-1 0,-1 1 0,-3-7 0,-3-14 0,-20-29 0,27 57 0,0 1 0,-1 0 0,-1 1 0,0-1 0,-2-2 0,1 0 0,1-1 0,-1-4 0,-2-1-2833,2 3-7853,0 7 1720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2:00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71 394 9154,'-6'5'-541,"-4"3"11392,6-5 1016,5-4-9109,4-5-4080,-4 5 1322,7-7 0,-1 0 0,0-1 0,0 1 0,-1-1 0,0-1 0,-1 0 0,0 1 0,0-1 0,1-5 0,3-16 0,-7 26 0,0-1 0,0 0 0,0 0 0,-1 0 0,1 0 0,-1 0 0,-1 0 0,1 0 0,-1 0 0,0 0 0,-1-1 0,1 1 0,-1 0 0,-1 0 0,1 0 0,-1 0 0,0-1 0,1 5 0,1 1 0,-1-1 0,0 0 0,1 1 0,-1-1 0,0 1 0,0 0 0,0-1 0,0 1 0,0 0 0,0-1 0,0 1 0,0 0 0,-1 0 0,1 0 0,0 0 0,-1 0 0,1 0 0,-1 0 0,1 1 0,-1-1 0,1 0 0,-1 1 0,1-1 0,-2 1 0,1 0 0,0 1 0,0-1 0,0 1 0,1-1 0,-1 1 0,0 0 0,0 0 0,0-1 0,0 1 0,1 1 0,-1-1 0,0 0 0,1 0 0,-1 1 0,1-1 0,0 1 0,-2 1 0,-4 6 0,0 1 0,0 0 0,1 0 0,1 1 0,-1 0 0,-2 8 0,3-3 0,0 0 0,1 1 0,1 0 0,0-1 0,1 1 0,1 0 0,1 0 0,0 0 0,1 0 0,1 0 0,1-1 0,0 1 0,1 0 0,1-1 0,0 0 0,5 7 0,-7-15 0,2 0 0,-1-1 0,1 0 0,0 0 0,0-1 0,1 1 0,0-1 0,0-1 0,1 1 0,-1-1 0,1 0 0,0 0 0,1-1 0,-1 0 0,1 0 0,0-1 0,0 0 0,0 0 0,0-1 0,0 0 0,0 0 0,1-1 0,0 0 0,1-1 0,-1 0 0,0-1 0,1 0 0,-1-1 0,0 0 0,1-1 0,-1 0 0,0 0 0,-1 0 0,1-1 0,-1-1 0,1 0 0,-1 0 0,-1 0 0,1-1 0,3-4 0,-1 0 0,-1 0 0,0-1 0,0 0 0,-2-1 0,1 0 0,-1 0 0,-1 0 0,0-1 0,-1 0 0,3-10 0,5-28 0,4-44 0,-16 91 0,7 74 0,8 9 0,-17-76 0,1 0 0,0-1 0,0 1 0,1 0 0,-1-1 0,1 1 0,-1 0 0,1-1 0,0 1 0,0-1 0,0 1 0,0-1 0,0 1 0,1-1 0,-1 0 0,1 1 0,-1-1 0,1 0 0,0 0 0,0 0 0,0-1 0,0 1 0,0 0 0,0-1 0,1 1 0,-1-1 0,1 0 0,-1 0 0,0 0 0,1 0 0,0 0 0,-1 0 0,1-1 0,1 1 0,0-1 0,-1 0 0,1 0 0,0 0 0,-1-1 0,1 1 0,0-1 0,-1 0 0,1 0 0,-1 0 0,1 0 0,-1-1 0,1 1 0,-1-1 0,0 0 0,0 0 0,0 0 0,0-1 0,0 1 0,0-1 0,-1 1 0,1-1 0,-1 0 0,1-2 0,124-174 0,-123 173 0,0 1 0,0 0 0,0 0 0,1 0 0,0 1 0,0-1 0,0 1 0,1 1 0,0-1 0,-1 1 0,1 0 0,1-1 0,-5 3 0,1 0 0,-1 1 0,0-1 0,0 0 0,1 1 0,-1-1 0,0 1 0,1 0 0,-1 0 0,1 0 0,-1 0 0,0 0 0,1 1 0,-1-1 0,0 1 0,1-1 0,-1 1 0,0 0 0,0 0 0,1 0 0,-1 0 0,0 0 0,0 0 0,0 1 0,0-1 0,-1 1 0,1-1 0,0 1 0,-1 0 0,1 0 0,-1-1 0,1 1 0,-1 0 0,1 2 0,7 14 0,-1 0 0,0 0 0,-1 0 0,-1 1 0,11 30 0,-9-25 0,-5-15 0,0 1 0,1-1 0,0 0 0,1 1 0,0-2 0,1 3 0,-4-9 0,0 0 0,-1 0 0,1 0 0,0 0 0,0 0 0,0-1 0,0 1 0,1-1 0,-1 1 0,0-1 0,1 0 0,-1 0 0,0 0 0,1 0 0,-1 0 0,1 0 0,0-1 0,-1 1 0,1-1 0,0 0 0,-1 0 0,1 0 0,-1 0 0,1 0 0,0-1 0,1 0 0,1 0 0,1-2 0,0 1 0,-1 0 0,1-1 0,-1 0 0,0 0 0,0-1 0,0 1 0,0-1 0,-1 0 0,0-1 0,1 1 0,-1-1 0,-1 1 0,1-1 0,1-3 0,10-16 0,-1-1 0,11-26 0,-16 31 0,4-6 0,57-109 0,-57 113 0,1 1 0,0 1 0,2 0 0,18-17 0,-29 32 0,0 1 0,1 0 0,0 0 0,0 0 0,0 1 0,1 0 0,-1 0 0,1 1 0,-1 0 0,2 0 0,-4 0 0,-1 1 0,0 1 0,1-1 0,-1 0 0,1 1 0,-1 0 0,1 0 0,0 0 0,-1 0 0,1 0 0,-1 1 0,1 0 0,-1 0 0,0 0 0,1 0 0,-1 0 0,0 0 0,0 1 0,1 0 0,-1 0 0,4 3 0,-1 0 0,0 0 0,0 1 0,-1 0 0,0 0 0,0 0 0,0 1 0,0-1 0,-1 1 0,0 0 0,2 8 0,8 9 0,-12-21 0,0 1 0,0-1 0,0 0 0,0 1 0,-1-1 0,1 1 0,-1-1 0,0 1 0,0 1 0,-1-5 0,0-1 0,0 1 0,0 0 0,1 0 0,-1 0 0,0 0 0,0 0 0,0 0 0,0-1 0,0 1 0,1 0 0,-1 0 0,0 0 0,0 0 0,0 0 0,0 0 0,0 0 0,1 0 0,-1 0 0,0 0 0,0 0 0,0 0 0,0 0 0,1 0 0,-1 0 0,0 0 0,0 0 0,0 0 0,0 0 0,1 0 0,-1 0 0,0 0 0,0 0 0,0 0 0,0 0 0,1 1 0,-1-1 0,0 0 0,0 0 0,0 0 0,0 0 0,0 0 0,0 0 0,0 1 0,1-1 0,-18-30 0,9 15 0,0-1 0,-2 2 0,0-1 0,0 1 0,-9-7 0,16 17 0,0 1 0,-1 0 0,0 0 0,0 0 0,1 0 0,-2 1 0,1-1 0,0 1 0,0 0 0,-1 1 0,1-1 0,-1 1 0,0 0 0,1 0 0,-1 0 0,0 1 0,1-1 0,-1 1 0,0 0 0,0 1 0,0-1 0,1 1 0,-3 0 0,-7 3 0,0 0 0,1 1 0,0 0 0,0 1 0,0 1 0,0 0 0,1 1 0,0 0 0,1 1 0,0 0 0,0 1 0,-6 7 0,9-8 0,1 0 0,0 0 0,0 0 0,1 1 0,0 0 0,1 0 0,0 1 0,0-1 0,1 1 0,1 0 0,0 1 0,0-1 0,1 0 0,1 1 0,-1 10 0,2-18 0,0 0 0,1 0 0,-1 0 0,1 0 0,0-1 0,0 1 0,0 0 0,1-1 0,-1 1 0,1 0 0,0-1 0,0 0 0,0 1 0,0-1 0,0 0 0,1 0 0,0 0 0,-1-1 0,1 1 0,0-1 0,0 1 0,1-1 0,-1 0 0,0 0 0,1 0 0,-1-1 0,1 1 0,0-1 0,-1 0 0,4 1 0,3 0 0,0 0 0,1 0 0,-1-1 0,0-1 0,1 1 0,-1-2 0,0 1 0,1-2 0,-1 1 0,0-1 0,0-1 0,2 1 0,-1-1 0,-1-1 0,1 0 0,0-1 0,-1 0 0,0 0 0,0-1 0,-1 0 0,0-1 0,0 0 0,0 0 0,-1-1 0,0 0 0,0-1 0,-1 0 0,0 0 0,-1 0 0,0-1 0,3-7 0,-5 8 0,-1-1 0,-1 0 0,0 0 0,0 0 0,-1-1 0,0-4 0,6-36 0,-5 44 0,-1 0 0,0 1 0,-1-1 0,0 0 0,0 0 0,0 1 0,-1-1 0,0 0 0,-1-3 0,-1 9 0,1 7 0,1 7 0,6 125 0,10 37 0,-5-76 0,5 157 0,-13-158 0,-9 84 0,5-146 0,-21 215 0,14-154 0,5-49 0,-1 0 0,-9 31 0,-1-20 0,-2 1 0,-10 18 0,19-58 0,0-2 0,-2 1 0,0-1 0,-1 0 0,0-1 0,-2-1 0,0 0 0,-15 14 0,16-19 0,0 0 0,-1-1 0,0 0 0,0-1 0,-1-1 0,-8 4 0,15-9 0,-1 0 0,1 0 0,-1-1 0,1 0 0,-1-1 0,0 0 0,0 0 0,0 0 0,0-1 0,0 0 0,1-1 0,-1 1 0,0-2 0,-5 0 0,4-1 0,0 1 0,1-1 0,-1-1 0,1 0 0,0 0 0,0-1 0,0 0 0,0 0 0,1 0 0,0-1 0,-6-6 0,4 1 0,0 1 0,0-2 0,1 1 0,0-1 0,1 0 0,1-1 0,-3-5 0,-5-20 0,2-1 0,1 0 0,2 0 0,-3-40 0,6 30 0,3 0 0,1-1 0,5-28 0,6-34 0,6-2 0,-2 44-1401,-2 27 2790,2 1 0,15-31-1389,22-34-2645,-22 54-3089,0 2-4302,-4 10 2165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7:57.9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8066,'9'3'-1548,"-8"-3"1721,0 0 0,0 1 0,0-1 0,0 0 0,0 1 0,0-1 0,0 1 0,-1 0-1,1-1 1,0 1 0,0 0 0,-1-1 0,1 1 0,0 0 0,-1 0 0,1 0 0,-1 0 0,1-1-1,-1 1 1,1 0 0,-1 0 0,1 0-173,11 7 36,1 0-3769,-13-5 2377,0-2-320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27:58.4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0 2336,'-3'6'2668,"2"-6"-2237,1 1 0,-1-1 1,1 1-1,0-1 1,-1 1-1,1-1 1,-1 1-1,1 0 0,0-1 1,-1 1-1,1 0 1,0 0-1,0-1 1,0 1-1,0 0 0,0-1 1,-1 1-1,1 0 1,0 0-1,1 0-431,-1 8 2662,0-7-5103,0 0-3422,0-2 2730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25.69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85 1 2785,'0'0'0,"0"0"-176,0 0 756,0 0 101,0 0 186,0 0 100,0 0 88,0 0 90,0 0 97,0 0 76,0 0 82,0 0 52,0 0 42,0 0 33,-2 0-23,0 0-17,1 0-41,-1 0-75,1 0-48,1 0-50,-1 0-48,1 0-40,0 0-22,0 0-17,0 0 19,0 0 21,0 1-267,0 0-1042,0 1 283,0 0-160,0-1 0,0 1 0,0 0 0,0-1 0,0 1 0,0 0 0,0 1 0,0-1 0,0 2 0,0-1 0,0 0 0,0 0 0,0 0 0,0 0 0,0 2 0,0 0 0,0 0 0,0 0 0,0 0 0,0 0 0,0 0 0,0 1 0,0 0 0,0 0 0,0 1 0,0 0 0,0 1 0,0-1 0,0 1 0,0 0 0,0 1 0,-1-1 0,-1 2 0,0 0 0,1 1 0,-2 1 0,1 0 0,0 1 0,0 1 0,1 1 0,-1 1 0,0 2 0,0 1 0,1 1 0,-2 1 0,1 1 0,0 1 0,-1 1 0,0 2 0,-1 1 0,1 2 0,0 1 0,1 0 0,-1 1 0,0-1 0,1 1 0,1 0 0,0-1 0,-1 0 0,0 0 0,0-1 0,1 0 0,0-1 0,-1-1 0,0-1 0,0 0 0,0-1 0,2-1 0,-1-2 0,1-1 0,0-1 0,0-1 0,0 0 0,0 0 0,0-2 0,0-1 0,0-1 0,0-2 0,0-2 0,0-2 0,2 0 0,-1-4 0,1-1-7067,0-1-314,-1-2 76,-1-1-4251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26.53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091.52771"/>
      <inkml:brushProperty name="anchorY" value="-191.35655"/>
      <inkml:brushProperty name="scaleFactor" value="0.5"/>
    </inkml:brush>
  </inkml:definitions>
  <inkml:trace contextRef="#ctx0" brushRef="#br0">286 40 6113,'0'0'0,"0"0"-1392,-2-1 1867,0-1 288,-1 0 368,0 0 179,-2-1 88,1 1 73,0 0 65,-2 0 46,1 1 41,0 1 23,-1 0 7,-1 2 2,-1 0 2,1 2-19,-2 0-5,1 1 10,-1 2 24,1 1 78,-1 0 91,1 2-2157,0 1 626,-1 0-305,1 2 0,-1-1 0,1 0 0,0 2 0,-1-1 0,1 1 0,0 0 0,-1-1 0,1 0 0,-1-1 0,1 0 0,0-1 0,1 0 0,0 0 0,1-1 0,0-1 0,2-1 0,0-1 0,1-2 0,1 1 0,-2 0 0,2 0 0,0-2 0,0 0 0,1-1 0,1-1 0,-1-1 0,1 0 0,2-2 0,0 0 0,0-1 0,-1-1 0,2 0 0,0-2 0,0-1 0,1-1 0,-2 0 0,2-1 0,1-1 0,-1-1 0,1 1 0,1-1 0,-1 1 0,1-1 0,0 0 0,-1-1 0,1 1 0,0 0 0,0 0 0,0 0 0,0 0 0,1 1 0,0-1 0,0 1 0,1-1 0,0 1 0,-1 0 0,-1-1 0,1 1 0,0 0 0,1-1 0,-1 1 0,0 0 0,-1 1 0,1 0 0,0 2 0,0 0 0,1 0 0,0 1 0,0 1 0,1 1 0,-1-1 0,2 0 0,1 1 0,-1 2 0,0 1 0,-1 3 0,0 2 0,1 2 0,1 3 0,-1 1 0,1 1 0,0 2 0,0 0 0,1 1 0,-1 1 0,0 0 0,-1 0 0,-1 1 0,0-1 0,1 1 0,0 0 0,-1-1 0,-1-2 0,-1 0 0,1-1 0,-1 0 0,1-2-2829,-1-2-4447,-1 0 621,-1-1-446,-2-2-2085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27.6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4.38016"/>
      <inkml:brushProperty name="anchorY" value="-1486.96875"/>
      <inkml:brushProperty name="scaleFactor" value="0.5"/>
    </inkml:brush>
  </inkml:definitions>
  <inkml:trace contextRef="#ctx0" brushRef="#br0">51 65 5057,'0'0'0,"-2"0"-1200,-1-1 1447,-1-1 267,1 0 331,1 0 164,-2-2 94,2 2 61,-1-2 51,2 1 21,0 0 38,0 0 12,-1-1 9,1 1-1,-1 0-7,1 0-34,-2 0-20,1 1-52,0-1-55,0 1-72,0 0-70,-1 0-62,1 0-85,1 0-21,0 1-11,2 0-41,0 0 0,1 0-12,1 1 2,2 0-12,-1 0-5,1 0-373,1 0-380,1 0 85,1 0-69,0 0 0,2 0 0,0 0 0,2 0 0,-1 0 0,2 0 0,1 0 0,1 0 0,1 1 0,0 0 0,1 0 0,1 0 0,1-1 0,0 1 0,-1-1 0,0 0 0,-1 0 0,0 0-75,0 0-865,0 0 159,-2 0-188,0 0-99,0 0-111,-1 0-137,0 0-142,-2 0-179,0 0-181,-2-1-154,0 0-174,0 0-111,1 0-109,-1 0-190,-1-1-211,0 1-126,-2 0-1956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28.12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48.13794"/>
      <inkml:brushProperty name="anchorY" value="-2437.89917"/>
      <inkml:brushProperty name="scaleFactor" value="0.5"/>
    </inkml:brush>
  </inkml:definitions>
  <inkml:trace contextRef="#ctx0" brushRef="#br0">26 10 3185,'0'0'0,"0"0"568,-2-1 1073,1 0 152,-1 0 227,1-1 73,0 1 57,0 0-14,1 0-56,-1 0-94,1 1-108,0-1-138,1 1-94,-1 0-82,-2 1-74,0 1 29,1 1 57,-1 2 122,0 0-1971,-1 2 546,1 0-269,1 2-4,-1 0 0,2 3 0,0 0 0,0 2 0,0 2 0,0 1 0,0 1 0,0 1 0,0 1 0,2 0 0,-1 1 0,1 0 0,0-1 0,-1 0 0,-1 0 0,2-1 0,0 0 0,0-1 0,-1 0 0,0-1 0,1-1 0,0 0 0,0-1 0,0 0 0,-1-2 0,-1-1 0,0 0 0,2-1 0,0 0 0,-1-2 0,1-1 0,0 0-373,1-2-3843,-1 1 1271,-1-1-517,0 0 130,0 0 154,-1-1 117,-1 0 67,-1 0 91,0-2 171,1 0-971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28.3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74.5896"/>
      <inkml:brushProperty name="anchorY" value="-4030.81177"/>
      <inkml:brushProperty name="scaleFactor" value="0.5"/>
    </inkml:brush>
  </inkml:definitions>
  <inkml:trace contextRef="#ctx0" brushRef="#br0">26 34 2377,'0'0'0,"-2"0"400,0 1 877,-1 0 161,0 0 250,0 0 177,-1 0 120,1-1 137,1 0 61,0 0 35,1 0 1,2 1-88,0 0-132,1 0-201,1 0-218,2-1-219,1 1-197,1-1-194,1 0-166,1 0-172,2 0-159,1 0-459,1 0 46,2-1-51,1 0-9,0 0 0,1-1-261,0 1-486,0-2-176,0 1-368,1 0-309,1-1-311,0 0-267,-1 0-223,0-1-194,1 2-160,-1-2-147,1 1-119,1 0-105,-1 0 6,-3 0-948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29.70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061.77539"/>
      <inkml:brushProperty name="anchorY" value="-5012.8335"/>
      <inkml:brushProperty name="scaleFactor" value="0.5"/>
    </inkml:brush>
  </inkml:definitions>
  <inkml:trace contextRef="#ctx0" brushRef="#br0">0 99 2328,'0'0'0,"0"0"33,0 0 951,0-1 185,0-1 193,0 0 105,0-1 65,0 0 42,0 0 24,0 0 17,0 0 17,0 0 35,0 1 20,0 0 25,0 1 6,0 1 1,0 1-36,0 1 1,0 1-2,0 2-29,0 1-12,0 1-1183,0 2-393,0 0 39,0 3-104,0 0 0,0 1 0,0 1 0,0 0 0,0 1 0,0-1 0,0 1 0,0-1 0,0 0 0,0 0 0,0 1 0,0-2 0,0 0 0,0 0 0,0-1 0,0 0 0,0-1 0,0 0 0,0-1 0,0 0 0,0-1 0,0-1 0,0-1 0,0-1 0,0 0 0,0-1 0,0-1 0,0-1 0,0 0 0,0-1 0,0-2 0,0-1 0,2 0 0,0-1 0,-1-1 0,1 0 0,0-2 0,1 0 0,-1-1 0,-1-2 0,0 0 0,0-2 0,1 0 0,0 0 0,-1-2 0,1 0 0,0-1 0,1 1 0,0-1 0,1 0 0,0-1 0,0 2 0,0-1 0,0 0 0,1-1 0,0 1 0,0-1 0,1 1 0,0 0 0,0 0 0,2 1 0,0 0 0,0 1 0,-1 1 0,-1 0 0,1 0 0,2 1 0,0-1 0,1 1 0,-1 1 0,0-1 0,0 2 0,0 0 0,0 2 0,-1 1 0,1 1 0,-1 1 0,0 0 0,1 3 0,-1 0 0,0 1 0,1 1 0,-1 2 0,0 1 0,-1 2 0,0 0 0,-1 1 0,0 0 0,-1 1 0,0 2 0,-2 1 0,1-1 0,-2 1 0,1 0 0,-2 0 0,2 0 0,-1 0 0,0 0 0,-1 0 0,0-1 0,0 1 0,-1 0 0,0-2 0,0 0 0,-2-2 0,0 0 0,0 0 0,1-1 0,0 0 0,0 0 0,1-1 0,0 0 0,0-1 0,0-1 0,0 0 0,0-1 0,0-1 0,0-2 0,0 0 0,0 0 0,0-2 0,0 0 0,0-1 0,0-1 0,0-2 0,0 0 0,0-1 0,2-2 0,-1 0 0,1-1 0,0 0 0,-1-1 0,1 1 0,0-2 0,0 0 0,-1 0 0,2 0 0,-1 0 0,0-1 0,1 1 0,0-1 0,1 1 0,-1-1 0,0 0 0,1 0 0,-1 1 0,1 0 0,-1 0 0,2 1 0,0 0 0,0 1 0,0 0 0,1 1-28,0-1-20,-1 1 32,0 0-12,0 1 23,1 1-6,0 0 3,1 1-19,-1 0 25,0 1-28,1 2 28,0-1-9,1 1-53,0 1 7,-2 1 13,1 0 2,-1 2 20,0 1-5,-1 0 12,1 2-2,-1 0 66,1 2-9,-2 0-2,1 3 22,-1 0-26,1 1 46,-2 0 6,2 0 27,-1 1-126,-1 0 29,-1 2-15,0-1-1,1 1 0,-1 0 0,-1 0 0,0 0 0,-1 1 0,1-1 0,-1-1 0,0 0 0,0 0 0,-1-2-551,1 0-477,0-1-336,0 0-470,0 1-413,0-2-370,0 0-365,0-1-428,2-1-416,0 0-245,-1 0 28,1-2-867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30.87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670.3335"/>
      <inkml:brushProperty name="anchorY" value="-6295.62354"/>
      <inkml:brushProperty name="scaleFactor" value="0.5"/>
    </inkml:brush>
  </inkml:definitions>
  <inkml:trace contextRef="#ctx0" brushRef="#br0">9 69 2769,'0'0'0,"0"-1"-72,-1-1 1054,-1 0 148,0-2 200,1-1 97,0-1 48,0 0 26,1 1 9,0-1 10,0 1-19,0 0-50,0 0-71,0 1-87,0 0-94,0 1-76,0 0-83,0 1-61,0 1-76,0 2-33,0 3-46,0 0-49,0 2-19,2 3-65,-1 0-60,1 2-45,-1 1-78,0 1-39,0 2-44,-1 0-22,1 1-27,-1 0-33,0 0 6,-1 1-42,1-1-345,0-1 88,0 1-49,0-2-1,0 1 0,0-1 0,0 0 0,0-1 0,0 0 0,0-2 0,0 0 0,0-1 0,0-1 0,0 0 0,-1-1 0,-1-1 0,0-1 0,1 0 0,0-2 0,0 0 0,1-1 0,0-1 0,0-1 0,0-1 0,0 0 0,0-1 0,0-1 0,0-1 0,0-2 0,0-1 0,0 0 0,0-2 0,0 0 0,0-1 0,2-1 0,-1 0 0,1 0 0,-1-2 0,0 0 0,2 0 0,-1 0 0,0 0 0,-1 0 0,2 0 0,-1 0 0,0 0 0,1 1 0,0 0 0,1 0-177,-1 0 3,2 1 36,-1 0 16,-1 0 44,0 0 19,0 1 8,1 1 11,1-1 27,0 2-7,0-1-6,0 1 4,0 1-2,0 1 0,2 1 28,-2 1 10,1 0 18,-1 1 7,0 0 28,1 2 12,1 1 17,0 0 16,0 1 25,2 1 14,-3 0-11,1 1-51,0 2-97,0 0 24,-1 2-16,0 0 0,-2 1 0,1 0 0,-1 1 0,1 1 0,-1 0 0,-1 2 0,0-1 0,0 0 0,-1 1 0,0 1 0,-1-2 0,1 1 0,0 0 0,0 1 0,-3-2 0,0 1 0,0-1 0,0 0 0,0-1 0,0-1 0,-1-1 0,0 0 0,1-1 0,-1 1 0,1-2 0,1 0 0,-1-1 0,1 0 0,0-1 0,0-2 0,0 0 0,0-1 0,0-1 0,1-1 0,-1-1 0,0 0 0,0-1 0,0-2 0,0 0 0,0-3 0,0 0 0,0-1 0,0-1 0,1-1 0,1-1 0,0 0 0,-1-1 0,2-2 0,-1 2 0,0-1 0,1 0 0,0 0 0,1 0 0,0 0 0,0 0 0,2 1 0,-2-1 0,2 0-121,-2-1-199,1 2 105,1-1 25,0 1 81,2 0 58,-1 1 67,3 0 36,0 0 44,0 2 41,0 0 39,2 1 12,-2 1-8,3 1-23,-2 1-180,1 1 50,0 0-27,-1 2 0,0 1 0,-1 1 0,-1 1 0,2 2 0,-1 1 0,-1 1 0,-1 2 0,-1 0 0,1 2 0,-2 1 0,0 2 0,-2 0 0,0 1 0,-1 1 0,0 1 0,1 0 0,-1 0 0,0 1 0,-1 0 0,-1 0 0,-1-1 0,1 0 0,-1-1 0,0 0 0,-1 1 0,1-2 0,0 0-280,0-1-1162,0 0-151,0 0-559,0-1-413,0-2-363,0 1-460,0-3-523,-2 0-449,1-1-99,-1-2-1429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31.70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217.03125"/>
      <inkml:brushProperty name="anchorY" value="-7636.66406"/>
      <inkml:brushProperty name="scaleFactor" value="0.5"/>
    </inkml:brush>
  </inkml:definitions>
  <inkml:trace contextRef="#ctx0" brushRef="#br0">60 85 2857,'0'0'0,"0"0"-545,0-2 1542,-2 1 343,0-2 407,1 0 256,-1 0 171,0 0 133,-1 0 50,1 0 2,1 0-47,0 0-123,-2 0-165,1 0-197,1 1-213,-1 1-167,1 0-108,-1 1-58,0 1-167,0 1-1278,1 1 352,-2 0-188,1 2 0,0 1 0,0 1 0,0 0 0,-1 2 0,1 1 0,-1 1 0,1 2 0,-1 1 0,2 1 0,0 1 0,0 1 0,1 1 0,0 0 0,0-1 0,0 1 0,0 0 0,2-1 0,0 1 0,1-2 0,0 0 0,2 0 0,0-2 0,0-1 0,0-1 0,3 0 0,1-2 0,0 0 0,0-1 0,2-2 0,0 0 0,0-3 0,0 0 0,1-1 0,0-2 0,0-1 0,1-1 0,-1-2 0,-1 0 0,1-3 0,0 0 0,-1-2 0,0-1 0,0-2 0,0 0 0,-1-1 0,-1-2 0,0-1 0,0-1 0,-1-1 0,-1-1 0,-1 0 0,-1-1 0,0 0 0,-1 0 0,1 0 0,-2 1 0,2 0 0,-1 1 0,-2 1 0,0 1 0,1 2 0,-1 0 0,0 1 0,0 0 0,0 1 0,0 1 0,0 1 0,0 0 0,-1 1 0,-1 0 0,1 1 0,-1 0 0,0 1 0,0 1 0,-1 2 0,0 1 0,-1 0 0,0 3 0,1 0 0,0 3 0,0 2 0,1 2 0,0 2 0,0 1 0,0 2 0,-2 2 0,0 1 0,1 1 0,-1 1 0,1 1 0,1 0 0,-1 2 0,1 0 0,0-1 0,0 0 0,0 0 0,0 0 0,0-1 0,0-1 0,0-1 0,0 0 0,1-1 0,-1 0 0,0-2 0,1-1 0,1-1 0,1-1-56,2-1-4465,1-1 1272,1-1-733,1-2-132,1 0-118,-1-2-129,1-1 302,-2-1-138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2:01.4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1 203 6713,'9'2'3396,"1"0"0,0-1 0,0 1 0,-1-2 0,1 0 0,0 0 0,2-1-3396,15-3 3370,-3-3-4458,-20 5 1088,0 0 0,0 0 0,0 0 0,0-1 0,0 1 0,-1-1 0,1 0 0,-1 0 0,0 0 0,0-1 0,0 1 0,0-1 0,-1 0 0,0 0 0,1 0 0,-1 0 0,-1 0 0,1 0 0,-1 0 0,1-1 0,-1 1 0,0 0 0,-1-1 0,1-1 0,2-17 0,-3 19 0,1 1 0,-1 0 0,1 0 0,-1 0 0,0-1 0,0 1 0,0 0 0,-1 0 0,1 0 0,-1 0 0,0-1 0,0 1 0,-2-13 0,3 14 0,0 1 0,0 0 0,0 0 0,0 0 0,0 0 0,-1 0 0,1-1 0,0 1 0,-1 0 0,1 0 0,-1 0 0,1 0 0,-1 0 0,0 0 0,1 0 0,-1 0 0,0 0 0,1 1 0,-1-1 0,1 1 0,0-1 0,0 1 0,0-1 0,-1 1 0,1-1 0,0 1 0,-1-1 0,1 1 0,0 0 0,-1-1 0,1 1 0,-1 0 0,1-1 0,0 1 0,-1 0 0,1-1 0,-1 1 0,1 0 0,-1 0 0,1 0 0,-1-1 0,1 1 0,-1 0 0,1 0 0,-1 0 0,1 0 0,-1 0 0,0 0 0,1 0 0,-1 0 0,1 0 0,-1 0 0,1 0 0,-1 1 0,1-1 0,-1 0 0,1 0 0,-1 0 0,1 1 0,-1-1 0,1 0 0,0 1 0,-1-1 0,1 0 0,-1 1 0,1-1 0,0 0 0,-1 1 0,1 0 0,-2 0 0,1 1 0,-1 0 0,1 0 0,0 0 0,0 0 0,0 0 0,0 0 0,0 0 0,0 0 0,1 0 0,-1 0 0,1 0 0,-1 1 0,1-1 0,0 1 0,-2 37 0,2-31 0,1 6 0,0-1 0,0 1 0,2-1 0,0 0 0,3 9 0,-4-16 0,0 0 0,1 0 0,0 0 0,1 0 0,-1 0 0,1-1 0,0 1 0,1-1 0,0 0 0,-1 0 0,5 2 0,2 2 0,-6-5 0,-1-1 0,1 0 0,0 0 0,0-1 0,0 1 0,0-1 0,0 0 0,1 0 0,0-1 0,-1 0 0,1 0 0,0 0 0,0-1 0,1 1 0,5-1 0,0-1 0,-1 0 0,1 0 0,0-1 0,-1 0 0,11-3 0,-18 3 0,1-1 0,0 1 0,0-1 0,-1 0 0,1 0 0,-1 0 0,1 0 0,-1-1 0,0 0 0,0 0 0,0 0 0,0 0 0,-1-1 0,1 1 0,-1-1 0,0 0 0,1-1 0,10-18 0,-9 16 0,0 0 0,-1 0 0,0-1 0,-1 1 0,1-1 0,-1 0 0,-1 0 0,2-6 0,5-21 0,-6 27 0,0-1 0,-1 0 0,0 0 0,-1 0 0,1-8 0,-2 13 0,0 0 0,1-1 0,0 1 0,-1 0 0,2-1 0,-1 1 0,0 0 0,1 0 0,0 0 0,0 0 0,0 0 0,0 0 0,1 1 0,0-2 0,-3 5 0,0 0 0,0 0 0,1 0 0,-1 0 0,0-1 0,0 1 0,0 0 0,0 0 0,0 0 0,1 0 0,-1 0 0,0 0 0,0 0 0,0 0 0,0 0 0,1 0 0,-1 0 0,0-1 0,0 1 0,0 0 0,1 0 0,-1 0 0,0 0 0,0 1 0,0-1 0,0 0 0,1 0 0,-1 0 0,0 0 0,0 0 0,0 0 0,1 0 0,-1 0 0,0 0 0,0 0 0,0 0 0,0 1 0,0-1 0,1 0 0,-1 0 0,0 0 0,0 0 0,0 0 0,0 0 0,0 1 0,0-1 0,0 0 0,0 0 0,1 0 0,-1 1 0,0-1 0,0 0 0,0 0 0,0 0 0,0 1 0,5 18 0,-1 20 0,4 10 0,7 35 0,-14-80 0,-1 1 0,1 0 0,-1-1 0,1 1 0,0 0 0,1-1 0,-1 1 0,1-1 0,0 0 0,0 0 0,1 1 0,-1-1 0,1-1 0,0 1 0,0 0 0,0-1 0,0 1 0,1-1 0,0 0 0,-3-2 0,1-1 0,-1 0 0,0 0 0,1 0 0,-1-1 0,1 1 0,-1 0 0,0 0 0,1-1 0,-1 1 0,0-1 0,0 1 0,1-1 0,-1 0 0,0 1 0,0-1 0,0 0 0,1 0 0,-1 0 0,0 0 0,0 0 0,24-23 0,-3 2 0,-15 14 0,1 1 0,-1-1 0,0 0 0,5-9 0,-3 3 0,1 1 0,0 0 0,1 1 0,1 0 0,0 1 0,2-2 0,-12 12 0,0-1 0,1 1 0,-1 0 0,1-1 0,-1 1 0,1 0 0,0 1 0,-1-1 0,1 0 0,0 1 0,-1-1 0,1 1 0,0 0 0,0 0 0,0 0 0,-1 0 0,1 1 0,0-1 0,0 1 0,-1-1 0,1 1 0,-1 0 0,1 0 0,0 0 0,-1 1 0,0-1 0,1 1 0,-1-1 0,0 1 0,2 1 0,8 6 0,1 2 0,-2-1 0,1 2 0,6 8 0,-15-17 0,81 107 0,-59-84 0,-25-26-48,0 0 1,0 0-1,0 0 0,1 0 0,-1 0 1,0 0-1,0 0 0,0 0 1,0 0-1,1 1 0,-1-1 0,0 0 1,0 0-1,0 0 0,0 0 1,1 0-1,-1 0 0,0 0 0,0 0 1,0 0-1,0 0 0,1 0 1,-1 0-1,0 0 0,0 0 0,0-1 1,0 1-1,1 0 0,-1 0 0,0 0 1,0 0-1,0 0 0,0 0 1,0 0-1,0 0 0,1-1 0,-1 1 1,0 0-1,0 0 0,0 0 1,0 0-1,0 0 0,0-1 0,0 1 1,0 0-1,0 0 0,1 0 1,-1 0-1,0 0 0,0-1 0,0 1 1,0 0-1,0 0 0,0 0 48,-1-5-8731,1 0-1302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32.0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582.98535"/>
      <inkml:brushProperty name="anchorY" value="-9048.33887"/>
      <inkml:brushProperty name="scaleFactor" value="0.5"/>
    </inkml:brush>
  </inkml:definitions>
  <inkml:trace contextRef="#ctx0" brushRef="#br0">9 75 2080,'0'0'0,"0"-3"48,0-2 1317,0-2 164,0-1 221,0-1 42,0 0 4,0 0-40,0 1-26,0 2-53,0 2-26,0 0-53,1 2-18,1 1-9,0 2-1,-1 1-2,0 3 19,0 1-5,-1 2-7,0 3 21,0 2-267,0 3-1520,0 1 419,0 2-228,0 2 0,0 1 0,0 2 0,0 1 0,-2 2 0,1 1 0,-1 0 0,0 0 0,1 1 0,-1 0 0,0 1 0,0-2 0,1 0 0,0 0 0,0-1 0,3-1 0,-1-1 0,1-1 0,-1-2 0,1-2 0,-2-1 0,1-1 0,1-2-4061,-1-1-314,3-2-374,-1-2-439,-1-1-88,0-3-4481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32.36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613.79297"/>
      <inkml:brushProperty name="anchorY" value="-10715.93555"/>
      <inkml:brushProperty name="scaleFactor" value="0.5"/>
    </inkml:brush>
  </inkml:definitions>
  <inkml:trace contextRef="#ctx0" brushRef="#br0">5 86 4753,'0'0'0,"0"-1"-608,0-2 2278,0 0 310,0-2 359,-1 0 96,-1 0-43,0-1-132,3 1-217,-1 0-174,1 1-225,0 1-240,2-1-254,-1 1-254,2 1-209,1-1-186,1 1-161,3 1-201,1-1-196,0 1-171,1 0-106,1 0-159,0-1-195,2 1-269,1 0-232,2-1-261,1 1-282,1 0-305,0-1-383,1-1-449,0 1-436,-2-1-261,-3 1-3506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33.1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886.36426"/>
      <inkml:brushProperty name="anchorY" value="-11646.4707"/>
      <inkml:brushProperty name="scaleFactor" value="0.5"/>
    </inkml:brush>
  </inkml:definitions>
  <inkml:trace contextRef="#ctx0" brushRef="#br0">328 34 3745,'0'0'0,"0"0"-336,0 0 1493,0-1 274,-2-1 312,1 0 155,-1-1 77,-1 0 27,0 0 2,1 0-23,-2 0-67,1 1-77,-1 1-86,1 0-114,-2 0-118,0 0-72,0-1-68,0 0 8,-1 1 26,-1 0-617,0 0-857,-1 1 209,-1 0-148,1 0 0,-2 1 0,0 0 0,-1 1 0,0 0 0,0 2 0,-2 0 0,1 1 0,-1 1 0,0 1 0,-1 1 0,1 2 0,0 1 0,-1 2 0,2 1 0,0 1 0,2 2 0,0 0 0,1 2 0,3-1 0,-1 1 0,2-1 0,2 0 0,1 0 0,1 0 0,2-2 0,1 0 0,1-2 0,1-1 0,0 0 0,2-2 0,1 0 0,0-2 0,1-1 0,2 1 0,0-2 0,1 0 0,-2-1 0,3-2 0,-1-1 0,1-2 0,-1-1 0,1-1 0,0-3 0,-1-1 0,0-1 0,1-1 0,-1-1 0,-1-1 0,0-2 0,0 0 0,-1-1 0,-1 0 0,1-2 0,-1 0 0,0-2 0,-1-1 0,-1 1 0,-1-2 0,-1 1 0,0-2 0,-1 2 0,-1-1 0,-1 1 0,0 2 0,1 1 0,0 1 0,0 0 0,-1 1 0,0 1 0,-1 1 0,1 0 0,-1 1 0,0 2 0,0 0 0,-1 3 0,1 1 0,0 2 0,0 2 0,0 1 0,0 3 0,-1 2 0,-1 1 0,0 3 0,1 2 0,0 1 0,0 2 0,1 1 0,0 1 0,0 1 0,0 0 0,0 0 0,0 0 0,1 0 0,1 0 0,0 0 0,-1 0 0,0-1 0,2 0 0,-1-1 0,1-2 0,1-1 0,0-1-2922,0 0-1462,0-2 240,2-1-488,-1 0-178,0-2 59,0-2-2761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33.86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928.92188"/>
      <inkml:brushProperty name="anchorY" value="-13061.22168"/>
      <inkml:brushProperty name="scaleFactor" value="0.5"/>
    </inkml:brush>
  </inkml:definitions>
  <inkml:trace contextRef="#ctx0" brushRef="#br0">26 61 4041,'0'0'0,"0"-1"-408,-2-2 1428,1-2 152,-1 0 222,1-2 38,0 0-5,0-1-19,1 1-23,-1 1-16,1 1 21,0 1 29,0 2 29,-1 1 5,-1 3 20,1 1 6,-1 4 0,1 1-45,1 4-53,-1 0-62,1 4-81,0 2-50,0 2-59,0 1-505,0 1-666,0 2 157,0 1-115,0 1 0,0-1 0,0 2 0,0-1 0,0-1 0,0 0 0,0-2 0,0 0 0,0-1 0,0-1 0,0-1 0,0-1 0,0 0 0,0-3 0,0-1 0,-1-1 0,-1-1 0,0-1 0,1 0 0,0-3 0,0 1 0,1-2 0,0-1 0,0-2 0,0-1 0,0-1 0,0-1 0,0-1 0,0-2 0,0-1 0,2-1 0,-1 0 0,1-3 0,-1 0 0,2 0 0,0-2 0,-1 0 0,1-2 0,0-1 0,-1 1 0,1-1 0,2 0 0,-1-1 0,1-1-327,1 1-522,0 0 26,2-1-133,0-1-59,0 2-48,0-1-77,1 1-13,0-1 25,-1 2 35,1 0 74,1 0 85,0 2 123,0 0 125,1 2 116,0 1 131,0 1 99,-1 2 118,0 1 119,1 2 147,-1 1 159,0 2 147,0 1 173,-1 1 193,0 1 179,0 3 176,-3 1 103,1 1 57,0 0 46,-2 1 34,-1 2 5,0 0 3,-1 1-54,0 1-41,-2-1-552,-2 2-716,0-1 168,-2 0-124,-1 0 0,0 0 0,-2-1 0,0-1 0,-2-1 0,-1-1 0,-1 0 0,-2-1 0,-2 0 0,0-1 0,0-2 0,-1 0 0,0-2 0,-1 0 0,0-2 0,0 0 0,-1-2 0,0-1 0,2-1-681,0-1-2710,2-1 267,1 0-842,1-3-645,1 0-606,2-2-184,1 0-1133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34.26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887.71387"/>
      <inkml:brushProperty name="anchorY" value="-12645.53418"/>
      <inkml:brushProperty name="scaleFactor" value="0.5"/>
    </inkml:brush>
  </inkml:definitions>
  <inkml:trace contextRef="#ctx0" brushRef="#br0">26 0 4497,'0'0'0,"0"0"936,1 0 1466,1 0 113,0 1 216,1 1 31,-1 2-24,2 0 23,0 3-38,-1 2 10,-1 2 33,-1 2 92,0 3-2928,-1 1 425,0 3-295,0 0-60,0 4 0,0 0 0,-2 4 0,0 0 0,1 2 0,-3 1 0,2 1 0,-2 1 0,0-1 0,0 0 0,0 0 0,1-1 0,-1 0 0,1-1 0,1-2 0,-2-1 0,1-2 0,1-1 0,1-2 0,0-2 0,0-2 0,3 0 0,-1-3 0,1-3 0,1-1 0,0-2-7879,1-3 1458,1-2-694,0-2-4913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33:34.8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871.3252"/>
      <inkml:brushProperty name="anchorY" value="-12412.18652"/>
      <inkml:brushProperty name="scaleFactor" value="0.5"/>
    </inkml:brush>
  </inkml:definitions>
  <inkml:trace contextRef="#ctx0" brushRef="#br0">57 112 6393,'0'0'0,"0"1"-656,0 2 2297,-2 1 230,1 1 345,-1 0 50,1 0-46,0 0-124,2 0-129,0-1-182,0 1-196,3-1-216,0 0-203,0 0-219,1-1-178,1-1-161,1 0-117,1 0-89,0-1-57,0 0-61,0-1-37,1-1-15,-2-1-1,0-1-31,-1 0-20,1-2-24,1-1-15,-2 1-26,0-2-14,-1 0-26,0-1 14,-1-1-6,1 0 103,-1-1 103,-2 1 135,0-1-316,-1 1-100,0-1 17,-2 2-29,-1 0 0,0 1 0,0 0 0,-1 1 0,1 0 0,-2 1 0,1 0 0,-2 1 0,0 1 0,-1 0 0,-2 2 0,0 1 0,0 1 0,0 1 0,-1 2 0,-1 1 0,0 2 0,-1 0 0,2 3 0,-1 1 0,1 1 0,0 2 0,1 0 0,-1 2 0,1 0 0,0 1 0,1 1 0,2 0 0,0 1 0,2 0 0,0 0 0,3 0 0,1-1 0,1 0 0,1 0 0,1-1 0,1-1 0,0 0 0,3-2 0,0 0 0,2-2 0,1-1 0,0-1 0,1-1 0,0-1 0,1-3 0,1 0 0,1-2 0,-1 0 0,1 0 0,0-2 0,0-1 0,1-1 0,0 0 0,1-2 0,-2-1 0,0 0-2885,-2 0-631,1-1-25,-1 0-443,0-1-363,-1 0-342,-1-1 42,-3 2-586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40.6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84580.29688"/>
      <inkml:brushProperty name="anchorY" value="-210058.79688"/>
      <inkml:brushProperty name="scaleFactor" value="0.5"/>
    </inkml:brush>
  </inkml:definitions>
  <inkml:trace contextRef="#ctx0" brushRef="#br0">0 95 7562,'0'0'0,"0"-2"-1641,0-3 2671,0-2 86,0-1 186,0-1-117,0-1-246,0 1-259,0 1-318,0 1-316,0 0-327,2 1-355,0 1-563,-1 1-851,-1 0-969,0 0-2804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35.79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79937.84375"/>
      <inkml:brushProperty name="anchorY" value="-204639.8125"/>
      <inkml:brushProperty name="scaleFactor" value="0.5"/>
    </inkml:brush>
  </inkml:definitions>
  <inkml:trace contextRef="#ctx0" brushRef="#br0">1 5 3225,'0'0'0,"0"0"-760,0 0 961,0 0 118,0 0 165,0 0 53,0 0 29,0 0-1,0 0 31,1 0 2,1 0 19,0 0 43,-1 0-1,0 0 32,0 0 2,-1 0 30,0 0 21,0-1-3,0 0 12,0 0-2,0 0-8,0 0-7,0 1 11,0 1-14,0 0-14,0 0-34,0-1-19,0 1-35,0-1-31,0 1-32,0-1-13,0 0-47,0 0-27,0 0-33,0 0-32,0 0-31,0 0-24,0 0-34,0 0-41,0 0-19,0 1-36,0 0-22,0-1-25,0 2 14,0 0-26,0 0 16,0 0-15,0 1 14,0 0 14,0-1-13,0 1 34,0 1 8,0-1 9,0 0 18,0 0 25,0 1 3,0 0 21,0 1 4,2-1-8,0 1 3,-1 0-19,1 0-14,0-1-35,1 2-20,-1 0-25,-1 0-14,0 0 1,2 0-22,-1 1 6,-1 1-3,1-1 9,-1 1-30,1 0 18,0 0-6,0 0-9,-1 0-6,2-1 11,-1 1-23,0 1 16,0-1-5,-1 0 20,-1 0-15,2 0-51,0 0-97,0 0 24,-1 0-16,0 1 0,-1-2 0,1 2 0,-1-1 0,0 0 0,0 0 0,1 1 0,1-1 0,0 1 0,-1-1 0,0 0 0,0 0 0,1 1 0,-1-1 0,1 1 0,0 2 0,-1-1 0,-1 0 0,0 1 0,0-1 0,0 0 0,0-1 0,2 1 0,0-1 0,-1 1 0,1-1 0,-1 0 0,-1 1 0,1-1 0,-1 1 0,0-1 0,0 0 0,0 1 0,0-1 0,0 1 0,0 0 0,1 0 0,1 1 0,0-1 0,-1 0 0,0 0 0,1-1 0,0 1 0,0-1 0,0 0 0,-1-1 0,1 1 0,0-2 0,0 1 0,-1 0 0,0 0 0,0-1 0,-1 1 0,2 1 0,-1 0 0,1 0 0,-1 0 0,0 0 0,0 1 0,-1-1 0,2 1 0,0-1 0,-1 1 0,1 0 0,0 1 0,1-1 0,-1 0 0,-1 0 0,0 0 0,0 0 0,-1-1 0,0 1 0,0 1 0,0 0 0,0 0 0,0 1 0,0 1 0,0 0 0,0 0 0,0 1 0,0 0 0,0 0 0,0 1 0,0-1 0,0 0 0,0 0 0,0 1 0,0 0 0,0 1 0,0-1 0,0-1 0,0 1 0,0-1 0,0 0 0,0 0 0,0 0 0,1-1 0,1 0 0,0-1 0,-1 0 0,0 0 0,0-1 0,-1 0 0,0-1 0,0 0 0,0-2 0,2 1 0,0-1 0,-1 0 0,1 0 0,-1-1 0,-1 0 0,1 0 0,-1-1 0,0 0 0,1-1 0,1 0 0,0 0 0,-1 0 0,0 0 0,0-2-6712,-3 1 583,1-1-1092,-1-1-6390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36.51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81108.125"/>
      <inkml:brushProperty name="anchorY" value="-207104.76563"/>
      <inkml:brushProperty name="scaleFactor" value="0.5"/>
    </inkml:brush>
  </inkml:definitions>
  <inkml:trace contextRef="#ctx0" brushRef="#br0">1 245 7442,'0'0'0,"0"-1"-1505,0 0 1999,0 0 222,0-1 301,0 0 129,0-2-8,0 1-2,0 0 3,0 0-31,0 0-10,0 1 0,0 0-20,0 0 5,0 0-3,0 1 19,0 0 13,0 0 16,2-1 17,-1 0-41,3 1-42,-1-1-46,1 1-67,0 0-70,1 1-99,-1 1-92,0 1-105,2 0-56,0 0-71,2 2-45,-1 0-42,0 0-209,0 1-160,-1 1 31,1 1-31,1-1 0,0 2 0,0 0 0,-1 0 0,-1 1 0,1 0 0,0 0 0,0 1 0,1 0 0,-1 1 0,-1 0 0,1 1 0,0-1 0,0 0 0,1 1 0,2 0 0,0 0 0,-2 0 0,0 0 0,0 0 0,0 0 0,-1 0 0,1-1 0,0-1 0,-1 0 0,-1 0 0,1 0 0,0-2 0,0 1 0,1-2 0,0 1 0,-1-2 0,-1 1 0,1-2 0,0 1 0,1-1 0,-1-1 0,0-1 0,-1 0 0,1-1 0,0-1 0,0 0 0,1-2 0,0 0 0,-1-1 0,0-1 0,-1-1 0,1 0 0,1 0 0,0-2 0,0-1 0,0 0 0,0-2 0,1-1 0,-1-1 0,1-2 0,1 0 0,0-2 0,0 0 0,0-1 0,1-1 0,-1-1 0,1-1 0,1-1 0,-1-1 0,1 0 0,0 0 0,1 0 0,-1 0 0,1 0 0,-1 0 0,-1 1 0,0-1 0,-1 1 0,-3 1 0,0 0 0,-2 1 0,-2 0 0,-1 1 0,-1 0 0,0 2 0,-3 1-5013,0 1-4748,-2 2 1703,1 2-2011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47.82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85600.46875"/>
      <inkml:brushProperty name="anchorY" value="-210979.85938"/>
      <inkml:brushProperty name="scaleFactor" value="0.5"/>
    </inkml:brush>
  </inkml:definitions>
  <inkml:trace contextRef="#ctx0" brushRef="#br0">1 843 4241,'0'0'0,"0"1"1184,0 0 1046,0 0 18,0 0 88,0 0-57,0-1-91,0 0-109,0 0-110,2 0-103,-1 0-106,1 0-76,1 0-55,1-1-52,1 0-2,0 0 32,1-1-1505,0 1 58,2 0-107,2-1-53,0-1 0,1 0 0,3-1 0,0 0 0,2-1 0,2 0 0,1 0 0,1 0 0,2-1 0,-1-1 0,2 0 0,0-1 0,1 1 0,2-2 0,0 1 0,1-2 0,1 0 0,2-1 0,-1-1 0,1 0 0,2 0 0,-2-1 0,-1-1 0,-1 0 0,-1 0 0,1 0 0,-1 0 0,0-1 0,1 0 0,-1 0 0,1-1 0,-2 0 0,1-1 0,-3 0 0,-1 0 0,1 0 0,-2 0 0,0-1 0,-1 1 0,0 0 0,0-1 0,-1 2 0,-2 0 0,0-1 0,-2 2 0,-1 0 0,-2 0 0,1 1 0,-2 0 0,-1 0 0,-1 0 0,-1 1 0,0 1 0,-1 0 0,1 0 0,-1 1 0,-2 0 0,1 0 0,-1 0 0,0 1 0,-1 0 0,0 0 0,-2 1 0,-1 0 0,-1 1 0,0 0 0,-1 0 0,0 0 0,-1 1 0,1 1 0,-2 0 0,0 0 0,-1 1 0,0 2 0,-2-1 0,2 1 0,-2 0 0,-1 1 0,0 1 0,-2 0 0,1 0 0,-2 2 0,1 0 0,-1 1 0,-1 0 0,0 0 0,-2 1 0,0 1 0,0 0 0,-1 2 0,0 0 0,-1 1 0,0 0 0,0 2 0,-1-1 0,0 1 0,1 1 0,0 1 0,0 0 0,-1 0 0,-1 1 0,0 1 0,-1 0 0,1 1 0,0 0 0,1 1 0,0 0 0,0 1 0,-1 1 0,0 0 0,-1 1 0,1 0 0,-1 1 0,0 1 0,0 0 0,1 0 0,1 0 0,-1 1 0,1 0 0,0 0 0,-1 1 0,2-1 0,-1 1 0,2-1 0,1 1 0,0-1 0,0-1 0,2 1 0,0 0 0,1 0 0,0-1 0,2 2 0,2-2 0,0 2 0,2-1 0,1-1 0,2 0 0,1 0 0,0-1 0,2-1 0,2 0 0,1-1 0,1 0 0,1-1 0,2-1 0,0-1 0,2 0 0,0-2 0,1 0 0,1-1 0,1-2 0,0 0 0,2-2 0,-1 0 0,1-1 0,2-2 0,-1-1 0,1-1 0,1-1 0,0-1 0,-1-1 0,1-1 0,0-1 0,-1-1 0,-1-1 0,0 0 0,-1-2 0,0 0 0,0-1 0,0 0 0,-2-1 0,0 0 0,-2-2 0,0 1 0,0 0 0,-2-1 0,-1 2 0,0-1 0,-2-1 0,1 1 0,-1 0 0,0-2 0,-1 2 0,-1-1 0,1 0 0,-2 1 0,-1 1 0,0-1 0,-1 2 0,0-1 0,0 2 0,0-1 0,-1 1 0,-1 1 0,2 0 0,-1 1 0,0 0 0,0 0 0,-2 1 0,1 1 0,-1-1 0,0 1 0,0 0 0,0 0 0,0 0 0,0 0 0,0 1 0,0-1 0,0 1 0,0-1 0,0 1 0,0 0 0,0 1 0,0 0 0,0-1 0,0 1 0,0 0 0,0 1 0,0 0 0,0 0 0,0 0 0,0 0 0,0 0 0,0 1 0,0 0 0,0 0 0,0 0 0,0 2 0,0-1 0,0 1 0,-2 0 0,0 1 0,1 1 0,-1 1 0,0 0 0,-1 0 0,1 1 0,1 1 0,-2 1 0,1 0 0,0 0 0,0 2 0,1 0 0,1 2 0,-2 0 0,0 1 0,0 1 0,1 0 0,-2 1 0,1 1 0,0 2 0,0 0 0,1 1 0,-1 0 0,0 2 0,0 0 0,1 0 0,-2 0 0,1 1 0,0 0 0,1 0 0,0 0 0,0 1 0,1-2 0,0 0 0,0-1 0,0-1 0,0-1 0,0 0 0,0-1 0,0-1 0,0-3 0,0 0 0,0-1 0,0-2 0,0-2 0,0-1 0,0 0 0,-1-1 0,-1-1 0,0-2 0,1 0 0,0-3 0,0-1 0,2-4 0,1-2-4397,1-1-7304,0 0-6098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2:01.7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125 75 6273,'-23'-9'1081,"-1"0"2927,1 5 601,7-5-624,1 0-1120,7 5-1185,0 0-1168,0-5-1080,8 4-984,0 1-985,8 0-1175,-8-1-1153,8 5-545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48.59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87706.0625"/>
      <inkml:brushProperty name="anchorY" value="-212597.5"/>
      <inkml:brushProperty name="scaleFactor" value="0.5"/>
    </inkml:brush>
  </inkml:definitions>
  <inkml:trace contextRef="#ctx0" brushRef="#br0">34 29 9666,'0'0'0,"0"0"-2392,0-2 3341,0 2 530,0-1 660,0 0 216,0 1 37,0 0-69,0-1-104,0 1-135,0 1-122,0-1-111,0 1-40,0 0 16,0 0 127,0 0-2101,0 2 414,0-1-239,0 1-28,0 1 0,2 1 0,0 1 0,-1 0 0,1 2 0,-1-1 0,-1 3 0,1 0 0,-1 1 0,0 1 0,0 1 0,0 0 0,0 2 0,0 1 0,0 0 0,0 0 0,0 1 0,0-1 0,0 0 0,0 0 0,0 0 0,0 0 0,0-1 0,-2-1 0,0-1 0,1-1 0,-1 0 0,1-2 0,0 1 0,-1-1 0,1-1 0,-1 0 0,0-1 0,2-1 0,-1-1 0,1-1 0,0-1 0,-2-1 0,0 0 0,1-1 0,-1-1 0,1-1 0,1-2 0,-2 0 0,0-1 0,0-2 0,1 0 0,-2-2 0,1-1 0,0 0 0,0-2 0,1-1 0,1 0 0,1-2 0,1 0 0,-1-1 0,3-1 0,-2-1 0,1-1 0,0-1 0,2 1 0,-1-1 0,1 0 0,1 1 0,1 0 0,-1 1 0,0 1 0,0 1 0,1-1 0,3 2 0,-1 1 0,1 1 0,1 1 0,1 0 0,-2 1 0,2 0 0,0 1 0,-1 1 0,0 0 0,1 2 0,-2 1 0,0 1 0,-2 0 0,-1 1 0,0 0 0,0 0 0,0 1 0,1-1 0,0 0 0,0 0-5555,0 0-3378,1-1 1203,-3 1-3142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0.0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88980.20313"/>
      <inkml:brushProperty name="anchorY" value="-213584.20313"/>
      <inkml:brushProperty name="scaleFactor" value="0.5"/>
    </inkml:brush>
  </inkml:definitions>
  <inkml:trace contextRef="#ctx0" brushRef="#br0">269 118 5393,'0'0'0,"0"-1"-1056,0-1 2408,0-1 339,2 0 406,-1-2 129,1 1-2,0-1-45,-1 1-106,-1 0-125,1 0-161,-1 0-173,0 0-193,0-1-160,0 1-145,0-1-120,0 1-86,-1-1-85,1 0 22,0 0 21,-1 1 47,-1-1-972,0 0 179,1 1-107,0 1-15,-1-1 0,-1 1 0,0 0 0,0 0 0,0 2 0,-1-2 0,0 2 0,-2 0 0,1 0 0,-1 1 0,-1 1 0,0 0 0,0 0 0,-1 2 0,0-1 0,-1 1 0,-1 1 0,0 1 0,0 0 0,0 1 0,0 2 0,1 0 0,1 1 0,-3 1 0,1 0 0,0 2 0,1 0 0,-1 1 0,1 1 0,1 0 0,1 0 0,0 0 0,1 1 0,0 0 0,1 1 0,1-1 0,-1 0 0,1 1 0,1-1 0,1 0 0,1 0 0,0-1 0,1 0 0,0-1 0,2-1 0,0 0 0,2 0 0,-1-1 0,1-1 0,2-1 0,0-1 0,2-1 0,0-2 0,0 1 0,0-3 0,1 0 0,0-1 0,-1-2 0,1 1 0,-1-1 0,2-2 0,0 0 0,0-1 0,0-1 0,0 0 0,-1-2 0,-1 0 0,1-2 0,-1-1 0,0 0 0,1-1 0,-1-2 0,-1 0 0,-1-1 0,-1-2 0,1 0 0,-3-2 0,2 1 0,-1 0 0,-2-1 0,2 1 0,-1 1 0,-1 0 0,0 0 0,-1 2 0,-1 1 0,0-1 0,0 2 0,0 1 0,0 1 0,2 0 0,-1 1 0,1 0 0,-1 1 0,0 1 0,0 0 0,-1 1 0,-1 1 0,-1 0 0,0 1 0,1 2 0,0 0 0,0 2 0,1 0 0,-1 2 0,1 1 0,-1 0 0,-1 2 0,0 0 0,1 1 0,0 1 0,0 1 0,1 0 0,0 1 0,0 1 0,0 1 0,0 1 0,0 0 0,0 1 0,0 0 0,0 1 0,0-1 0,0 0 0,0 1 0,0-1 0,0 0 0,0 0 0,0 1 0,0 0 0,0-1 0,0 0 0,2-1 0,0 0 0,1-1 0,0-1 0,0-1 0,1 0 0,0 0 0,1-1 0,0-2 0,1-1 0,1 0 0,-2-1 0,1-1 0,1-2 0,0 0 0,2-1 0,1-2 0,0 0 0,-1-1 0,1-1 0,-1 0 0,0-2 0,1 0 0,0-2 0,0 0 0,2-2 0,-1 0 0,-1-1 0,2 1 0,-1-2 0,0 1 0,-1-2 0,0 1 0,-1-1 0,-1-1 0,1 1 0,-1 1 0,0-1 0,-1 0 0,-1 0 0,1 0 0,0 0 0,-2 0 0,1 0 0,-1 0 0,0 0 0,-1 0 0,-1 0 0,1 1 0,-1 1 0,-1 0 0,-1 0 0,2 0 0,-1 0 0,0 1 0,-1 0 0,0 0 0,1 2 0,0 1 0,0 0 0,0 1 0,-1 0 0,-1 1 0,0-1 0,0 1 0,0 0 0,0 1 0,0 1 0,0 0 0,0 0 0,0 1 0,0 2 0,0 0 0,-2 1 0,1 0 0,-1 2 0,1 1 0,0 1 0,0 0 0,0 1 0,1 0 0,0 1 0,0 1 0,0-1 0,1 3 0,-1 0 0,0 0 0,0 2 0,0 0 0,0 2 0,0-1 0,0 1 0,0 0 0,-2 0 0,0 1 0,1 0 0,-1 0 0,-1 1 0,1-1 0,0 0 0,0-1 0,1-1 0,1 0 0,0-1 0,-1-1 0,2 0 0,-1-1 0,0-1 0,0 0 0,0-2 0,0 0 0,0 0 0,0-2 0,0 0 0,0-2 0,0 0 0,0-1 0,0 0 0,0-1 0,-2-1 0,1-1 0,-1-3 0,0 0 0,1-2 0,2-3 0,1-2-6637,-1-2-1166,1-1 281,-1 2-3739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0.23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329.95313"/>
      <inkml:brushProperty name="anchorY" value="-214924.375"/>
      <inkml:brushProperty name="scaleFactor" value="0.5"/>
    </inkml:brush>
  </inkml:definitions>
  <inkml:trace contextRef="#ctx0" brushRef="#br0">1 77 5449,'0'0'0,"0"-2"-824,0-2 2819,0-1 343,0-3 382,0 0 49,0 0-154,0-1-225,0 1-295,0 1-305,0 2-319,0 0-309,0 2-268,1 1-287,1 0-297,0 2-332,-1 0-396,0 0-523,2 1-500,-1 0-501,0 1-535,1 1-663,-1 1-750,2 0-623,0-1-5246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1.0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1372.92188"/>
      <inkml:brushProperty name="anchorY" value="-215882.54688"/>
      <inkml:brushProperty name="scaleFactor" value="0.5"/>
    </inkml:brush>
  </inkml:definitions>
  <inkml:trace contextRef="#ctx0" brushRef="#br0">1 183 4697,'0'0'0,"1"0"-368,1 0 2595,0 0 388,-1-1 413,2 0 84,-1 0-58,2-1-116,-1 1-112,2 0-112,-1-1-76,0 0 45,2 1-2423,-1-1-18,0 0-141,1 1-101,-1-1 0,1 0 0,-1 1 0,0 0 0,0 1 0,0-1 0,0 1 0,1 0 0,1 1 0,0 0 0,0 1 0,-1 1 0,1 0 0,-2 2 0,1 2 0,-2-1 0,1 3 0,-1 0 0,-1 1 0,1 0 0,-1-1 0,0 2 0,1 0 0,-2 0 0,0 1 0,-1-1 0,2-1 0,-1 1 0,-1-2 0,1 1 0,-1-1 0,-1 1 0,2-2 0,1 1 0,1-2 0,-1 0 0,-1 0 0,0-1 0,-1 0 0,-1-1 0,0 1 0,0-2 0,0-1 0,0 0 0,0 0 0,0-1 0,0 0 0,0-1 0,0-1 0,0 0 0,0-2 0,0-1 0,0-1 0,0 0 0,0-2 0,1-1 0,1-1 0,0 0 0,1-1 0,0-2 0,1 1 0,-1-2 0,0 1 0,1-1 0,-1-1 0,1 0 0,-1-1 0,2 0 0,0 0 0,2-1 0,-2 0 0,1 1 0,-1 0 0,0 0 0,1 1 0,1 0 0,-2 1 0,1 1 0,0 0 0,1 0 0,1 0 0,0 1 0,0 0 0,0 1 0,2 1 0,0 0 0,1 1 0,0 0 0,0 0 0,0 2 0,-1-1 0,0 2 0,-1 1 0,0 0 0,-1 0 0,2 1 0,-2-1 0,1 2 0,-2-1 0,1 2 0,0 1 0,-1 1 0,-1 0 0,-1 2 0,0 0 0,-1 0 0,1 2 0,-2 0 0,2 2 0,-2 0 0,0 2 0,-1 0 0,-1 0 0,0 2 0,-1 0 0,0 0 0,-2 2 0,0 0 0,1 0 0,-3 1 0,2-1 0,-3 1 0,2-1 0,-2 0 0,2 0 0,0 1 0,-1-1 0,-1-1 0,1 0 0,-1-1 0,1 0 0,0-2 0,1 0 0,-2 0 0,1 0 0,-1-1 0,-1 0 0,1-1 0,1 0 0,1-3 0,2-1 0,0-2-681,0 0-10962,1-3 3688,0 0-4993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1.6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2848.54688"/>
      <inkml:brushProperty name="anchorY" value="-217119.45313"/>
      <inkml:brushProperty name="scaleFactor" value="0.5"/>
    </inkml:brush>
  </inkml:definitions>
  <inkml:trace contextRef="#ctx0" brushRef="#br0">1 178 8154,'0'0'0,"0"1"984,0 0 2903,2 0 226,-1 1 394,1-1-24,-1 1-175,2 0-2316,-1 0-2036,2 0 427,-1 0-383,2-1 0,0 0 0,0 0 0,1-1 0,0-1 0,1 0 0,0-1 0,1 0 0,0 0 0,0-1 0,1-1 0,-1 0 0,3-1 0,-1-2 0,0 0 0,1 0 0,1-1 0,-2 0 0,1 0 0,-2 0 0,0-1 0,0 0 0,-2-1 0,-1 0 0,-1 0 0,0 1 0,-1 0 0,-1 1 0,0 0 0,0 0 0,-1 2 0,0 0 0,-3 1 0,0 0 0,-1 2 0,1 0 0,-2 2 0,-1 1 0,0 1 0,-1 2 0,-1 1 0,-1 1 0,1 2 0,0-1 0,-1 2 0,0 0 0,0 0 0,-1 2 0,1 1 0,1 0 0,-1 0 0,0 0 0,1 1 0,0-1 0,2 1 0,-2 0 0,2 1 0,1 0 0,2-1 0,-1 0 0,2-1 0,0 1 0,0 0 0,0-2 0,0 1 0,2-1 0,0 0 0,1-1 0,1 0 0,-2-1 0,2 0 0,1-2 0,-1 0 0,1-1 0,1 0 0,1 0 0,-1 0 0,0-2 0,0 0 0,1-1 0,1-1 0,0-1 0,0-1 0,2 0 0,2-1-5648,0-1-2970,1-1 1007,-2 1-3691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2.37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4123.51563"/>
      <inkml:brushProperty name="anchorY" value="-218296.75"/>
      <inkml:brushProperty name="scaleFactor" value="0.5"/>
    </inkml:brush>
  </inkml:definitions>
  <inkml:trace contextRef="#ctx0" brushRef="#br0">325 592 6985,'0'0'0,"1"-1"233,3-2 2118,1-1 169,0-2 241,1 1-19,-1-1-122,0-1-159,-1 0-155,0 1-143,-2-1-109,-1 1-43,0 0-526,-1 0-1669,0 1 443,-1 0-259,1 0 0,-2 0 0,1 1 0,-3-1 0,1 0 0,-2 1 0,0 0 0,-1 0 0,-2 1 0,0 1 0,-2 1 0,0 0 0,-2-1 0,0 1 0,0 2 0,-2-1 0,-1 2 0,1 0 0,-1 2 0,0 0 0,1 1 0,0 1 0,-1 1 0,2 0 0,-1 2 0,1 1 0,0 0 0,1 1 0,-1 0 0,1 2 0,0-1 0,2 1 0,0 1 0,3 0 0,0 1 0,2 0 0,0 0 0,1 0 0,2 0 0,2 0 0,0-1 0,3-1 0,2 0 0,1-2 0,0-1 0,0 0 0,1-1 0,2-1 0,1-1 0,1-1 0,0-1 0,2-2 0,-1-1 0,2-1 0,0-2 0,-1-1 0,1-1 0,0-2 0,0-1 0,0-2 0,1 0 0,0-2 0,-1-1 0,0-2 0,-1-3 0,1 0 0,-2-3 0,1-1 0,0-1 0,-2-2 0,-1-1 0,0-2 0,-1 0 0,-3-1 0,1-2 0,0 1 0,-2-1 0,-2 0 0,2 0 0,-2 0 0,-1 0 0,0 2 0,-1 0 0,-1 0 0,0 2 0,0 0 0,0 2 0,0 1 0,-1 1 0,1 1 0,0 2 0,0 1 0,0 2 0,0 1 0,0 1 0,0 2 0,0 2 0,-1 1 0,-1 2 0,0 1 0,1 3 0,0 1 0,-2 3 0,1 3 0,0 2 0,1 3 0,0 2 0,1 2 0,-1 2 0,1 2 0,-1 1 0,-1 2 0,0 2 0,1 0 0,0 3 0,-1 0 0,0 2 0,0-1 0,0 3 0,0-1 0,-1 1 0,1 1 0,1-1 0,0-1 0,-1 1 0,0-1 0,0-1 0,0 1 0,0-2 0,0-1 0,0-1 0,0-1 0,1-1 0,-1-1 0,0-2 0,0-1 0,1-1 0,0-1 0,-1-1 0,0-2 0,0-2 0,0-3 0,1-1 0,1-3-13256,0-2-7928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3.8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3107.20313"/>
      <inkml:brushProperty name="anchorY" value="-217548.65625"/>
      <inkml:brushProperty name="scaleFactor" value="0.5"/>
    </inkml:brush>
  </inkml:definitions>
  <inkml:trace contextRef="#ctx0" brushRef="#br0">194 74 10842,'0'0'0,"0"0"-3064,0 0 4629,0-1 713,0 0 799,-1-1 169,-1 1-146,0-2-250,1 1-330,-2 0-319,1 0-272,0 0-195,0 1-1456,0 0-143,-1 1-59,1 1-76,1 1 0,0 1 0,-1 0 0,0 1 0,-2 2 0,1-1 0,0 2 0,0 1 0,-2 0 0,1 2 0,-1 0 0,-1 1 0,-1 2 0,0 1 0,-1 1 0,0 3 0,-1 1 0,1 1 0,-1 2 0,-1 1 0,0 1 0,1 2 0,1 0 0,0 2 0,1-1 0,-1 0 0,2 0 0,1 0 0,2 0 0,1-1 0,2-1 0,-1 0 0,3-1 0,2-1 0,0 0 0,1-1 0,1-3 0,1 0 0,2-1 0,1-2 0,2 0 0,-1-3 0,2 0 0,0-2 0,0-2 0,1-1 0,1-3 0,2-1 0,1-2 0,0-1 0,1-2 0,-1-1 0,-1-1 0,2-2 0,0-2 0,-1-1 0,0-1 0,0-2 0,0-3 0,-3 0 0,0-2 0,-2-2 0,1-1 0,-2-3 0,-1 0 0,-2-3 0,-1 0 0,-1-2 0,-2 0 0,-1-2 0,-2 0 0,0 0 0,-2-1 0,0 1 0,-2-1 0,-1 0 0,-1 1 0,-1 0 0,-1 2 0,-1 0 0,-1 2 0,0 1 0,-2 2 0,0 1 0,-2 2 0,-1 0 0,-2 2 0,1 1 0,-1 2 0,-1 2 0,-2 0 0,1 2 0,-1 1 0,0 2 0,1 1 0,0 1 0,0 1 0,0 1 0,0 3 0,0 0 0,1 1 0,-1 2 0,0 0 0,2 2 0,2 2 0,0 1 0,1 1 0,1 2 0,3 2 0,0 1 0,3 1 0,1 0 0,2 0 0,1 0 0,2 0 0,1-1 0,2-2-3071,1 0-4864,2 0 1248,0-1-273,-1-3-1320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4.39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1938.04688"/>
      <inkml:brushProperty name="anchorY" value="-216677.29688"/>
      <inkml:brushProperty name="scaleFactor" value="0.5"/>
    </inkml:brush>
  </inkml:definitions>
  <inkml:trace contextRef="#ctx0" brushRef="#br0">51 206 4105,'0'0'0,"0"-3"48,0-4 2614,2-2 392,-1-2 403,1-1 126,-1-1 51,0 0 126,0 0 172,-1 1 119,1 2-4162,-1-1 619,0 2-424,0-1-84,-1 1 0,1 0 0,0 0 0,0 1 0,0 1 0,0-1 0,-1 1 0,-1 2 0,0 0 0,1 1 0,0 3 0,0 1 0,1 1 0,0 3 0,0 0 0,0 2 0,0 2 0,0 3 0,0 2 0,0 1 0,0 2 0,0 3 0,0 2 0,0 1 0,0 2 0,0 2 0,-2 1 0,1 1 0,-1 3 0,0 2 0,1 1 0,-1 1 0,0 3 0,0 1 0,1 1 0,0 1 0,-2 1 0,1 1 0,1 0 0,-1 0 0,0 1 0,-1-1 0,1 1 0,1-1 0,0 1 0,-1 0 0,0-1 0,0 0 0,1-1 0,-2-1 0,1-2 0,0 0 0,0-1 0,1-2 0,1-2 0,-1-3 0,1 0 0,0-3 0,0-2 0,0-2 0,1-2 0,-1-1 0,0-2 0,0-2 0,0-4 0,0 0 0,0-4 0,0-1 0,0-3 0,0-1 0,0-3 0,1-2 0,1-3 0,1-2-149,1-3-11525,-2-1 3863,0 0-5905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4.8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886.5"/>
      <inkml:brushProperty name="anchorY" value="-217011.375"/>
      <inkml:brushProperty name="scaleFactor" value="0.5"/>
    </inkml:brush>
  </inkml:definitions>
  <inkml:trace contextRef="#ctx0" brushRef="#br0">18 438 6969,'0'0'0,"0"-3"-1208,-1-4 2866,-1-2 357,0-4 475,-1-2 100,0 0-40,1-2-110,0 1-186,1-1-230,0 0-261,1 1-212,0 0-221,0 0-143,0-1-107,2 1-65,0 0-52,1-1-1012,0 2 179,2-1-115,0 2-15,2-1 0,0 0 0,3 0 0,0 0 0,0 1 0,0 0 0,1 2 0,0 0 0,1 2 0,0 2 0,1 1 0,1 2 0,-1 1 0,1 1 0,0 2 0,0 2 0,0 3 0,-1 2 0,0 1 0,-1 3 0,1 0 0,0 1 0,-2 2 0,-1 1 0,0 1 0,-3 1 0,0 0 0,-2 0 0,-2 0 0,-1 0 0,-1 1 0,0-1 0,-3 1 0,0-1 0,-2 0 0,-1-1 0,-1 0 0,-1-1 0,-1 1 0,-1-2 0,1 0 0,-1-1 0,-1-1 0,-1 0 0,-1-2 0,1-1 0,-2-2 0,-1 0 0,1-1 0,1-1 0,1-2 0,-1 0 0,1-1 0,2-2 0,1-1 0,0-2 0,3-1-8729,-1-1 1524,1-2-345,2 2-1968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5.47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1988.67188"/>
      <inkml:brushProperty name="anchorY" value="-217972.78125"/>
      <inkml:brushProperty name="scaleFactor" value="0.5"/>
    </inkml:brush>
  </inkml:definitions>
  <inkml:trace contextRef="#ctx0" brushRef="#br0">1 176 5817,'0'0'0,"0"2"1200,0 2 2783,0 2 352,1 0 602,1 2 162,1 0-23,1 0-3221,0-1-1775,0 1 305,0-3-385,2 1 0,1-1 0,-2-2 0,1 1 0,1-2 0,0 0 0,0-2 0,1 0 0,0-2 0,1-1 0,-1 1 0,1-3 0,-1 1 0,1-1 0,-1-1 0,0 0 0,1-1 0,-1-1 0,1 0 0,-3-1 0,1-1 0,0-1 0,-2 1 0,0-1 0,0-1 0,-2 0 0,1-1 0,-1 1 0,-1 0 0,-1 0 0,0 1 0,0 1 0,-1 0 0,-2 0 0,0 1 0,1 2 0,-3 0 0,1 2 0,-1 0 0,1 3 0,-2 0 0,0 1 0,-2 1 0,2 1 0,-3 1 0,0 1 0,-1 1 0,0 1 0,0 1 0,0 1 0,1 1 0,-1 3 0,1 0 0,-1 1 0,1 1 0,-1 2 0,3 0 0,-1 2 0,0 1 0,2-1 0,0 1 0,0 0 0,2 1 0,-1 1 0,1-2 0,1 1 0,1-1 0,1 0 0,2-1 0,1 0 0,2-1 0,1-1 0,1-1 0,1-1 0,2-2 0,1-2 0,1-1 0,1-1 0,0-2 0,1-1 0,-1-1 0,1-1 0,-2 0 0,2-1 0,-2-1 0,1-1 0,-1-1 0,1-1 0,1-3 0,0-1 0,0-1-7179,1-1-525,-1-1 205,-2 1-3281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4:13:43.9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159 152 4121,'1'3'539,"-1"0"1,1 0-1,0 0 0,-1 0 1,1 0-1,1 0 1,-1 0-1,0 0 0,1 0 1,-1-1-1,1 1 0,0-1 1,0 1-1,0-1 1,0 1-1,1-1 0,-1 0 1,0 0-1,1 0 1,0-1-1,-1 1 0,4 1-539,-2-1 763,0 1 0,1-1-1,-1 0 1,1-1 0,-1 1-1,1-1 1,0 0-1,0 0 1,0 0 0,0-1-1,0 0 1,-1 0 0,1 0-1,1 0-762,-1-2 172,0 1-1,0-1 1,0 0-1,0 0 1,0-1 0,-1 1-1,1-1 1,-1 0-1,0 0 1,1-1-1,-2 1 1,1-1-1,0 0 1,-1 0-1,1 0 1,-1-1-1,0 1 1,-1-1-1,1 0 1,-1 0 0,0 1-1,0-1 1,-1-1-1,1 1 1,-1 0-1,0 0 1,0 0-1,-1-1 1,0-3-172,0 4 70,0 1 1,0 0-1,-1-1 1,0 1-1,0-1 1,0 1-1,0 0 1,-1 0-1,0-1 1,1 1-1,-2 0 1,1 1-1,0-1 1,-1 0-1,0 1 1,-1-2-71,-8-5 0,9 7 0,1 1 0,-1 0 0,0-1 0,0 1 0,0 0 0,0 1 0,0-1 0,-1 0 0,1 1 0,0 0 0,-1 0 0,1 0 0,-1 0 0,1 0 0,-1 1 0,1-1 0,-1 1 0,0 0 0,-2 0 0,-6 2 0,1 1 0,0 0 0,0 1 0,1 0 0,-1 0 0,1 1 0,0 0 0,0 1 0,0 0 0,1 1 0,0 0 0,0 1 0,1-1 0,-7 9 0,4-3 0,-1 0 0,2 1 0,0 1 0,0 0 0,2 0 0,-1 1 0,2 0 0,0 0 0,-1 7 0,6-14 0,0-1 0,0 0 0,0 0 0,1 1 0,1-1 0,-1 1 0,1-1 0,1 1 0,-1-1 0,2 1 0,-1-1 0,1 0 0,0 0 0,1 0 0,0 0 0,0 0 0,1 0 0,0-1 0,0 1 0,0-1 0,5 5 0,-1-4 0,0 0 0,0 0 0,0 0 0,1-1 0,0-1 0,1 0 0,-1 0 0,1-1 0,0 0 0,1 0 0,-1-1 0,1-1 0,0 0 0,-1 0 0,1-1 0,3 0 0,15 2-2296,-1-2 1,1-2-1,0 0 1,-1-2-1,1-1 0,-1-1 1,0-1-1,0-2 2296,2-1-1895,-1-2 0,-1-1-1,0-1 1,16-9 1895,-17 5-96,-1 0 0,-1-2-1,15-13 97,-17 11 2502,-1-1 0,-1-1 0,12-17-2502,-27 31 1535,0-1 0,0 0 0,-1 0 0,-1 0 0,1 0 0,0-5-1535,-4 11 529,1-1 0,-1 0 0,0 1 0,0-1 0,-1 0-1,1 0 1,-1 0 0,0 1 0,0-1 0,0 0-1,0 0 1,-1 0 0,0 0 0,1 1 0,-1-1-1,-1 0 1,1 1 0,-1-2-529,-6-12 0,7 14 0,0 1 0,0 0 0,0 0 0,0-1 0,-1 1 0,1 0 0,-1 0 0,1 1 0,-1-1 0,1 0 0,-1 0 0,-1 0 0,-1-1 0,0 1 0,0-1 0,0 1 0,0 0 0,0 0 0,-1 1 0,1-1 0,0 1 0,-1 0 0,1 0 0,-1 1 0,1-1 0,-1 1 0,-3 0 0,0 1 0,-1 0 0,1 0 0,-1 1 0,1 0 0,0 1 0,0 0 0,-7 3 0,-2 2 0,1 1 0,0 1 0,0 1 0,1 0 0,1 1 0,-1 0 0,2 1 0,6-5 0,0 0 0,1 0 0,0 1 0,0 0 0,1 0 0,0 0 0,1 1 0,0 0 0,0-1 0,1 1 0,1 1 0,-1-1 0,2 0 0,-1 7 0,2-11 0,0-1 0,1 0 0,-1 0 0,1 0 0,0 0 0,1 0 0,-1-1 0,1 1 0,0 0 0,0-1 0,1 1 0,-1-1 0,1 1 0,0-1 0,0 0 0,1 0 0,-1-1 0,1 1 0,0-1 0,0 0 0,0 0 0,0 0 0,0 0 0,1-1 0,-1 1 0,5 0 0,-3 0 0,0-1 0,0-1 0,0 1 0,0-1 0,0 0 0,1 0 0,-1-1 0,0 0 0,1 0 0,-1 0 0,0-1 0,0 0 0,1 0 0,-1 0 0,0-1 0,0 0 0,0-1 0,-1 1 0,1-1 0,0 0 0,4-3 0,-1 0 0,-1 0 0,0-1 0,0 0 0,0 0 0,-1 0 0,0-1 0,-1 0 0,1-1 0,-2 0 0,1 1 0,-1-2 0,0 1 0,-1-1 0,0 1 0,-1-1 0,0 0 0,2-10 0,-1 2 0,-1 0 0,0 0 0,0-19 0,-3 37 0,0 0 0,0 0 0,0 0 0,0-1 0,0 1 0,0 0 0,0 0 0,0 0 0,0-1 0,0 1 0,0 0 0,0 0 0,0-1 0,0 1 0,0 0 0,0 0 0,0 0 0,0-1 0,0 1 0,0 0 0,0 0 0,0 0 0,0 0 0,0-1 0,-1 1 0,1 0 0,0 0 0,0 0 0,0 0 0,0-1 0,0 1 0,-1 0 0,1 0 0,0 0 0,0 0 0,0 0 0,0 0 0,-1 0 0,1-1 0,0 1 0,0 0 0,0 0 0,-1 0 0,1 0 0,0 0 0,0 0 0,0 0 0,-1 0 0,1 0 0,0 0 0,0 0 0,0 0 0,-1 0 0,1 0 0,0 0 0,0 0 0,0 1 0,-1-1 0,1 0 0,0 0 0,0 0 0,0 0 0,0 0 0,-1 0 0,1 0 0,0 1 0,-5 4 0,2-2 0,1 1 0,0 0 0,0 0 0,0 0 0,1 0 0,-1 1 0,1-1 0,0 0 0,0 1 0,1-1 0,-1 0 0,1 1 0,0 1 0,0 1 0,0 0 0,0 0 0,1-1 0,0 1 0,0 0 0,0 0 0,1-1 0,1 3 0,2 12 0,-4-19 0,-1 1 0,0-1 0,1 0 0,0 1 0,-1-1 0,1 0 0,0 0 0,0 1 0,0-1 0,1 0 0,0 1 0,11 15 0,-6-6 0,2-1 0,-1-1 0,1 0 0,1 0 0,6 5 0,-14-13 0,1 0 0,-1 0 0,1 0 0,-1-1 0,1 1 0,0-1 0,-1 0 0,1 0 0,0 0 0,0 0 0,0 0 0,0-1 0,0 1 0,0-1 0,0 0 0,0 0 0,0 0 0,0 0 0,0 0 0,0-1 0,0 0 0,0 1 0,0-1 0,0 0 0,-1 0 0,1-1 0,0 1 0,0 0 0,3-3-618,1-1 1,-1 1-1,0-1 0,0 0 1,-1 0-1,1-1 0,-1 0 1,0 0-1,0 0 0,-1-1 1,0 1-1,0-1 0,-1 0 1,0 0-1,0-1 618,5-16-3055,-1 0 1,-1-1-1,3-24 3055,-5 19-167,2 0 0,5-9 167,-1-22 1215,-7 38 2430,-3 22 878,1 9 2539,-5 28-4550,1 1-2706,3 170 194,1-219 1,0 0-1,1 0 1,3-11-1,1-2-127,-3 11-413,0 0-1,1 0 1,1 0 0,0 1 0,1 0 0,1 0 0,0 0 0,0 1 0,1 0-1,1 1 1,0-1 0,2 0 540,-9 10 52,0 0-1,0 0 1,1 0 0,-1 1-1,0-1 1,1 1 0,-1 0-1,1 0 1,-1 0-1,1 0 1,0 0 0,-1 0-1,1 1 1,0-1-1,0 1 1,0 0 0,-1-1-1,1 2 1,0-1 0,2 0-52,-1 1 162,-1 1 0,0-1 0,0 0 0,1 1 1,-1 0-1,0 0 0,-1 0 0,1 0 1,0 0-1,0 1 0,-1-1 0,0 1 0,1-1 1,0 4-163,5 4 413,-2 2-1,1-1 1,-2 1 0,0 0 0,0 0 0,-1 0 0,0 1 0,0 6-413,0 10 0,-1 0 0,-1 0 0,-2 21 0,-1-22 0,1-24 0,0-4 0,0 0 0,0 1 0,0-1 0,0 0 0,0 1 0,0-1 0,0 0 0,1 0 0,-1 1 0,0-1 0,0 0 0,0 0 0,0 1 0,1-1 0,-1 0 0,0 0 0,0 0 0,0 1 0,1-1 0,-1 0 0,0 0 0,0 0 0,1 0 0,-1 1 0,0-1 0,1 0 0,-1 0 0,0 0 0,0 0 0,1 0 0,-1 0 0,0 0 0,1 0 0,-1 0 0,1 0 0,-1 0 0,0 0 0,1 0 0,-1 0 0,0 0 0,1 0 0,-1 0 0,0 0 0,1 0 0,-1-1 0,0 1 0,1 0 0,-1 0 0,0 0 0,0 0 0,1-1 0,-1 1 0,0 0 0,1 0 0,-1-1 0,0 1 0,0 0 0,0 0 0,1-1 0,-1 1 0,0 0 0,0-1 0,0 1 0,0 0 0,1-1 0,-1-4 0,28-64 275,-9 21-1521,11-17 1246,-23 52-413,1-1 1,0 1-1,1 1 1,0-1-1,1 1 1,9-8 412,-16 17 56,22-17 328,-25 20-308,1-1 0,0 1 1,-1 0-1,1-1 0,0 1 0,-1 0 1,1 0-1,0-1 0,0 1 0,-1 0 0,1 0 1,0 0-1,0 0 0,0 0 0,-1 0 1,1 0-1,0 0 0,0 0 0,-1 0 0,1 0 1,0 1-1,0-1 0,-1 0 0,1 1 1,0-1-1,0 0 0,-1 1 0,1-1 1,-1 1-1,1-1 0,0 1 0,0 0-76,2 4 38,0 1 0,0 0 0,0 0 0,-1 0 0,0 0 0,0 1 0,0-1 0,-1 0 0,0 1-1,0-1 1,-1 1 0,1 0 0,-2-1 0,1 1 0,-1 0-38,5 52-2,5 24 2,-8-78 0,0 0 0,0 0 0,0-1 0,0 1 0,1-1 0,0 1 0,0-1 0,0 1 0,0-1 0,1 0 0,0 0 0,0 0 0,0-1 0,0 1 0,0-1 0,1 1 0,-1-1 0,1 0 0,0 0 0,0-1 0,0 1 0,3 0 0,0 0 0,-1-1 0,1 0 0,0-1 0,0 1 0,0-1 0,0 0 0,0-1 0,0 0 0,0 0 0,0 0 0,0-1 0,0 0 0,0-1 0,0 1 0,0-1 0,-1-1 0,1 1 0,-1-1 0,1 0 0,-1-1 0,0 1 0,0-1 0,-1 0 0,1-1 0,-1 1 0,0-1 0,0 0 0,0-1 0,-1 1 0,0-1 0,0 0 0,0 0 0,0-2 0,5-12-886,5-9-860,-2 0 0,-1-1-1,-2 0 1,1-7 1746,0 9 12,-8 25 440,-1-1 0,1 0 0,-1 0 1,0 0-1,0 0 0,0 0 0,0 0 0,-1-1-452,0 5 1876,-1 16 490,-3-2-2366,1 0 0,1 0 0,0-1 0,0 11 0,-4 25 0,4-30 0,1 0 0,0 0 0,3 18 0,-1 4 0,4-18 934,3-13-3669,-1-11-6144,-6-3-85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05:32:02.1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84 5073,'7'28'20565,"8"1"-12237,-4-7-9527,-10-19 1199,1-1 0,0 0 0,-1 1 0,1-1 0,0 0 0,0 0 0,0 0 0,0 0 0,1 0 0,-1 0 0,0-1 0,1 1 0,-1-1 0,1 0 0,0 1 0,-1-1 0,1 0 0,0-1 0,0 1 0,0 0 0,0-1 0,-1 0 0,1 0 0,0 1 0,0-2 0,0 1 0,0 0 0,0-1 0,6 0 0,0 0 0,0-1 0,0 0 0,0 0 0,-1-1 0,1-1 0,-1 1 0,5-3 0,-8 2 0,1 1 0,-1-1 0,1-1 0,-1 1 0,-1-1 0,1 1 0,-1-1 0,1 0 0,-2-1 0,4-4 0,-6 8 0,1 0 0,-1-1 0,0 1 0,0-1 0,0 1 0,0-1 0,0 1 0,0-1 0,-1 0 0,1 1 0,-1-1 0,0 0 0,0 0 0,0 1 0,0-1 0,-1 0 0,1 0 0,-1 1 0,1-1 0,-1 0 0,0 1 0,0-1 0,0 1 0,0-1 0,-1 1 0,1-1 0,-7-9 0,6 10 0,1-1 0,0 1 0,-1 0 0,1 0 0,-1-1 0,0 1 0,0 1 0,0-1 0,0 0 0,0 0 0,0 1 0,0-1 0,-1 1 0,1-1 0,-1 1 0,1 0 0,-1 0 0,1 0 0,-1 1 0,1-1 0,-3 0 0,-4 1 0,0-1 0,0 1 0,1 1 0,-1 0 0,0 0 0,1 1 0,-1 0 0,1 0 0,-1 1 0,1 0 0,0 0 0,0 1 0,0 0 0,1 1 0,-1 0 0,-5 5 0,2-3 0,1 2 0,0-1 0,1 1 0,0 0 0,0 1 0,1 0 0,0 1 0,1 0 0,0 0 0,1 0 0,-2 5 0,4-6 0,0 0 0,1 1 0,0-1 0,-1 8 0,3-14 0,1 1 0,0 0 0,0-1 0,1 1 0,-1 0 0,1-1 0,0 1 0,0-1 0,1 1 0,-1-1 0,1 1 0,0-1 0,1 2 0,0-1 0,0 1 0,0-1 0,1 0 0,-1 0 0,1 0 0,1 0 0,-1-1 0,0 0 0,1 0 0,0 0 0,0 0 0,0-1 0,1 0 0,2 1 0,2 1 0,0-2 0,0 1 0,1-2 0,-1 1 0,0-1 0,1-1 0,0 0 0,9 0 0,7-2 0,-1-1 0,1-2 0,-1 0 0,0-2 0,0-1 0,0-1 0,0-1 0,-12 3 174,0-1 0,0 0 0,-1 0 0,0-2 0,0 1 0,6-8-174,19-16-3867,-12 10-4230,-10 8-1947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5.94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3321.54688"/>
      <inkml:brushProperty name="anchorY" value="-219215.45313"/>
      <inkml:brushProperty name="scaleFactor" value="0.5"/>
    </inkml:brush>
  </inkml:definitions>
  <inkml:trace contextRef="#ctx0" brushRef="#br0">43 104 6921,'0'0'0,"0"-1"409,0-3 2127,0-1 261,0-2 373,0 1 154,0-2 77,0 1 55,0 1 48,0-1-296,0 2-3710,0 0 1045,0 2-543,0 2 0,0 1 0,0 1 0,0 2 0,2 2 0,-1 1 0,1 3 0,0 0 0,-1 3 0,1-1 0,0 1 0,0 1 0,-1 1 0,0 1 0,0 0 0,-1 0 0,0 0 0,-1-1 0,-1 0 0,0-1 0,0 0 0,0 0 0,-1-1 0,-1 0 0,1-1 0,0 0 0,0-1 0,0 0 0,-1-2 0,0 0 0,0-2 0,0 0 0,1-1 0,-1-1 0,1-2 0,1 0 0,0-2 0,1-2 0,1-2 0,0 0 0,0-3 0,0-1 0,1-2 0,1-1 0,0-1 0,1-2 0,0 0 0,1-2 0,1-1 0,2-1 0,0 0 0,-1 1 0,2-1 0,1 0 0,0 1 0,0 0 0,-1 1 0,1 1 0,0 1 0,0 0 0,1 2 0,0 1 0,0 0 0,1 2 0,0 1 0,-2 2 0,0 1 0,-1 2 0,-1 1 0,1 2 0,0 1 0,0 0 0,0 1 0,2 0 0,0 1-2931,1-1-4811,1 1 1317,-1 0-413,-2-1-2307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6.6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4585.4375"/>
      <inkml:brushProperty name="anchorY" value="-220146.60938"/>
      <inkml:brushProperty name="scaleFactor" value="0.5"/>
    </inkml:brush>
  </inkml:definitions>
  <inkml:trace contextRef="#ctx0" brushRef="#br0">211 227 5065,'0'0'0,"1"0"32,1 0 2194,0-1 250,0-1 306,-1 0 10,1-1-84,2 0-165,-1-1-214,2-1-209,1-1-178,-1 0-143,1-1-66,0 0 18,-1-1-1493,1 1-126,-2-1-53,1-1-79,-1 2 0,-1-1 0,-1 0 0,0-1 0,-2 1 0,0 0 0,0 0 0,0 0 0,-2 0 0,0 0 0,0-1 0,-1 2 0,0-1 0,-1 1 0,1 0 0,-2 1 0,0 1 0,-2-1 0,0 2 0,-1 0 0,0 2 0,0 0 0,-1 1 0,1 1 0,-3 1 0,1 1 0,0 1 0,-1 1 0,-1 1 0,0 2 0,0 1 0,-1 1 0,1 1 0,1 1 0,0 1 0,1 1 0,1 1 0,-1 0 0,0 0 0,2 1 0,0 0 0,0 1 0,2 1 0,2-2 0,2 1 0,0-1 0,1-1 0,1 0 0,1 0 0,0-1 0,2-1 0,0-1 0,0 0 0,2-2 0,1-1 0,0-2 0,1 0 0,1-2 0,2 0 0,0-2 0,2 0 0,0-1 0,1-1 0,-1-2 0,2-1 0,-2-1 0,-1-1 0,0-1 0,0-2 0,0 0 0,-1-3 0,0 1 0,-1-2 0,0-2 0,0 0 0,-3 0 0,1-2 0,-2 0 0,0-1 0,1 1 0,-2-1 0,1 1 0,0 0 0,-2 1 0,-1 1 0,-1 1 0,1 2 0,0 0 0,0 2 0,-1 0 0,0 2 0,-1 0 0,1 2 0,-1 1 0,0 1 0,0 1 0,0 3 0,-1 0 0,1 2 0,0 2 0,0 1 0,0 2 0,0 1 0,0 1 0,0 1 0,0 2 0,0 1 0,0 1 0,0 1 0,0 1 0,2-2 0,0 2 0,0-1 0,-1 0 0,2 0 0,-1 0 0,0-2 0,0 0 0,0-1 0,1 0 0,-1-2 0,-1 1 0,0 0 0,1-2 0,0-1 0,2-1 0,0-1 0,3-2-878,0-1-10428,-1-2 3374,-1-1-5229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7.0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5738.03125"/>
      <inkml:brushProperty name="anchorY" value="-221328.625"/>
      <inkml:brushProperty name="scaleFactor" value="0.5"/>
    </inkml:brush>
  </inkml:definitions>
  <inkml:trace contextRef="#ctx0" brushRef="#br0">18 116 6873,'0'0'0,"0"-3"-568,0-4 3128,0-3 366,0-2 394,0-1-19,0 0-186,0 0-183,0 1-156,0 2 10,0 2-43,0 1-3197,0 2 911,0 2-457,0 4 0,0 2 0,0 2 0,0 4 0,0 3 0,0 2 0,-2 3 0,0 3 0,0 2 0,1 3 0,0 4 0,0 1 0,1 2 0,0 2 0,0 0 0,-2 2 0,1 0 0,-1 1 0,1-1 0,0 0 0,0-1 0,1-1 0,-1 0 0,1-2 0,0-1 0,1-1 0,-1-1 0,0-1 0,0-2 0,0-2 0,1-1 0,1-2 0,0-1 0,-1-2 0,0-2 0,0 0 0,-1-1 0,0-1 0,0-2 0,0-1 0,0-2 0,2-2 0,0-3 0,1-1-8243,0-3 2663,0-2-696,0 0 675,1 0-1685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7.6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6765.14063"/>
      <inkml:brushProperty name="anchorY" value="-223182.45313"/>
      <inkml:brushProperty name="scaleFactor" value="0.5"/>
    </inkml:brush>
  </inkml:definitions>
  <inkml:trace contextRef="#ctx0" brushRef="#br0">60 241 4849,'0'0'0,"0"-1"784,-2-3 1709,-1-1 277,0-2 333,-2 0 162,1-1 115,-1-1 241,0 2 187,1-1 143,0 1-3740,1 1 193,-1 0-276,1 1-128,-1 0 0,0 0 0,2 0 0,0 1 0,1-1 0,0 1 0,1 0 0,0 0 0,0 1 0,2 0 0,0-1 0,1 1 0,2 0 0,1 0 0,1 0 0,3-1 0,0 0 0,0 0 0,0-1 0,2 1 0,-1 0 0,1 1 0,0-1 0,1 0 0,-1 1 0,1-1 0,-1 1 0,-1 1 0,0 0 0,0 0 0,0 0 0,-1 0 0,2-1 0,-1 0 0,-1 1 0,0-1 0,0-1 0,-1 2 0,-1-2 0,1 2 0,-3 0 0,1 0 0,-1 0 0,1 1 0,-1-1 0,0 0 0,-2 1 0,1-1 0,-1 1 0,1 0 0,-1-1 0,-1 0 0,0 1 0,0 0 0,-1 0 0,0 1 0,0 0 0,1 0 0,-1 0 0,-1 0 0,2 0 0,-1 1 0,0 1 0,-1 1 0,0 1 0,0 0 0,-1 1 0,0 1 0,0 1 0,0 1 0,0 3 0,0-1 0,-2 2 0,0 2 0,1 0 0,-1 2 0,-1 0 0,1 1 0,0 0 0,0 1 0,1-1 0,1 1 0,0 0 0,-1-1 0,1 1 0,1-2 0,-1 0 0,0 0 0,0-1 0,0-2 0,0-1 0,0 0 0,0-1 0,0-1 0,0-1 0,0 0 0,-2-1 0,1-1 0,-1-1 0,2 0 0,1-2 0,0-2 0,0-1 0,0-2-7664,1-3-1312,0 0 1372,0-1-919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7.81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8096.10938"/>
      <inkml:brushProperty name="anchorY" value="-224390.60938"/>
      <inkml:brushProperty name="scaleFactor" value="0.5"/>
    </inkml:brush>
  </inkml:definitions>
  <inkml:trace contextRef="#ctx0" brushRef="#br0">1 213 4993,'0'0'0,"0"-4"704,0-6 2362,0-3 203,1-4 254,1-1-62,0 0-226,-1-1-273,0 1-328,0 1-387,-1 1-402,0 1-1198,2 3-593,0 1 73,-1 3-127,1 1 0,-1 2 0,1 2 0,0 2 0,0 1-2483,1 1 28,1 1-749,0 1-610,1 2-702,0 1-574,0 1-26,-1 0-1123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8.3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9164.17188"/>
      <inkml:brushProperty name="anchorY" value="-225225.28125"/>
      <inkml:brushProperty name="scaleFactor" value="0.5"/>
    </inkml:brush>
  </inkml:definitions>
  <inkml:trace contextRef="#ctx0" brushRef="#br0">10 57 3073,'0'0'0,"0"1"352,0 0 2306,1 1 368,1 0 353,0 1 75,-1 0 49,0 1 94,0-2 199,-1 2 154,0-1-2295,1 2-1666,-2 0 346,1 2-335,0 0 0,0 1 0,-1 1 0,-1 0 0,0 0 0,1 1 0,-2 1 0,1 0 0,0 1 0,0 0 0,1 1 0,0 2 0,1-1 0,0 1 0,0 0 0,0-2 0,2 1 0,0 0 0,-1 1 0,3-1 0,-2 1 0,1-2 0,0 1 0,2-2 0,-1 0 0,1-3 0,1 0 0,1 0 0,-2-2 0,2 0 0,1-2 0,0-1 0,2 0 0,-1-2 0,0-1 0,0-1 0,0-1 0,0-2 0,-1-1 0,0 0 0,1-2 0,-1-1 0,0-1 0,1-2 0,-1-1 0,0-2 0,-1 0 0,0-2 0,-1 0 0,0-2 0,-1-1 0,0-1 0,-2 0 0,-1-1 0,-1-1 0,0 1 0,-1 0 0,0 1 0,0 0 0,-1 1 0,-1 1 0,1 1 0,-3 1 0,-1 0 0,-1 2 0,-1 1 0,-1 0 0,0 3 0,-1 1 0,1 2 0,-1 0 0,0 1 0,1 2 0,-1 0 0,1 1 0,-1 3 0,1-1 0,-2 2 0,0 2 0,0 1 0,0 2 0,1 1 0,0 0 0,0 2 0,2 0 0,0 0 0,3-1 0,0 0 0,2-1-1662,1 0-7954,0-1 2058,1-1-7239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9.18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0195.67188"/>
      <inkml:brushProperty name="anchorY" value="-226295.85938"/>
      <inkml:brushProperty name="scaleFactor" value="0.5"/>
    </inkml:brush>
  </inkml:definitions>
  <inkml:trace contextRef="#ctx0" brushRef="#br0">0 255 7274,'0'0'0,"0"-1"-729,0-1 3735,2-2 343,0-1 364,1 0-183,0-1-277,2 0-510,-2-1-480,2 1-419,-1-1-350,1 0-552,0-1-1018,0 1 237,1 0-161,0 1 0,1 0 0,0 1 0,1 0 0,-2 1 0,3 2 0,-1 0 0,1 1 0,0 1 0,-2 1 0,0 1 0,0 1 0,0 1 0,0 2 0,1 2 0,0 1 0,-1 2 0,-1 2 0,-1 1 0,1 2 0,-2 1 0,0 0 0,0 1 0,0 0 0,0 0 0,-1 0 0,-1 0 0,-1 0 0,0-1 0,-1 1 0,0-2 0,0 0 0,-1 0 0,1-2 0,0-2 0,0-1 0,0 1 0,0-3 0,0 1 0,0-1 0,0-1 0,0-1 0,0-1 0,0-1 0,0-2 0,-2-1 0,1-1 0,-1-1 0,0-1 0,0-1 0,-1-1 0,1-2 0,1-2 0,0-1 0,0-2 0,3-1 0,-1-2 0,1-1 0,-1-2 0,2-1 0,0 1 0,-1-3 0,1 1 0,0 0 0,1 0 0,1-1 0,0 2 0,0-1 0,1 1 0,1 0 0,-1 1 0,0-1 0,2 1 0,1 0 0,0 1 0,0 0 0,2 1 0,0 0 0,1 1 0,0 1 0,1 1 0,0-1 0,2 1 0,1 1 0,0 0 0,1 1 0,-2 2 0,0-1 0,-1 1 0,-1 1 0,0 0 0,0 1 0,-1 1 0,1 0 0,-1 0 0,-1 2 0,-1-1 0,-2-1 0,-1 2 0,0-1 0,-1 1 0,-1 0 0,-1 1 0,1 0 0,-1 0 0,-2 1 0,2 0 0,-1 0 0,-1 0 0,0 0 0,-1 1 0,-1 0 0,0 1 0,-1 0 0,-1 1 0,0 0 0,-1 1 0,0 1 0,-1 2 0,0 0 0,1 1 0,-1 2 0,1 2 0,1 1 0,0 4 0,0 0 0,-1 2 0,1 1 0,-1 0 0,1 2 0,-2 0 0,0 0 0,0 0 0,0 1 0,1-1 0,1 0 0,1 1 0,-2-2 0,1 0 0,1 0 0,-1-2 0,0 0 0,0 0 0,0-1 0,0-3 0,1 0 0,1-1 0,0-1 0,-1-2 0,1 1 0,1-1 0,-1 0 0,0-2 0,1-1 0,1-1 0,0-3 0,-1 0-10381,0-3 2126,0 0-6647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7:59.9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1772.4375"/>
      <inkml:brushProperty name="anchorY" value="-227680.42188"/>
      <inkml:brushProperty name="scaleFactor" value="0.5"/>
    </inkml:brush>
  </inkml:definitions>
  <inkml:trace contextRef="#ctx0" brushRef="#br0">377 207 8194,'0'0'0,"2"-2"-1401,4-4 2596,3-1 407,0-3 490,2-1 168,-1-2 7,0 1-60,-2 0-91,-1-1-91,-2 2-69,1 0-66,-2 0-10,-1 0 51,-2 0 131,0 1-1827,0 0-64,-1 2-86,-2 0-85,0 2 0,-2 2 0,1 0 0,-3 0 0,-1 1 0,-2-1 0,-1 2 0,-2 0 0,-2 1 0,-2 1 0,0 2 0,-2 1 0,-1 1 0,0 0 0,0 2 0,1 1 0,-1 0 0,0 2 0,0 0 0,3 1 0,0-1 0,0 1 0,2-1 0,2 1 0,-1 0 0,2 0 0,0 0 0,3 1 0,1-1 0,0 0 0,1 1 0,2-1 0,0 2 0,1 0 0,1 0 0,2 0 0,1 0 0,2-1 0,2 1 0,-1-1 0,2 0 0,-1 0 0,0-1 0,1 1 0,0-1 0,2-1 0,0 0 0,1-1 0,2 0 0,-1 0 0,0 0 0,1 0 0,0 0 0,-1 0 0,2 0 0,-1-1 0,1 0 0,0 0 0,-1 0 0,1 0 0,0 1 0,-1 0 0,0 0 0,0-1 0,0 1 0,-1 0 0,-1-1 0,0 1 0,0 0 0,1 0 0,0 0 0,0 0 0,-2 0 0,0 0 0,-1 0 0,-2 1 0,-1-1 0,-1 1 0,-1 0 0,-2 1 0,0-1 0,0 0 0,-2 1 0,0-1 0,-2 2 0,-1-1 0,-1 1 0,-3-1 0,0 0 0,-3 0 0,0-1 0,-1 0 0,-1-1 0,-1 1 0,-1-2 0,0 0 0,-3-1 0,1-1 0,-2-1 0,-1-1 0,0-2 0,-1-1 0,0 0 0,0-2 0,0 0 0,2-1 0,-1-1 0,3-2 0,1 1-1036,0-2-13091,4 1-4668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08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2395 4 5761,'-15'-3'535,"-63"53"10240,-5 2-3522,51-31-4610,0 1 1,0 1-2644,-40 29 2620,-63 42-2084,-54 53-536,-81 92 0,145-124 0,-287 297 0,-5 14 0,243-259 0,31-30 0,83-85 0,3-14 0,44-28-68,-2-3-3323,-17 0-13194,24-7 10199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08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3481,'0'0'146,"0"-1"-1,1 1 1,-1-1 0,0 1 0,0-1-1,1 1 1,-1-1 0,0 1 0,0-1-1,1 1 1,-1-1 0,1 1 0,-1 0-1,0-1 1,1 1 0,-1 0 0,1-1 0,-1 1-1,1 0 1,-1-1 0,1 1 0,-1 0-1,1 0 1,-1 0 0,1 0 0,-1-1-1,1 1 1,0 0 0,-1 0 0,1 0-1,-1 0 1,1 0 0,-1 0 0,1 0 0,0 1-1,-1-1 1,1 0 0,-1 0 0,1 0-1,-1 0 1,1 1 0,-1-1-146,32 10 5384,-24-8-3307,-5 0-1176,1 0 0,0 0 0,-1 0-1,0 0 1,1 1 0,-1-1 0,0 1 0,1 1-901,23 17 3500,11 17-142,-34-33-2942,40 43 195,1-2 0,17 11-611,20 22 0,114 91 0,-16-31 0,-52-42 0,81 81 0,9 37 0,-158-149 0,-3 3 0,20 34 0,-16-18 0,37 56 0,9 13-91,-92-134-1526,1 0 0,0-1 0,1-1 0,4 1 1617,28 32-13652,-40-42 8362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38.1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4585.54688"/>
      <inkml:brushProperty name="anchorY" value="-271088.125"/>
      <inkml:brushProperty name="scaleFactor" value="0.5"/>
    </inkml:brush>
  </inkml:definitions>
  <inkml:trace contextRef="#ctx0" brushRef="#br0">365 640 7802,'0'0'0,"1"-1"-2073,3-3 3436,1-2 708,-1-1 998,2-1 621,0-1 578,1 0 447,0-1 293,1 1-2509,-1 0-2628,-1-2 613,1 1-484,-2 0 0,0-1 0,0 1 0,0-2 0,-2 1 0,2 1 0,-2-1 0,0 0 0,0 0 0,0 0 0,-1 0 0,0 0 0,-1-1 0,-1 0 0,1-1 0,-1 0 0,-1 0 0,0-2 0,-1 0 0,-1-1 0,-2 0 0,0-1 0,0-1 0,-1 0 0,0 0 0,0-1 0,0 1 0,-1 0 0,1 0 0,-2 1 0,1 0 0,-1 0 0,0 3 0,-2 0 0,0 0 0,1 2 0,-3 2 0,2 0 0,-1 2 0,0 3 0,0 0 0,-1 2 0,1 2 0,-2 1 0,0 3 0,0 1 0,0 2 0,-1 3 0,1 0 0,-1 2 0,0 1 0,1 1 0,0 1 0,0 1 0,0 1 0,1 0 0,1 1 0,1 1 0,0 0 0,-1 1 0,1 0 0,1 0 0,2 1 0,0 0 0,0 0 0,1 1 0,0 0 0,0 0 0,2 0 0,1-1 0,1-1 0,1 0 0,0-1 0,1-1 0,0 1 0,2-2 0,1 0 0,3-1 0,0-1 0,1-1 0,3 0 0,0 0 0,2-1 0,1 0 0,1 0 0,3-1 0,0 0 0,3-1 0,-1 1 0,2 0 0,-1 0 0,-1 0 0,1-1 0,0 1 0,-2 0 0,0 0 0,-1 0 0,0 0 0,-2 0 0,-3 1 0,1-1 0,-1 1 0,-4 0 0,0 1 0,-2 0 0,-3 1 0,0 1 0,-2 0 0,-3 1 0,-1 0 0,-4-1 0,-1 1 0,-3 0 0,-2-1 0,-1 0 0,-2 0 0,0-2 0,-2-1 0,0-1 0,0-2 0,0-1 0,0-2 0,1-1 0,1-3 0,0 0 0,-1-2 0,1-2 0,2-2 0,1-1 0,0-3 0,3 0 0,1-2 0,3-1 0,2-1-8962,1-1 1777,2 0-441,1 1-1547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45.73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2080.35938"/>
      <inkml:brushProperty name="anchorY" value="-228054.82813"/>
      <inkml:brushProperty name="scaleFactor" value="0.5"/>
    </inkml:brush>
  </inkml:definitions>
  <inkml:trace contextRef="#ctx0" brushRef="#br0">864 0 3985,'0'0'0,"0"0"1768,0 1 1205,0 0 29,-2 1 46,0 1-80,1-1-132,-2 1-176,0 1-153,-1 1-153,0-1-126,0 1-66,-2 1-2201,2 0 310,-2 1-227,0-1-44,1 1 0,-1-1 0,0 1 0,1 1 0,-1-1 0,0 1 0,-1 0 0,0 0 0,-1-1 0,0 2 0,-2 0 0,0 0 0,0 0 0,0 1 0,-1 0 0,0 2 0,-1-1 0,0 0 0,-1 1 0,1 0 0,-1 0 0,1 0 0,-1 0 0,-1 1 0,-1 1 0,1 0 0,0 0 0,0 0 0,1 0 0,-1 0 0,-1 1 0,-1 1 0,0-1 0,0 1 0,-1 0 0,0 1 0,0 0 0,1 0 0,0 1 0,0 1 0,-1 0 0,0 1 0,0 0 0,-1 0 0,1 1 0,2 0 0,0 0 0,0 0 0,-1 0 0,1 1 0,0-1 0,1-1 0,1 0 0,1 0 0,1-1 0,1-1 0,1-1 0,1-1 0,0-1 0,0-1 0,-1-2 0,3 0 0,-1-1 0,1 0 0,1-2 0,-1 0 0,2-1 0,1 0 0,0-1 0,2-1 0,1-1 0,0 0 0,-2-1 0,1 0 0,-3-2 0,1-1 0,1-1 0,-2-1 0,1 0 0,1-2 0,0 0 0,1-1 0,0 0 0,1-1-5106,2 0-1221,-1 0 242,1-1 15,0 1-3609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46.3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0208.3125"/>
      <inkml:brushProperty name="anchorY" value="-228030.48438"/>
      <inkml:brushProperty name="scaleFactor" value="0.5"/>
    </inkml:brush>
  </inkml:definitions>
  <inkml:trace contextRef="#ctx0" brushRef="#br0">18 39 4561,'0'0'0,"0"0"-1016,-2-1 2287,0-1 485,0 0 534,1-1 262,0 1 117,-1-1 50,0 0-15,0 0-27,0 0-75,1 0-46,1 1-23,-1 0 65,1 0-2683,0 1 414,0-1-278,1 1-51,-1-1 0,1 2 0,1-1 0,0 1 0,1 1 0,0 0 0,-1 0 0,2 2 0,-2 2 0,2 0 0,0 1 0,0 2 0,0 1 0,-1 1 0,1 1 0,-1 1 0,1 2 0,-1 1 0,0 1 0,-1 1 0,1 0 0,-1 1 0,0 0 0,0 0 0,-1 0 0,-1-1 0,0 1 0,0 0 0,0 0 0,0-1 0,0 1 0,0-1 0,0 0 0,0-1 0,0 0 0,0-2 0,0 0 0,0-1 0,1 0 0,1-2 0,0 0 0,-1-1 0,0 0 0,2-2 0,-1 0 0,0-2 0,1 0 0,-1-1 0,2 0 0,0-2 0,0 0 0,2-2 0,0 0 0,1 0 0,1-2 0,0 0 0,1-1 0,-1 0 0,1-1 0,-1 0 0,3-2 0,-1 0 0,0 0 0,0-2 0,1 1 0,0 0 0,1-1 0,-1 0 0,2 1 0,-1 0 0,1-1 0,0 1 0,0 0 0,-1 0 0,1 0 0,-1 0 0,-1 1 0,0 0 0,-2 0 0,0 1 0,0 0 0,-1 1 0,-1 0 0,-1 0 0,-1-1 0,-1 1 0,-1-1 0,0 1 0,-1 0 0,0 1-4173,-1 1-3522,-1 0 835,0 1 87,0 0-539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47.8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1651.89063"/>
      <inkml:brushProperty name="anchorY" value="-229384.92188"/>
      <inkml:brushProperty name="scaleFactor" value="0.5"/>
    </inkml:brush>
  </inkml:definitions>
  <inkml:trace contextRef="#ctx0" brushRef="#br0">26 325 4033,'0'0'0,"0"0"-960,0-3 1241,0-1 215,0-1 248,0-1 137,0-1 63,0 0 73,2-1 73,-1 0 33,1-1 64,0 0 53,-1 0 75,1-1 50,0 1 41,0-1 14,1 1 11,0-1-18,1 0-32,-1 0-66,0-1-77,1 1-69,-1 1-100,1 0-74,-1 1-65,0 0-37,0 0 11,0 0 56,1 0 104,0 1-744,-1 0-290,0 0 43,0 0-73,0 1 0,0 0 0,0-1 0,-1 1 0,-1 0 0,0 1 0,2-1 0,-1 1 0,-1 1 0,1 1 0,-1-1 0,1 1 0,0 1 0,0 0 0,-1 0 0,0 0 0,-1 1 0,1-1 0,-1 1 0,0 0 0,0 1 0,0-1 0,0 1 0,0 0 0,0 1 0,-1 0 0,1 0 0,0 1 0,0 1 0,0 0 0,0 1 0,0 0 0,0 1 0,0-1 0,0 1 0,0 0 0,0 1 0,0 0 0,0 0 0,-1 1 0,-1 0 0,0 1 0,1 0 0,0 2 0,-1 0 0,0 0 0,0 2 0,0 0 0,1 0 0,-1 2 0,0 0 0,0 0 0,1 0 0,0 1 0,-1 1 0,0 0 0,0 1 0,0 1 0,0 0 0,0 0 0,-2 1 0,1 0 0,0 0 0,-1 0 0,1 0 0,-1 1 0,1 0 0,0-1 0,-1-1 0,1 1 0,-1-2 0,1 0 0,-2 1 0,2 0 0,0 0 0,-1-1 0,1 1 0,1-1 0,-2-1 0,2 0 0,-2 0 0,0 0 0,2-1 0,0 1 0,1-2 0,-2 0 0,1 0 0,0-1 0,1 0 0,0-2 0,1 1 0,0-2 0,0 0 0,0-1 0,0-1 0,0 1 0,0-2 0,0 1 0,2-1 0,-1-1 0,3 0 0,-1 0 0,1-1 0,2-2 0,0 0 0,1-1 0,1-1 0,1-1 0,-1-1 0,2-1 0,1-1 0,-1-1 0,0 0 0,1-1 0,0 0 0,-1-1 0,0 0 0,0-2 0,0-1 0,-1-1 0,1 0 0,0-1 0,-1-2 0,1 1 0,-1 0 0,-1-1 0,1-1 0,-1 1 0,1 0 0,-1 0-2315,-1 1-2494,-1-1 683,1 1-577,-2 1-115,-1 0 69,-1 3-2908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48.5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2934.67188"/>
      <inkml:brushProperty name="anchorY" value="-230764.65625"/>
      <inkml:brushProperty name="scaleFactor" value="0.5"/>
    </inkml:brush>
  </inkml:definitions>
  <inkml:trace contextRef="#ctx0" brushRef="#br0">42 104 3921,'0'0'0,"-1"0"-936,-1 1 1334,-1 0 199,-1 0 211,0 0 95,0 0 7,-1-1 29,1 0 32,1 0 48,1 0 73,1 0 59,-1 0 75,0 0 70,0 0 44,1 0 34,0-1 6,0 0-34,1 0-45,0 0-72,0 1-97,0 0-92,0-1-86,0 1-90,0 0-88,2 0-60,0 0-68,0 0-45,1 0-51,1 0-48,0 0-29,1 0-44,1 0-39,1 0-40,-1 0-2,2 0-33,-2-1-12,3 0-250,0-1-34,0 0-6,0 0-15,2-1 0,0 1 0,1-2 0,0 1 0,0 0 0,1-1 0,0 0 0,-1 1 0,1-1 0,-1 0 0,1 1 0,-1 0 0,1 0 0,0 0 0,-2 1 0,1-1 0,-1 0 0,0 1 0,-1 0 0,-1 1 0,0-1 0,1 0 0,1 1 0,-1 0 0,-1-1 0,0 0 0,-1 1 0,-1-1 0,-1 1 0,1-1 0,1 0 0,-2 1 0,0 0 0,-1-1 0,0 0 0,-1 1 0,0-1 0,0 1 0,-1-1-1018,-1 0-651,1 1-138,-1 0-350,1 0-206,1 0-156,-2 1-95,2 0-60,-1 0-44,1 0-70,-1 0-42,0 0 61,-1 0-2412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49.0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4401.25"/>
      <inkml:brushProperty name="anchorY" value="-231676.98438"/>
      <inkml:brushProperty name="scaleFactor" value="0.5"/>
    </inkml:brush>
  </inkml:definitions>
  <inkml:trace contextRef="#ctx0" brushRef="#br0">1 10 3193,'0'0'0,"0"0"104,0 0 943,0 0 85,2 0 145,-1-1 20,1 0 6,-1 1-26,2-2 8,-1 0-5,1 1 0,-2 0 0,0 0-9,1 1-16,0 0-24,0 0-4,0 0-48,-2 0-44,3 0-47,-1 0-76,-1 0-58,1 1-66,-1 0-54,1 0-49,0 0-21,0-1-18,-1 2-18,0-1 40,0 0 6,-1 0-468,0 1-302,0 0 59,0 1-63,0 0 0,0 0 0,0 0 0,0 1 0,0 0 0,0 1 0,0-1 0,0 0 0,0 1 0,-2 0 0,0 0 0,1 0 0,-1 2 0,1 1 0,1 1 0,-1 0 0,1 1 0,0 1 0,0 2 0,0-1 0,0 1 0,0 0 0,0 1 0,0-1 0,0 0 0,0 0 0,0-1 0,0 1 0,0-1 0,0-1 0,0 0 0,0-1 0,0-1 0,0 1 0,0-1 0,0 0 0,0-2 0,0 0 0,0 0 0,0-1 0,0 0 0,-1-2 0,-1 0 0,0 0 0,1-1 0,0-1 0,0-1 0,1 0 0,0-1 0,0 0 0,0-1 0,0-1-4742,0-1 1037,2-1-288,-1 0 0,1-2 15,-1 0 90,1 0 242,-2 0-1360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49.38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5450.57813"/>
      <inkml:brushProperty name="anchorY" value="-233027.5"/>
      <inkml:brushProperty name="scaleFactor" value="0.5"/>
    </inkml:brush>
  </inkml:definitions>
  <inkml:trace contextRef="#ctx0" brushRef="#br0">0 72 3297,'0'0'0,"0"-1"496,0-2 1195,0-1 228,0-1 279,0-1 134,0-1 114,0 0 61,0 0 4,0 2-38,0 0-79,0 1-130,0 1-82,0-1-64,0 2-210,0 0-2198,0 0 611,2 1-321,0 0 0,-1 0 0,1 0 0,-1 1 0,1 0 0,0 0 0,0 0 0,-1 0 0,2 0 0,-1 0 0,0 0 0,0 0 0,-1 1 0,-1 1 0,1 1 0,-1 1-3295,0 0 334,0 1-698,1 1-561,1 1-524,-1 1-406,1-2-4194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50.8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6498.23438"/>
      <inkml:brushProperty name="anchorY" value="-234018.65625"/>
      <inkml:brushProperty name="scaleFactor" value="0.5"/>
    </inkml:brush>
  </inkml:definitions>
  <inkml:trace contextRef="#ctx0" brushRef="#br0">1 265 4881,'0'0'0,"0"0"-1112,0-1 1633,0 0 281,0-1 346,0 0 135,0 0 105,0-1 85,0-1 70,0 0 64,0-1 56,0 1 10,0 0-14,0 0-48,0 0-52,0 0-101,0 0-90,0 0-123,0 1-108,1-1-113,1 0-83,0 1-65,1 0-77,1-1-43,0 0 4,2 0-64,-2 0-805,1-1 226,1 0-117,0 1 0,2-1 0,-1 1 0,0 0 0,0 1 0,-1-1 0,3 0 0,0 1 0,1-1 0,-1 2 0,1-2 0,-1 1 0,0 0 0,-3 0 0,1 0 0,0 0 0,0 1 0,0-1 0,1 1 0,0 1 0,0 1 0,-1 0 0,-1 2 0,1 0 0,0 0 0,-1 2 0,0 1 0,-2 1 0,2 1 0,-1 1 0,0 1 0,-1 1 0,0 0 0,-1 2 0,0-1 0,-2 1 0,0 1 0,0 1 0,-1-1 0,0 2 0,0 0 0,-1 0 0,1-1 0,0-1 0,0 1 0,0 0 0,0-1 0,-2-1 0,1-1 0,-1 0 0,1-1 0,0-1 0,-2 0 0,1 1 0,0-2 0,1-1 0,0 0 0,0-2 0,1 1 0,0-2 0,-2 1 0,1-2 0,-1 0 0,1-1 0,0-1 0,0-2 0,1 0 0,0-1 0,0-1 0,-2 0 0,0-1 0,1-2 0,-1 0 0,1 0 0,2-1 0,1 0 0,-1-1 0,1-1 0,-1 0 0,1 0 0,0-1 0,2-1 0,-1 0 0,2 0 0,-2 0 0,2-1 0,-1 1 0,1-1 0,0 0 0,0 0 0,0 0 0,1 0 0,1 1 0,0-1 0,1 1 0,1 0 0,-1-1 0,0 1 0,1 1 0,-1-2 0,1 1 0,-1 1 0,1-1 0,-1 1 0,1 1 0,-1 0 0,0 1 0,1 0 0,-1 1 0,0 2 0,1-1 0,-1 1 0,0 2 0,1 0 0,-1 1 0,1 1 0,-1 1 0,-1 0 0,-1 1 0,1 0 0,0 1 0,-1 1 0,0 2 0,0 1 0,-1 0 0,-1 2 0,0 0 0,0 1 0,-2 1 0,1 2 0,0 0 0,-1 0 0,0 0 0,-1 1 0,-1 1 0,0-1 0,0 0 0,0 0 0,-2 0 0,1 1 0,-1-1 0,0 0 0,1-1 0,-1 0 0,0 0 0,0-1 0,1 0 0,0-1 0,-2-1 0,1 0 0,1-1 0,-1 0 0,1-2 0,1 1 0,-1-2 0,1 1 0,0-1 0,0-1 0,0-1 0,1 0 0,-1-1 0,0 0 0,0-2 0,0 0 0,0-1 0,1 0 0,1-2 0,0 0 0,-1-1 0,2-1 0,-1-2 0,0-1 0,0 0 0,-1-1 0,1-1 0,0 0 0,2-1 0,-1-1 0,1 0 0,1-1 0,0 1 0,1-1 0,-2-1 0,1 1 0,1-1 0,1 0 0,0-2 0,-1 1 0,0 0 0,1 1 0,0-1 0,0 1 0,1 0 0,0 0 0,1 2 0,-1 0 0,-1 1 0,-2 0 0,-2 0 0,-1 2 0,-1-1 0,1 2 0,1-1 0,4 2 0,-1 0 0,1 2 0,-1 1 0,0 1 0,1 1 0,0 1 0,2 0 0,-1 1 0,2 1 0,-1 0 0,1 1 0,0 1 0,-1 1 0,0 0 0,-1 1 0,-1 1 0,0 1 0,-1-1 0,0 2 0,-1 0 0,0 0 0,-2 1 0,0 1 0,0 1 0,0 1 0,0 0 0,-1 1 0,1 0 0,-2 1 0,0 0 0,0 0 0,-3 1 0,0 0 0,1 1 0,-1-1 0,-1 0 0,1 1 0,0-1 0,0 0 0,-1 0 0,1-2 0,0 1 0,1-1 0,-2-1 0,1 1 0,-2-2 0,1 1 0,0-2 0,1 0 0,-1 0 0,1-1 0,0-2 0,2-1 0,1 0-4556,0-1-219,0-1-544,0-1-422,0-2 178,-1 0-1444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51.6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8384.79688"/>
      <inkml:brushProperty name="anchorY" value="-235251.98438"/>
      <inkml:brushProperty name="scaleFactor" value="0.5"/>
    </inkml:brush>
  </inkml:definitions>
  <inkml:trace contextRef="#ctx0" brushRef="#br0">9 235 3633,'0'0'0,"0"0"-64,0 0 1783,0 0 144,0 0 199,0 1-38,0 0-94,0 0-123,0 0-127,0-1-127,0 1-138,0 1-145,2-1-123,0-1-158,-1 1-131,2-1-156,0 0-122,0-1-113,0 0-87,2-1-92,-1-1-32,1 0-11,1-1-13,-1 0 39,0-1 25,2 0 32,-2 1 23,1-1 16,0-1-11,-1 0-23,0-1-21,0 0-42,0 0-57,0-1-44,0 0-20,1-1-57,-1 0-35,1 0-22,-1 0 10,1-1 3,-1 1 17,-1-1 25,1 2 115,-2-1 26,1 2 38,0 0 44,0 0 58,0 1 35,-2 0-369,0 0-1,0 1-20,-2 0-16,0 0 0,0 2 0,0-1 0,0 0 0,0 1 0,0 1 0,-2 0 0,0 0 0,-1 1 0,0 1 0,-2 0 0,2 1 0,-2 1 0,-1-1 0,1 2 0,0-1 0,-1 0 0,-1 0 0,0 1 0,0 1 0,1 1 0,-1 1 0,0 0 0,0 1 0,-1 1 0,1 0 0,1 1 0,-1 0 0,2 1 0,-1 0 0,0 1 0,1-1 0,-1 2 0,2-1 0,1 0 0,-1 2 0,1 0 0,1-1 0,0 1 0,0 0 0,-1 0 0,2-1 0,-1 1 0,1 0 0,1 0 0,0 0 0,-1 0 0,3-1 0,0 0 0,0 0 0,-1-1 0,2 0 0,-1-1 0,2 0 0,0 0 0,0-2 0,1 1 0,0-2 0,1 1 0,0-1 0,1-1 0,0-1 0,1-1 0,0-1 0,1-1 0,-1-1 0,1 0 0,-1-2 0,2 0 0,0-1 0,0-1 0,0 0 0,1 0 0,0 0 0,0-1 0,-2-1 0,1 1 0,0-1 0,1 1 0,-3-1 0,0-1 0,0 0 0,-1 1-56,1-1-3989,0 0 800,0 0-1101,0 0-644,0-1-513,-1 2-5937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52.56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9692.46875"/>
      <inkml:brushProperty name="anchorY" value="-236394.125"/>
      <inkml:brushProperty name="scaleFactor" value="0.5"/>
    </inkml:brush>
  </inkml:definitions>
  <inkml:trace contextRef="#ctx0" brushRef="#br0">272 169 5649,'0'0'0,"0"-2"-1344,0-1 2109,0-2 285,2-1 356,0-1 131,-1-1 46,1 0 6,-1-1-16,-1 1 16,1-1-6,-1-1-18,0 1-3,0 1-75,0-1-55,0 1-110,0 1-98,-2 0-113,0 0-111,1 1-93,-1 0-108,-1 1-38,1 0-19,0 0 15,-1 2 49,0 0-574,-1 0-205,-1 1 26,0 1-53,0 1 0,-1 1 0,-1-1 0,0 2 0,-1 0 0,1 0 0,0 1 0,-1 1 0,-1 1 0,0 0 0,0 2 0,0 0 0,0 2 0,2-1 0,0 3 0,0-1 0,0 2 0,1-1 0,0 1 0,0 1 0,1-1 0,-1 0 0,2 1 0,1 0 0,1-2 0,-1 1 0,0 0 0,2-1 0,-1-1 0,1 0 0,1-1 0,2-1 0,-1 0 0,1-1 0,0 0 0,0 0 0,1 0 0,-1-1 0,1 0 0,0-1 0,1 0 0,-1 0 0,2 0 0,-1-1 0,0 0 0,2 0 0,-1-2 0,0 0 0,1 0 0,1 0 0,-1-1 0,0 1 0,0 0 0,1 0 0,1 0 0,-2 1 0,0 0 0,-1-1 0,1 2 0,-1-1 0,0 2 0,0 0 0,1 1 0,-1 1 0,1 0 0,-2 1 0,1 1 0,-1 0 0,-1 2 0,1 0 0,-1 0 0,-1 1 0,0-1 0,-3 1 0,0 0 0,-1-1 0,-1 0 0,0 0 0,-1 0 0,-1-1 0,0 0 0,-1 0 0,0 0 0,-1-1 0,0 0 0,-1 1 0,0-1 0,-2-1 0,-1 0 0,1-2 0,0 0 0,-1-1 0,0-1 0,-1-1 0,-1-1 0,0-2 0,-1 1 0,1-2 0,2-1 0,0-1 0,1-2 0,3-1 0,0 0-6311,2-2-1100,0 0-72,1 1-4689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53.18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8405.125"/>
      <inkml:brushProperty name="anchorY" value="-235832.29688"/>
      <inkml:brushProperty name="scaleFactor" value="0.5"/>
    </inkml:brush>
  </inkml:definitions>
  <inkml:trace contextRef="#ctx0" brushRef="#br0">1 99 6281,'0'0'0,"0"-2"-1208,2-4 2315,-1 0 337,1-2 429,-1-1 182,2 0 40,-1 0 13,1 1-33,-2 0-63,0 1-97,1 0-128,0 1-86,0 2-100,0 0-22,-2 1 22,3 1 118,-1 2-808,-1 0-973,1 1 235,-1 1-173,1 1 0,0 1 0,0 2 0,-1 1 0,0 3 0,0 1 0,-1 2 0,0 2 0,0 2 0,0 2 0,0 1 0,0 3 0,0 2 0,0 1 0,-2 2 0,0 1 0,1 1 0,-1 1 0,1 0 0,-1 1 0,0 0 0,0 0 0,0 0 0,2-1 0,-3 0 0,1 0 0,0-1 0,1-2 0,0 0 0,-1-1 0,0-1 0,0-2 0,1 0 0,0-1 0,0-1 0,1-2 0,0 0 0,0-2 0,0-1 0,0-1 0,0-1 0,0-2 0,0-1 0,0-1 0,0 0 0,0-3 0,0 1 0,0-3 0,0 0 0,2-2 0,0 1 0,-1-2-1988,1-1-4492,-1 0 1740,-1-1-319,1-1 481,-1 0 593,0 0-2258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38.6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3276.67188"/>
      <inkml:brushProperty name="anchorY" value="-270425.21875"/>
      <inkml:brushProperty name="scaleFactor" value="0.5"/>
    </inkml:brush>
  </inkml:definitions>
  <inkml:trace contextRef="#ctx0" brushRef="#br0">0 59 4985,'0'0'0,"0"-1"-1112,0 0 1661,2 0 338,-1 0 463,3-1 321,-1 1 240,1-1 260,0 0 227,-1-1 225,0 1 263,0-2 428,0 2 467,-2-1 374,2-1-3441,-1 1-441,0 0-62,-1 1-211,0-1 0,0 1 0,-1 0 0,0 0 0,0 1 0,0-1 0,0-1 0,0 0 0,0 2 0,-1-1 0,1 1 0,0 2 0,0 0 0,0 3 0,0 1 0,0 2 0,2 2 0,0 3 0,-1 2 0,2 2 0,0 2 0,1 1 0,-1 3 0,2 2 0,0 3 0,0 2 0,0 3 0,1 2 0,0 2 0,3 2 0,0 2 0,1 2 0,-1 1 0,1 1 0,-1 0 0,-1 1 0,0 1 0,1 0 0,-1-2 0,0 0 0,0-1 0,0-2 0,-2-1 0,1-3 0,-1-1 0,-1-2 0,-1-3 0,0 0 0,-1-4 0,-1-1 0,0-3 0,-1-2 0,-1-2 0,-1-2 0,-1-3 0,0-3 0,-1-3 0,0-4-4742,1-3-7318,0-2-4855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53.4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9438.21875"/>
      <inkml:brushProperty name="anchorY" value="-237753.17188"/>
      <inkml:brushProperty name="scaleFactor" value="0.5"/>
    </inkml:brush>
  </inkml:definitions>
  <inkml:trace contextRef="#ctx0" brushRef="#br0">0 169 3361,'0'0'0,"0"-2"144,0-2 1596,0-1 282,0-3 353,0 1 159,0-2 98,0 2 33,0 0 2,0 0 6,0 2-1,0-1-46,0 1-14,0 1-663,0-1-2194,2 1 585,0-2-340,1 0 0,0 1 0,2-1 0,0 1 0,2 0 0,-2 0 0,2 1 0,1 1 0,1-1 0,0 1 0,0 0 0,2-1 0,0 2 0,-1-1 0,0 0 0,2 0 0,-2 1 0,2 0-1484,0-1-4972,-1 2 900,1-1-882,-1 0 314,-1 1-661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54.3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0659.40625"/>
      <inkml:brushProperty name="anchorY" value="-238601.125"/>
      <inkml:brushProperty name="scaleFactor" value="0.5"/>
    </inkml:brush>
  </inkml:definitions>
  <inkml:trace contextRef="#ctx0" brushRef="#br0">191 189 3641,'0'0'0,"0"-1"-120,1-2 1671,1-1 138,0-3 223,1-1 41,0-1-14,1 0-36,-1 0-20,0 0-35,-1 0-60,1 1-70,0-1-98,-1 1-138,-1 1-130,0-1-117,-1 1-132,1 1-118,-1-1-93,0 1-90,-1-1-53,0 0-42,-1 1-668,0 1 36,-1-1-54,0 1-21,-1 1 0,1 0 0,-2 2 0,0 0 0,0 0 0,-1 0 0,2 1 0,-1 0 0,1 1 0,-1-1 0,0 2 0,-2 0 0,2 1 0,-1 2 0,-1 1 0,0 1 0,0 1 0,-1 1 0,0 2 0,1 1 0,-1 1 0,1 3 0,0 0 0,0 2 0,-1 0 0,1 0 0,-1 1 0,1 1 0,1 1 0,-1-1 0,2 1 0,-1-2 0,2 1 0,0 0 0,2-2 0,-1 0 0,1-1 0,0 0 0,3-2 0,0 0 0,0-1 0,0-1 0,2-1 0,-1-2 0,2 0 0,1-2 0,0 0 0,0-2 0,0-1 0,0-1 0,1-1 0,0-2 0,1-1 0,1 0 0,0-2 0,-1-2 0,0-1 0,0-2 0,0 0 0,0-2 0,1-1 0,0-3 0,-1 0 0,-1-2 0,1-2 0,0-1 0,0-1 0,1-2 0,-1 1 0,-1-1 0,1 0 0,-2 1 0,1 1 0,-2 0 0,1 2 0,-1 0 0,1 3 0,-2-1 0,2 3 0,-2 0 0,0 2 0,-1 1 0,1 0 0,-1 2 0,0 1 0,0 1 0,0 1 0,1 3 0,-2 2 0,1 3 0,-1 3 0,-1 2 0,1 2 0,-1 2 0,0 3 0,0 1 0,-1 1 0,1 1 0,0 1 0,0 1 0,0 0 0,0 1 0,0-1 0,0-1 0,0 0 0,0 1 0,0-2 0,2-1 0,0 0 0,-1-2 0,1 0 0,-1-1 0,1-2 0,0 0 0,0-1 0,-1-2 0,2 0 0,-1-2 0,0 1 0,2-3 0,-2 1 0,2-3 0,0 0-5013,-2-2-1051,2-1 180,-1-1-7,0 0-4679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55.41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1781.32813"/>
      <inkml:brushProperty name="anchorY" value="-239893.125"/>
      <inkml:brushProperty name="scaleFactor" value="0.5"/>
    </inkml:brush>
  </inkml:definitions>
  <inkml:trace contextRef="#ctx0" brushRef="#br0">1 131 4969,'0'0'0,"0"-1"-1408,2-2 2128,-1-2 400,3 0 418,-1-2 206,1-1 91,0-1 58,-1 1 51,1-1 2,-1 1 5,1 0-36,0 1-92,0 1-116,0-1-133,-1 2-153,0-1-120,0 1-114,1 1-97,0 0-41,0 1-38,0 0-670,-1 1-317,1 0 48,-1 2-72,-1 0 0,1 0 0,0 1 0,1 0 0,1 2 0,-1 1 0,0 2 0,0 1 0,0 2 0,-2 2 0,0 1 0,-1 3 0,0 0 0,-1 2 0,0 0 0,0 1 0,-2 0 0,0 0 0,0-1 0,1 1 0,0 0 0,0 0 0,-1-1 0,0-2 0,-1 1 0,0-1 0,0-1 0,-1-1 0,1-1 0,1-1 0,0-1 0,-1 0 0,1-2 0,0 0 0,1-2 0,0 0 0,-2-1 0,1-2 0,1 0 0,-1-1 0,1-3 0,1 1 0,0-2 0,0-2 0,0-1 0,0-1 0,0-1 0,0-1 0,0-2 0,2-1 0,-1-2 0,1 0 0,1-1 0,0 0 0,1-2 0,1 1 0,0-1 0,0 0 0,1 0 0,1 0 0,1 0 0,-1 0 0,2 1 0,-1 0 0,1 1 0,-1 0 0,2-1 0,1 2 0,-1 1 0,0 1 0,1 1 0,-1 0 0,1 0 0,-1 1 0,-1 1 0,0 0 0,0 2 0,-1 0 0,1 2 0,-1 0 0,-2 2 0,3 1 0,-3 1 0,3 1 0,0 2 0,0 0 0,-2 2 0,0 1 0,0 1 0,1 0 0,-3 2 0,1 0 0,1 2 0,-2 0 0,0 1 0,0 1 0,-2 2 0,-1 0 0,-1 1 0,2 0 0,-1 0 0,-1 0 0,0 0 0,0 0 0,0-1 0,-3 0 0,1-1 0,-1 1 0,0-1 0,1 0 0,0-1 0,-1-1 0,0-1 0,1-1 0,-1-1 0,0-1 0,-1 0 0,1-1 0,1-2 0,0-1 0,-1-1 0,0 0 0,0-1 0,0-1 0,2-1 0,-1-2 0,1 0 0,0-2 0,0 0 0,1-1 0,1-2 0,0-1 0,0-1 0,0 0 0,1-1 0,0-1 0,1 1 0,0-2 0,0 0 0,1-1 0,0 1 0,1-1 0,2 0 0,0 0 0,0-1 0,0 0 0,1 0 0,-1 0 0,1 1 0,-1 0 0,1-1 0,-1 2 0,1-1 0,1 1 0,0 1 0,0 1 0,1 1 0,0 2 0,0-1 0,-1 1 0,0 1 0,-1 1 0,-1 1 0,1 1 0,-1 2 0,0 1 0,1 1 0,-1 1 0,0 2 0,-1 1 0,0 2 0,-2 0 0,0 3 0,-1 1 0,0 1 0,0 2 0,-1 0 0,0 1 0,0 0 0,-1 2 0,0 0 0,-1 0 0,-1 0 0,1 1 0,-1 0 0,-2 0 0,0 0 0,0-1 0,1 0 0,-1-1 0,2-1 0,-1 0 0,1-1 0,0 0 0,0-2 0,-1 0 0,-1 0 0,0-1 0,1-1 0,0-1 0,0 0 0,1-2 0,0 0-9233,0-2 1994,2-1-369,-1-1-1206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55.84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3503.78125"/>
      <inkml:brushProperty name="anchorY" value="-241278.42188"/>
      <inkml:brushProperty name="scaleFactor" value="0.5"/>
    </inkml:brush>
  </inkml:definitions>
  <inkml:trace contextRef="#ctx0" brushRef="#br0">98 86 4305,'0'0'0,"1"-2"-336,3-4 2614,1-3 448,0-2 414,1-1 90,0 1-65,0 2-76,-2 0-50,-1 4 40,0 0 167,0 2-1672,-1 1-1647,-1 1 378,2 1-305,-1 2 0,0 1 0,-1 2 0,0 1 0,0 2 0,-3 2 0,1 2 0,-1 2 0,0 2 0,0 2 0,-1 1 0,-1 1 0,1 3 0,-1-1 0,-2 2 0,1 1 0,0 0 0,-1 0 0,1 1 0,-1 0 0,0 1 0,0 0 0,1 0 0,0 1 0,0-1 0,0 0 0,0 0 0,0 0 0,0 0 0,0-1 0,1 0 0,0-1 0,0 0 0,1-2 0,-1 0 0,2-1 0,-2-3 0,0 0 0,2-1 0,0-2 0,-1-1 0,0-2 0,1 0 0,-1-2 0,1-1 0,0-1 0,2-1 0,0-3 0,1-1 0,1-2-224,-2-2-11316,3-2 3705,-1 0-5927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8:56.3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2398.90625"/>
      <inkml:brushProperty name="anchorY" value="-241078.54688"/>
      <inkml:brushProperty name="scaleFactor" value="0.5"/>
    </inkml:brush>
  </inkml:definitions>
  <inkml:trace contextRef="#ctx0" brushRef="#br0">0 310 6745,'0'0'0,"0"-2"-1928,0-3 2651,0-3 428,2-2 525,-1-2 190,1 0 89,0-1-5,0 0-35,1 0-54,-1 1-80,1 1-179,0 0-107,-1 1-135,1 0-147,2 0-150,-1 1-113,1 0-98,1-1-72,-1 0-10,1 1-45,0 0-47,1 0-9,-2 1-21,2 0-445,-1 0-183,1 1 24,0-1-44,1 2 0,0 0 0,1 1 0,-1 0 0,1 0 0,1 0 0,0 1 0,0-1 0,0 1 0,1 1 0,0 0 0,-1 1 0,0 2 0,0 0 0,-2 2 0,3-1 0,-1 2 0,0 1 0,0 1 0,-1 1 0,0 1 0,0 1 0,-1 1 0,-1 1 0,-1 1 0,-1 0 0,0 3 0,-1 0 0,1 1 0,-2 1 0,0 1 0,-1-1 0,-1 0 0,0 0 0,-1-1 0,-2 0 0,0 1 0,-1-1 0,-1-1 0,0-1 0,0 1 0,-1-1 0,0 0 0,-2-1 0,0-1 0,-1 0 0,0-1 0,-1-1 0,1-1 0,-2 1 0,-1-2 0,-1-2 0,1 0 0,-2-2 0,1 0-3678,-1 0-4485,-1-2 739,2 0-6973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43.6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3592.04688"/>
      <inkml:brushProperty name="anchorY" value="-242212.29688"/>
      <inkml:brushProperty name="scaleFactor" value="0.5"/>
    </inkml:brush>
  </inkml:definitions>
  <inkml:trace contextRef="#ctx0" brushRef="#br0">9 1220 8122,'0'0'0,"0"0"-2657,0 1 2474,0 0 339,0 0 438,0 0 133,0 0 28,0-1-34,0 1 5,0 0-5,0 0 27,0 0 58,0-1 69,0 1 106,0-1 81,0 0 109,0 0 82,0-1 91,0 0 70,0 0 56,-2-1-7,1 0 9,-1-1-37,0 0-55,1 0 5,1 0 2,-1 0 33,1-1 75,0 0-1130,0-1-295,0-1 19,0 0-89,1 0 0,-1-1 0,0 0 0,0-1 0,0 1 0,0-2 0,0 0 0,0 0 0,0-1 0,0 0 0,0-1 0,0 0 0,0-1 0,0 0 0,0 0 0,0-1 0,1 0 0,1-1 0,0 0 0,-1 0 0,0 0 0,1 0 0,1-2 0,-2 1 0,1-1 0,-1 0 0,1 1 0,0-1 0,0 0 0,-1 1 0,2 0 0,-1 0 0,0 0 0,0 1 0,-1-1 0,1 1 0,0 0 0,0 0 0,-1 0 0,0 0 0,1 1 0,0 0 0,0-1 0,-1 2 0,0-1 0,0 2 0,-1-2 0,2 2 0,0 0 0,-1-1 0,1 1 0,-2 0 0,1 0 0,-1 1 0,1 1 0,-1 1 0,1 0 0,1 1 0,-1 0 0,1 1 0,-1 0 0,1 0 0,0 0 0,0 0 0,-1-1 0,2 1 0,-1-1 0,0 1 0,2 0 0,-2 1 0,1-1 0,0 1 0,1-1 0,0 0 0,1 1 0,1 0 0,1 0 0,0 0 0,1 0 0,1 0 0,-1 1 0,1-1 0,-1 0 0,1 1 0,1-1 0,0 0 0,2 1 0,-1-1 0,0 0 0,2 1 0,-2 1 0,2-1 0,0 0 0,0 0 0,1 0 0,0-1 0,1 1 0,0 1 0,-1-1 0,1 1 0,0 0 0,-1-1 0,1 0 0,0 1 0,0 0 0,1-1 0,0 0 0,1 1 0,-1 0 0,1-1 0,0 1 0,0 0 0,-1 0 0,0 0 0,-1 0 0,0-1 0,0 1 0,1 0 0,0 0 0,0 0 0,1 0 0,0-1 0,1 1 0,1-1 0,-1-1 0,0 1 0,2-1 0,-1 0 0,1 0 0,1 0 0,0-1 0,1 0 0,-1 0 0,2-1 0,1 1 0,1 0 0,1-1 0,-1 0 0,-1 1 0,0 0 0,0 0 0,-1 0 0,0 1 0,-2 0 0,-1 1 0,-1-1 0,-1 0 0,0 1 0,-2 0 0,-1 0 0,0 2 0,-2-1 0,-1-1 0,-2 2 0,0-1 0,-1 0 0,-1 0 0,0 0 0,0 0 0,-1 0-1130,-2 0-4820,-2 0 1429,-2 0-807,0-1 0,-1 1 349,0 0-626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44.31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6024.25"/>
      <inkml:brushProperty name="anchorY" value="-242008.60938"/>
      <inkml:brushProperty name="scaleFactor" value="0.5"/>
    </inkml:brush>
  </inkml:definitions>
  <inkml:trace contextRef="#ctx0" brushRef="#br0">35 15 3417,'0'0'0,"-2"0"392,0-1 1316,0 0 45,-1-1 160,1 1 16,-1-1-29,0 0-54,0 0-54,1 1-93,0 0-92,1 0-66,-2 1-86,1 0-79,1 0-80,-1 1-61,2 0-57,-1 0-49,1 0-30,0 2-63,0-1-61,1 2-567,1 1-405,0-1 77,1 1-80,2 0 0,0 1 0,1 0 0,0 1 0,2 1 0,1-1 0,0 1 0,0 0 0,1-1 0,-1 1 0,-1 1 0,3-2 0,-1 0 0,0 0 0,0 0 0,-1-1 0,0 0 0,0-1 0,-1 0 0,1 0 0,-1-1 0,0 0 0,1 0 0,-1-1 0,0-2 0,1 2 0,-3-2 0,1 0 0,0 0 0,-2 0 0,-1-1 0,0 0 0,-1-1 0,1 0 0,0 0 0,-2-1 0,2 1 0,-1-1 0,-1 0 0,0 1 0,-1-1 0,-1 0 0,0 1 0,0-1 0,0 1 0,0-1 0,0 1 0,0 0 0,0 0 0,0 1 0,0 0 0,0 0 0,0 0 0,0 0 0,0 0 0,-2 0 0,0 0 0,1 0 0,-1 1 0,1 0 0,1 1 0,-1 1 0,-1 0 0,1 1 0,-1 1 0,1 0 0,-2 2 0,1 1 0,0 1 0,-2 2 0,2 1 0,-2 2 0,0-1 0,0 2 0,0 0 0,-1 0 0,0 2 0,0-1 0,0 0 0,0-1 0,0 0 0,1 0 0,-1-1 0,2 0 0,-2 0 0,0-1 0,0 0 0,0 0 0,-1 1 0,1-2 0,-1 0 0,0-1 0,1-1 0,-1 0 0,2-1 0,-1-2 0,-1 0 0,1-2 0,0-2-8280,1-2 1105,-1-2-328,1 1-2636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46.0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7113.35938"/>
      <inkml:brushProperty name="anchorY" value="-243588.20313"/>
      <inkml:brushProperty name="scaleFactor" value="0.5"/>
    </inkml:brush>
  </inkml:definitions>
  <inkml:trace contextRef="#ctx0" brushRef="#br0">8 1023 4953,'0'0'0,"0"0"-1504,-2 0 1979,1 0 367,-1 0 437,0 0 247,1 0 189,2-1 183,1 0 221,1-1 172,0 0 190,2-1 136,0-2 171,0 1 166,2-1 185,1-1 70,1-1-3761,2 0 1089,1 0-537,2-2 0,1 0 0,1-2 0,1 0 0,0-1 0,2-1 0,0-1 0,1-1 0,0 0 0,1-1 0,2 0 0,0 0 0,1-1 0,1-1 0,0 1 0,0-1 0,2 0 0,0-1 0,0 0 0,1-1 0,0 0 0,0-1 0,-2 0 0,1-1 0,-1 1 0,-1 0 0,0 0 0,0-1 0,-1 0 0,-1 2 0,-2-1 0,0 0 0,-2 1 0,0-1 0,-2 0 0,0 1 0,-1 2 0,-1-1 0,-1 1 0,-1 0 0,-1 1 0,0 0 0,-1 0 0,-1 1 0,0 1 0,-2 0 0,-1 0 0,0 2 0,-2 1 0,0-1 0,0 2 0,-1 0 0,0 2 0,-1 0 0,0 1 0,0 0 0,0 0 0,-2 1 0,0 1 0,0 0 0,-1 1 0,-2 0 0,0 1 0,0 0 0,-1 1 0,-1 1 0,-1 0 0,0 0 0,-1 1 0,-1 0 0,0 2 0,-1 0 0,0 1 0,-1 1 0,1 0 0,-1 2 0,-1 1 0,0 1 0,0 0 0,-2 1 0,1 1 0,-1 1 0,0-1 0,-1 2 0,1-1 0,-1 1 0,0 0 0,0 1 0,1 1 0,-1-1 0,1 1 0,-1 1 0,1 0 0,-1 1 0,1 0 0,0-1 0,2 1 0,0-1 0,1 0 0,1 1 0,-1-1 0,1 0 0,2 0 0,-1 0 0,1 0 0,1-1 0,1 0 0,-1 1 0,2-2 0,1 0 0,0-1 0,1 1 0,1-2 0,0 1 0,1-1 0,1-1 0,2 1 0,-1-1 0,2 0 0,0 0 0,0-1 0,1 0 0,0-2 0,-1 1 0,3 0 0,-1-1 0,2-1 0,0 0 0,0 0 0,1 0 0,0 0 0,1-1 0,-1 1 0,1-1 0,0 1 0,-1 0 0,0-1 0,1 1 0,0 0 0,-1 0 0,0-1 0,1 1 0,0 1 0,-1-1 0,0 2 0,-1 0 0,0 2 0,-2-1 0,0 1 0,-1 1 0,1-1 0,0 1 0,-1 0 0,1-1 0,-3 1 0,2-1 0,-2 1 0,-1 1 0,-1 0 0,-1 0 0,-1 0 0,0 1 0,0-1 0,0 0 0,-2 0 0,0 0 0,0 1 0,-1-1 0,-1 0 0,0 0 0,-1-1 0,-1 0 0,-1-1 0,-1 1 0,0-1 0,0 0 0,0 1 0,-1-1 0,-1-1 0,0 1 0,-2-2 0,0 1 0,-1-1 0,0-1 0,-1 1 0,0-1 0,0-1 0,0 0 0,0-1 0,0-1 0,0 0 0,0-2 0,1 0 0,1-1 0,0 0 0,1-1 0,0-1 0,1-1 0,1-1 0,0 0 0,1-2 0,-1-1 0,3 1 0,-1-3 0,2 0 0,0-1 0,1 0 0,1 1 0,2-1 0,0 1 0,-2 0 0,2 1 0,-1-1 0,1 1 0,0 0 0,0 0 0,1 0 0,0 1 0,0 0 0,0 1 0,0 0 0,0 0 0,2 1 0,0 1 0,0 1 0,-1 0 0,0 2 0,0 1 0,1 0 0,0 2 0,-1 1 0,1 0 0,0 1 0,1 0 0,-1 0 0,-1 1 0,2 0 0,-1 0 0,0 0 0,0-1 0,-1 1 0,-1 0 0,2 0 0,0-1 0,0 1 0,-1-1 0,1 0 0,1-1 0,-1 0 0,1-1 0,0 1 0,-1-1 0,1-1 0,2-1-4434,1 0-3448,0-2 779,0 0-7170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47.11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8763.625"/>
      <inkml:brushProperty name="anchorY" value="-244537.82813"/>
      <inkml:brushProperty name="scaleFactor" value="0.5"/>
    </inkml:brush>
  </inkml:definitions>
  <inkml:trace contextRef="#ctx0" brushRef="#br0">251 76 6921,'0'0'0,"0"0"-2024,0-1 2548,1-1 364,1-1 445,0 0 164,-1 0 32,0 1 23,0-1 8,-1 0 18,0 0-14,0 1-3,0-1-37,0 1-18,0 0-45,2 0-74,-1 0-76,1 0-69,-1 0-65,0 0-27,0 0-47,-1 1-76,1-1-20,-1 1-721,0-1-247,0 0 25,-1 1-64,1-1 0,0 0 0,0 0 0,0 1 0,0-1 0,-1 0 0,-1 0 0,-1 0 0,-1 0 0,0 0 0,0 1 0,-1 0 0,2 0 0,-2 1 0,-1 0 0,0 0 0,-1 0 0,-1 0 0,0 0 0,-1 1 0,1 1 0,-1 1 0,1 1 0,-1 0 0,1 0 0,-1 1 0,1 0 0,-1 1 0,1 0 0,0 0 0,-2 2 0,1 0 0,1 2 0,0 0 0,0 0 0,0 2 0,0 0 0,1 0 0,1 1 0,-1 0 0,2 0 0,-1 0 0,2 1 0,1 0 0,-1-1 0,1 0 0,1 0 0,0 0 0,3 0 0,0-2 0,1 2 0,-1-2 0,2 0 0,0-1 0,1-1 0,1 0 0,-1-2 0,2 0 0,0-1 0,1 0 0,2-2 0,-1 0 0,2-2 0,-1 0 0,1-2 0,0 0 0,-1-1 0,0-1 0,0 0 0,-1-2 0,1 0 0,-1 0 0,0-2 0,0 0 0,1 0 0,-1-2 0,0 0 0,-1-1 0,0 0 0,-1-2 0,0 1 0,-1-2 0,0 1 0,0 0 0,-2-1 0,2 1 0,-1-1 0,-1 1 0,-2 0 0,2 0 0,0-1 0,-2 2 0,1-2 0,0 1 0,1 1 0,-1-1 0,-1 1 0,0 1 0,-1-1 0,1 2 0,-1-1 0,0 1 0,0 0 0,0 0 0,-1 1 0,1 1 0,0 0 0,2 1 0,0 0 0,-1 0 0,1 1 0,1 0 0,-1 1 0,0 0 0,0 0 0,-1 1 0,1 0 0,0 2 0,0 0 0,1 1 0,-1 2 0,2 2 0,0 0 0,-2 1 0,2 2 0,-1 0 0,1 2 0,0 0 0,0 2 0,0 2 0,-1 0 0,1 0 0,-1 1 0,1 0 0,-1 1 0,0 0 0,0 0 0,0 1 0,0-1 0,0 0 0,0-1 0,-1 0 0,1 0 0,0-1 0,-1-1 0,2-1 0,-2 0 0,2 0 0,0-1 0,-2-2 0,2 0 0,-1-1 0,-1 0 0,0-1 0,1 0 0,-1-1 0,0-1 0,-1 0 0,0-2 0,0-1 0,-1 0 0,0-2 0,0 0 0,2-2 0,-1-1 0,1-1-6945,1-2 1647,0 1-690,1-2 295,-1 1-3660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48.5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9957.15625"/>
      <inkml:brushProperty name="anchorY" value="-245874.45313"/>
      <inkml:brushProperty name="scaleFactor" value="0.5"/>
    </inkml:brush>
  </inkml:definitions>
  <inkml:trace contextRef="#ctx0" brushRef="#br0">18 156 5057,'0'0'0,"0"0"-952,0-1 1577,0 0 288,0 0 312,0-2 151,-2 0 118,1 0 80,-1 1 129,1-1 94,0 1 89,-2 0 44,1 0 17,0 0-35,1 1-79,0 0-73,0 0-79,1 1-72,0 0-54,0 0-40,0 0-1387,0 0 18,0 0-93,0 0-53,0 0 0,0 0 0,0 0 0,0 0 0,0 0 0,0 0 0,0 0 0,0 0 0,0 0 0,2 0 0,0 0 0,-1 0 0,3 1 0,-2 0 0,2 0 0,0 1 0,-1 0 0,0 1 0,0 1 0,2 1 0,-2 0 0,1 2 0,0 1 0,1 0 0,-1 2 0,-1 1 0,0 2 0,0 0 0,1 1 0,0 1 0,-2 1 0,0 0 0,-1 0 0,0 0 0,-1 0 0,0 0 0,0 0 0,0-1 0,0 0 0,0-2 0,0 0 0,0 1 0,0-2 0,-2-1 0,0 0 0,1-1 0,-3 0 0,2-1 0,-1-2 0,0 0 0,0-2 0,-1 0 0,1-1 0,-2-1 0,1-2 0,1 0 0,0-2 0,0 0 0,0-2 0,0-1 0,0-2 0,1 0 0,0-2 0,1-1 0,1 0 0,1-1 0,1-2 0,0 0 0,1 0 0,0-1 0,1 1 0,-1-2 0,2 1 0,1 0 0,-2-1 0,2 1 0,0 0 0,1 0 0,0 1 0,1-1 0,0 1 0,1 1 0,-1 1 0,1-1 0,-1 0 0,1 1 0,1 0 0,0 1 0,0 0 0,1 0 0,1 1 0,-2 0 0,0 0 0,0 1 0,-1 0 0,0 0 0,1 1 0,0 0 0,0 0 0,0 1 0,-1 1 0,0 0 0,-1 1 0,1 0 0,-2 0 0,-1 0 0,1 1 0,0 1 0,0 1 0,1-1 0,-2 1 0,0 0 0,1 1 0,-2 0 0,1 0 0,-1 1 0,-1-1 0,0 2 0,1 0 0,-1 1 0,0 0 0,0 0 0,-1 1 0,0 1 0,0 0 0,0 2 0,0 1 0,0 0 0,-1 2 0,-1 0 0,0 2 0,2 0 0,-1-1 0,-1 1 0,1 1 0,0-1 0,0 0 0,0 0 0,0 0 0,-1 0 0,0 0 0,-1-1 0,0 0 0,0-1 0,0 0 0,0-2 0,0 0 0,-1 0 0,1-1 0,0-1 0,0-1 0,0 0 0,0-1 0,-1 1 0,-1-2 0,0 1 0,1-1 0,0-1 0,0-1 0,1 0 0,-2-1 0,0-1 0,1 0 0,-1-1 0,1-1 0,1-1 0,-1-1 0,1-1 0,0-1 0,2 0 0,0-2 0,0 1 0,-1-1 0,2-1 0,-1 1 0,0-1 0,0-1 0,1-1 0,-1 1 0,0-1 0,1 0 0,0 0 0,1-1 0,-1 1 0,2 0 0,-2-2 0,2 1 0,-1 0 0,0-1 0,0 0 0,1 0 0,0 0 0,2 0 0,-2 0 0,1 0 0,1 1 0,0 0 0,0 1 0,1 0 0,-1 0 0,-1 1 0,1 1 0,0 0 0,2 1 0,1 0 0,-1 0 0,1 1 0,0 0 0,-1 1 0,-1 0 0,1 0 0,-1 2 0,1 0 0,-1 1 0,0 0 0,1 1 0,-1 0 0,-1 1 0,-1 1 0,1-1 0,0 2 0,0 0 0,-1 1 0,1 0 0,-1 1 0,0 0 0,-1 1 0,0 0 0,0 0 0,-2 1 0,2 1 0,-1 0 0,0 0 0,0 2 0,-1 0 0,-1 1 0,-1 0 0,1 0 0,0 2 0,0-1 0,-1 2 0,0-1 0,0 1 0,-1 1 0,0 0 0,0-1 0,0 1 0,0 0 0,0 1 0,-1-2 0,3 1 0,0 0 0,0-2 0,-1 1 0,0-1 0,0-1 0,1 1 0,-1-1 0,1-1 0,0 0 0,-1-2 0,-1 1 0,0-2 0,1 0 0,-1 0 0,-1-1 0,3-1 0,0 0 0,-1-2 0,1 0 0,-1 0 0,1-2 0,0-1 0,0 0-4593,1-1 575,0-1-222,1-1-150,-1-1-30,2-2 94,-2 2-2857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39.08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4520.65625"/>
      <inkml:brushProperty name="anchorY" value="-272631.40625"/>
      <inkml:brushProperty name="scaleFactor" value="0.5"/>
    </inkml:brush>
  </inkml:definitions>
  <inkml:trace contextRef="#ctx0" brushRef="#br0">9 324 9898,'0'0'0,"0"-2"-1600,0-4 3127,0-3 460,0-1 573,-1-3 169,-1 0-18,0-1-153,1 0-216,0 0-270,0-1-245,1 0-174,0 0-85,0 0-738,0 1-878,2 0 201,-1 0-153,3 2 0,0-1 0,2 0 0,1 0 0,1 1 0,0 1 0,0 0 0,2 1 0,0 1 0,2 0 0,0 3 0,3 2 0,0 1 0,0 3 0,2 2 0,-1 3 0,0 1 0,1 3 0,-1 2 0,2 2 0,-2 1 0,1 2 0,-2-1 0,1 2 0,-2 1 0,-1 1 0,-2-1 0,-3 1 0,-1 0 0,-2-1 0,-3 0 0,-2 1 0,-2-1 0,-3 0 0,-2-1 0,-2 1 0,-1-2 0,-1-1 0,0-1 0,-2-2 0,1-1 0,0 0 0,0-3 0,-1 0 0,1-2 0,0-1 0,0-1 0,1-1 0,1-3 0,0-1 0,2-1 0,0-2-9979,1-1 1067,2 0-5638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49.2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1820.45313"/>
      <inkml:brushProperty name="anchorY" value="-247102.85938"/>
      <inkml:brushProperty name="scaleFactor" value="0.5"/>
    </inkml:brush>
  </inkml:definitions>
  <inkml:trace contextRef="#ctx0" brushRef="#br0">102 119 3633,'0'0'0,"0"0"-328,1 0 1605,1-1 205,0 0 273,-1 0 93,0 0 62,1 1 33,0-1 15,0 1 18,0 1-30,-1 0-55,-1 0-97,1 1-127,-1 0-123,1 1-81,1-1-57,0 2-6,1-1-6,-1 0-683,1 1-749,0-1 173,0 1-135,1-2 0,-1 1 0,2-1 0,0-1 0,0 0 0,0 0 0,2-1 0,-2-1 0,0 0 0,0 0 0,0 0 0,1 0 0,0-2 0,1 0 0,-1 0 0,1 0 0,-1-1 0,1 0 0,-1 0 0,0 0 0,1-1 0,-2 0 0,1 0 0,-2-1 0,1 0 0,-1 0 0,0-1 0,0 0 0,-1 1 0,-1-1 0,-1 1 0,0 0 0,-1 0 0,0 0 0,0 1 0,-2-1 0,0 1 0,0 0 0,-1 2 0,0-1 0,-1 0 0,1 1 0,-2 1 0,0 1 0,-2 0 0,0 1 0,-1 0 0,0 1 0,-1 1 0,-1 1 0,0 0 0,0 2 0,0 0 0,-1 1 0,0 1 0,0 0 0,0 0 0,0 1 0,0 0 0,1 1 0,-1 0 0,0 2 0,1-1 0,0 2 0,1 0 0,0 0 0,0 0 0,2 1 0,1 1 0,-1-2 0,2 1 0,-1 0 0,2 1 0,1-1 0,1 0 0,1 0 0,0 0 0,1 1 0,2-2 0,0 1 0,1-1 0,2 0 0,0-2 0,1 1 0,0-2 0,1 1 0,0-2 0,3 0 0,0-2 0,0 0 0,2-1 0,1-1 0,-1-1 0,2 0 0,0-1 0,1-2 0,0-1 0,-1 0 0,1-2 0,-1 0 0,0 0 0,-1-1 0,-1 0 0,-2 0 0,1-1 0,0-1 0,-1 0 0,0 0-1111,-1-1-7384,0 0 1584,0 1-362,-3 0-1947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50.9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3070.17188"/>
      <inkml:brushProperty name="anchorY" value="-248357.10938"/>
      <inkml:brushProperty name="scaleFactor" value="0.5"/>
    </inkml:brush>
  </inkml:definitions>
  <inkml:trace contextRef="#ctx0" brushRef="#br0">68 381 5337,'0'0'0,"-1"1"-768,-3 1 1409,-1 0 158,-2 1 247,0 0 151,-1 0 114,1 0 171,0 1 150,1-1 189,1 0 189,1 0 162,1 0 219,1 1 276,1-2 402,0 0 381,1-1-1085,2 0-2649,1-1 713,3 0-429,0 0 0,2-1 0,2-1 0,0 0 0,2-1 0,2 0 0,1-2 0,1 0 0,0-1 0,1-2 0,1 0 0,3 0 0,-1 0 0,2-1 0,1 0 0,0-1 0,2 0 0,-1-1 0,2 0 0,-1 0 0,0-1 0,0 1 0,1-1 0,-3 1 0,1-1 0,-3 0 0,0 0 0,-2 0 0,-1-1 0,-1 0 0,-2 1 0,0 0 0,-2 1 0,-1 0 0,-2 0 0,-1 1 0,0-1 0,-1 0 0,-1 1 0,-2 1 0,-1 1 0,0-1 0,-2 1 0,-2 0 0,-1 1 0,-2 1 0,0 1 0,-2 1 0,0 1 0,0 0 0,-3 0 0,0 2 0,0 1 0,-1 0 0,-2 2 0,0 1 0,-1 0 0,1 2 0,-2 1 0,-1 2 0,0 0 0,1 1 0,-2 2 0,0 0 0,1 2 0,-1 0 0,2 1 0,1 1 0,1 0 0,1 2 0,1 0 0,1 0 0,0 0 0,1 1 0,3 0 0,0-1 0,3 0 0,0-1 0,1-1 0,2 0 0,2 0 0,1-1 0,0-1 0,1-1 0,2-1 0,0-1 0,1 0 0,1-1 0,-1-2 0,1 0 0,-1-1 0,0-1 0,0 0 0,1-2 0,-2 0 0,1 0 0,-1-2 0,-1 0 0,0 0 0,-1-1 0,0 0 0,0 0 0,-1 0 0,0 0 0,-2 0 0,-1 0 0,-1 0 0,0 0 0,-1 0 0,-2 1 0,-2 0 0,1 0 0,-2 0 0,-1 2 0,-1-1 0,-1 1 0,0 0 0,-2 1 0,0 1 0,-2 2 0,0-1 0,-1 2 0,1 0 0,-1 1 0,-1 1 0,-1 2 0,1 0 0,0 2 0,0 0 0,1 2 0,0 0 0,2 1 0,0 0 0,2 1 0,0 0 0,2 0 0,0-1 0,3 0 0,0-1 0,2 0 0,3-1 0,0 0 0,3-1 0,1-1 0,1 0 0,1 0 0,2-3 0,1 0 0,0-2 0,2-1 0,2-1 0,0-2 0,2-1 0,0-1 0,3-3 0,-1 1 0,1-2 0,1-2 0,0-1 0,1-1 0,-1-1 0,2-3 0,-2 0 0,0-1 0,0-1 0,0-1 0,-1-2 0,0 0 0,-1 0 0,-1 0 0,0-1 0,-2 0 0,0 1 0,-2 1 0,0 0 0,0 1 0,-2-1 0,-1 1 0,-1 2 0,0-1 0,0-1 0,-3 1 0,1-1 0,-1 1 0,-1-1 0,1 1 0,-2-1 0,1 0 0,-1 1 0,-1-1-3193,0 0 1212,0 0-76,1 0 321,-1-1 313,2 0 328,-2 0 263,0 0 289,-1-1 223,1 1 221,0-1 219,-1 0 198,-1-1 174,0 0 171,1-1 141,0 0 129,0-1 85,-1 1 47,2-1 37,-1 2 25,0-2 16,-1 2-20,2 0 82,-1 1 117,0 0-553,0 2-838,0 0 213,1 2-144,-1 1 0,-1 0 0,2 0 0,-1 2 0,0 1 0,0 1 0,0 1 0,0 3 0,2 1 0,-1 3 0,0 2 0,-1 3 0,-1 1 0,2 4 0,-1 3 0,-1 1 0,1 3 0,-1 2 0,-1 2 0,0 3 0,0 2 0,0 2 0,0 2 0,0 2 0,0 0 0,0 1 0,0 1 0,0 1 0,0 0 0,0 1 0,0-1 0,0-1 0,0-1 0,0-1 0,0-1 0,0-2 0,0-1 0,0-2 0,0-2 0,0-2 0,2-2 0,-1-2 0,1-2 0,0-2 0,-1 0 0,1-3 0,0-1 0,1-2 0,2-1 0,0-3 0,-2 0 0,-2-2 0,0-2 0,-2 0 0,0-2 0,2-2 0,-1-2 0,2-2 0,-1-1-8626,0-3-112,-1 2-7692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51.5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5065.32813"/>
      <inkml:brushProperty name="anchorY" value="-249948.78125"/>
      <inkml:brushProperty name="scaleFactor" value="0.5"/>
    </inkml:brush>
  </inkml:definitions>
  <inkml:trace contextRef="#ctx0" brushRef="#br0">0 198 9114,'0'0'0,"0"0"-1096,0 2 3117,2 1 371,-1 1 523,1 0 120,0 0-30,0 0-91,1-1-79,0 0-34,1-1-11,0 0-3206,1 0 866,0 0-443,1-1-7,0 0 0,-1-1 0,1 1 0,0-2 0,1 0 0,0-1 0,1-1 0,0-1 0,-1 0 0,0 0 0,-1-2 0,1 0 0,1 0 0,0-2 0,0 1 0,0-1 0,0 0 0,-1-1 0,0-1 0,-2 0 0,0 0 0,-1-1 0,-1 1 0,1 0 0,-2 1 0,1-1 0,-2 1 0,0 0 0,-2 1 0,-1-1 0,0 1 0,-1 0 0,0 1 0,-1 0 0,-1 3 0,0 1 0,0 0 0,-1 1 0,-1 0 0,1 3 0,0-1 0,-1 1 0,0 2 0,0 0 0,-1 3 0,0 0 0,-1 2 0,1 2 0,0 1 0,-1 1 0,1 3 0,-1 1 0,2 1 0,1 2 0,1 0 0,0 1 0,1 1 0,1 1 0,1-1 0,1 1 0,0 0 0,1-2 0,0 1 0,2-2 0,0 1 0,2-2 0,1-2 0,1 0 0,1-2 0,1-1 0,0-2 0,1 0 0,0-3 0,1 0 0,0-2 0,0-1 0,0-1 0,1-1 0,0-1 0,1-2 0,0-2 0,1-1 0,0-2 0,2-2-1027,1-2-6372,0-1 1814,-1-2-894,0-2 613,-3 2-607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52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6366.28125"/>
      <inkml:brushProperty name="anchorY" value="-251182.875"/>
      <inkml:brushProperty name="scaleFactor" value="0.5"/>
    </inkml:brush>
  </inkml:definitions>
  <inkml:trace contextRef="#ctx0" brushRef="#br0">59 63 3161,'0'0'0,"0"0"-432,-1-1 1745,-1-1 258,0-1 248,1 0 66,0 0-4,-1 0-16,0 0-25,0 1-33,0 0-77,0 1-75,-1 0-107,1 1-81,1 0-81,0 0-54,0 1-78,1 0 42,0 0 74,0 1 145,2 0-7,0 2-1767,-1-1 514,1 3-255,-1 0 0,0 2 0,-1 1 0,0 2 0,0 2 0,0 0 0,0 2 0,0 0 0,-2 1 0,0 1 0,1 0 0,-1 1 0,1-1 0,-1 2 0,0-2 0,0 1 0,1-1 0,0-1 0,-2-1 0,1 0 0,0 0 0,1-2 0,-2-1 0,1-1 0,0-1 0,1 0 0,0-1 0,0-2 0,-1-1 0,0 0 0,1-2 0,-1-1 0,1-2 0,1 0 0,0-1 0,0-2 0,0-2 0,1-2 0,1-3 0,0-1 0,1-2 0,1-2 0,1-2 0,0-1 0,-1-2 0,1 1 0,1-1 0,-1-1 0,0 1 0,1 0 0,-1 0 0,1 1 0,0 1 0,1 1 0,-1 1 0,0 0 0,0 1 0,1 1 0,1 1 0,-1 1 0,0 1 0,-1 1 0,1 1 0,0 2 0,1 1 0,0 2 0,0 1 0,0 2 0,0 3 0,1 2 0,-1 2 0,1 1 0,-3 1 0,1 2 0,0 0 0,-2 2 0,1 2 0,-2 0 0,1 0 0,-1 1 0,-1 0 0,0 0 0,0 1 0,-1-2 0,0 1 0,-1-1 0,-1-2 0,0 0 0,0-1 0,0-1 0,0-1 0,0-1 0,0-1 0,0-1 0,0-1 0,0-2 0,0 0 0,0-1 0,-2-2 0,0-1 0,1-1 0,-1-3 0,1 0 0,2-3 0,1-1 0,-1-1 0,1-3 0,0-1 0,1-1 0,1-1 0,-1-2 0,1 0 0,2 0 0,0-1 0,2 0 0,-1 0 0,2-1 0,-1 0 0,2 0 0,1 1 0,-1 0 0,1 1 0,1 2 0,-2 1 0,1 1 0,0 2 0,0 1 0,-1 2 0,0 2 0,-1 2 0,0 2 0,0 1 0,1 3 0,-2 1 0,0 2 0,0 2 0,0 1 0,-2 0 0,1 3 0,-2 0 0,0 2 0,-1 0 0,-2 1 0,2 2 0,-1-1 0,-1 0 0,0 0 0,-2 0 0,1 0 0,-1-1 0,0 0 0,-2 1 0,0-1 0,1 0 0,-1-1 0,1-1 0,-1-1 0,-1-1 0,2-2 0,-1-2 0,1-3-8598,1-1 917,-1-1 144,1 0-1568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53.84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7859.07813"/>
      <inkml:brushProperty name="anchorY" value="-252459.67188"/>
      <inkml:brushProperty name="scaleFactor" value="0.5"/>
    </inkml:brush>
  </inkml:definitions>
  <inkml:trace contextRef="#ctx0" brushRef="#br0">60 789 4713,'0'0'0,"0"0"-264,0 0 2250,0 0 169,0 1 257,0 0 4,0 0-80,0 1-114,0 0-99,0 1-107,0-2-113,0 2-138,0-1-133,0-1-89,0 1-84,0 0 1,1-1-663,1 0-852,0 0 203,-1-1-148,0 0 0,1 0 0,1 0 0,-2 0 0,2 0 0,0 0 0,1 0 0,0-1 0,0-1 0,0 0 0,1-1 0,-2 0 0,2-1 0,-1-1 0,1-1 0,-2 1 0,0-2 0,1 0 0,-1 0 0,1 0 0,-1 1 0,0 0 0,-1 0 0,-1 0 0,0-1 0,-1 0 0,0 0 0,0-1 0,0 1 0,0 0 0,-1 1 0,0 1 0,-1 0 0,-1 1 0,-1 1 0,2 1 0,-2 1 0,-1 1 0,-1 1 0,1 1 0,-1 1 0,0 1 0,-1 1 0,-1 2 0,0 1 0,0 0 0,0 2 0,1 2 0,0 0 0,0 2 0,0 0 0,1 0 0,2 1 0,0 0 0,0 1 0,0 0 0,1 0 0,0 0 0,1 0 0,1 0 0,0-1 0,1 0 0,0 0 0,0-2 0,2 0 0,0-1 0,2 0 0,-1-2 0,0-1 0,0-1 0,2-1 0,1-2 0,-1-1 0,1 0 0,1-1 0,0-3 0,0-1 0,1-2 0,0-1 0,1-3 0,-1-1 0,1-2 0,-1-2 0,-1-2 0,0-2 0,-1 0 0,1-2 0,1 1 0,-1-2 0,0 1 0,-1-1 0,1 0 0,0 1 0,0 1 0,1 0 0,-2 2 0,1 0 0,-2 2 0,0 0 0,1 1 0,-1 1 0,0 1 0,1 1 0,-1 1 0,0 2 0,2 1 0,-2 2 0,-1 1 0,0 2 0,-1 2 0,1 1 0,0 2 0,0 1 0,0 2 0,-1 1 0,0 1 0,0 0 0,0 2 0,-2 0 0,0 2 0,1-2 0,0 1 0,0 1 0,-1-2 0,0 0 0,0-1 0,-1-1 0,0-1 0,0 0 0,0-1 0,0 0 0,0-1 0,0 1 0,0-2 0,0 0 0,0-2 0,0 0 0,0-1 0,0-1 0,0-1 0,1-1 0,1-2 0,0-1 0,-1-2 0,2-1 0,-1-3 0,2 0 0,1-2 0,0-1 0,0 0 0,1-1 0,1 0 0,0 0 0,1 0 0,1 0 0,-1 0 0,0 2 0,1 0 0,0 0 0,-1 1 0,2 2 0,-1 0 0,-1 2 0,0 0 0,0 2 0,0 2 0,0 0 0,-1 2 0,-1 3 0,1 0 0,-2 3 0,1 2 0,-2 2 0,1 1 0,0 1 0,0 0 0,0 1 0,0 0 0,-1 0 0,2 0 0,-1 0 0,-1 0 0,0-2 0,-1 0 0,1-1 0,0-2 0,0-2 0,1 0 0,0-2 0,0-1 0,0 0 0,0-3 0,1 0 0,0-2 0,1-2 0,1-1-728,-2-2-166,1-1 274,0-2 56,-2-1 135,1-2 95,0-4 46,-1-1 65,1-3 9,-2-1 12,1-3 1,1 0 10,-2-2-2,2-2 20,0-2 50,-1-1-4,0-2 34,0 0 21,0-2 42,-1 1 38,0 0 78,0 0 57,1 1 65,-2 0 101,2 2 91,-1 0 96,0 2 115,0 0 109,-1 3 94,1 2 70,-1 1 67,-1 2-1027,0 2 208,-1 3-119,-1 2-13,2 2 0,0 2 0,-1 2 0,0 3 0,2 3 0,-1 4 0,0 3 0,0 3 0,-1 4 0,-1 3 0,1 3 0,-1 3 0,0 3 0,0 1 0,0 2 0,1 1 0,1 2 0,-1 1 0,1 1 0,-1 1 0,0 1 0,-1-1 0,0 1 0,0-1 0,0 0 0,0 0 0,0-1 0,0 0 0,0-1 0,0-1 0,0-1 0,0-1 0,0-2 0,0 0 0,1-3 0,1-1 0,0-3 0,-1-2 0,2-2-4126,-1-3-1827,0-3 157,0-1-351,-1-2-5358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54.14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9636.42188"/>
      <inkml:brushProperty name="anchorY" value="-253524.28125"/>
      <inkml:brushProperty name="scaleFactor" value="0.5"/>
    </inkml:brush>
  </inkml:definitions>
  <inkml:trace contextRef="#ctx0" brushRef="#br0">67 180 5681,'0'0'0,"-2"-1"144,-3 0 3324,-2-1 263,-1 0 315,-1-1-104,0 0-301,0 0-331,1 0-330,3-1-1357,1 1-1717,4-1 389,1 0-295,2-1 0,3 1 0,4-1 0,3 0 0,2 1 0,1-2 0,2 0 0,1 0 0,2 0 0,1-1 0,2 0 0,0-1 0,1 0 0,0 0 0,0 0 0,1-1 0,-1 1-168,0 0-4853,-1 0 387,-1 1-1557,-1-1-208,-5 2-4605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54.94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1015.79688"/>
      <inkml:brushProperty name="anchorY" value="-254360.57813"/>
      <inkml:brushProperty name="scaleFactor" value="0.5"/>
    </inkml:brush>
  </inkml:definitions>
  <inkml:trace contextRef="#ctx0" brushRef="#br0">110 348 5225,'0'0'0,"-3"-1"-1456,-3-1 2277,-1-2 386,0 0 440,-2-1 199,0-1 132,2 1 101,0 0 97,0-1 50,0 0 35,1 0 16,0-1-36,1 1 3,0-1-11,1 0 57,1-2-951,1 2-1453,-1-2 361,1 1-247,0 0 0,1 0 0,0 1 0,1-1 0,1 1 0,1 0 0,0 0 0,1 1 0,0-1 0,1 1 0,1 0 0,1-1 0,1 1 0,1 0 0,1 0 0,1-1 0,0 1 0,2-1 0,1 1 0,2 0 0,2 0 0,1 2 0,1 0 0,-1 1 0,0 0 0,2 1 0,-1-1 0,-1 1 0,2 1 0,0-1 0,1 1 0,-1-1 0,1 0 0,-1 0 0,0-1 0,1-1 0,-2 1 0,1 0 0,-2-1 0,0 1 0,-1 0 0,-2-1 0,0 0 0,0 0 0,-1 0 0,-2 0 0,-1 0 0,-1 1-2894,-1 0-1115,-1-1 375,0 2-241,0-1-34,-1 1-40,-2 0 60,-2 1-3167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55.3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2574.82813"/>
      <inkml:brushProperty name="anchorY" value="-255028.60938"/>
      <inkml:brushProperty name="scaleFactor" value="0.5"/>
    </inkml:brush>
  </inkml:definitions>
  <inkml:trace contextRef="#ctx0" brushRef="#br0">43 0 3761,'0'0'0,"0"0"-360,-1 0 1419,-3 0 201,1 0 244,0 0 110,-1 0 90,0 0 82,0 0 78,0 1 127,0 0 95,0 1 97,1 0 126,1-1 134,1 2 255,0-1 316,1 2-1346,0-1-1802,0 2 451,0-1-317,0 1 0,0 1 0,1 1 0,-1 0 0,1 3 0,1 0 0,0 1 0,-1 1 0,0 2 0,1 1 0,1 1 0,-2 1 0,1 0 0,1 2 0,-1-1 0,0 1 0,-1 0 0,0 0 0,2 1 0,-1-1 0,-1 0 0,1-1 0,0 0 0,1-1 0,-1-1 0,-1 1 0,-2-2 0,0 0 0,0-1 0,1-1 0,1-2 0,0-1 0,0-1-6292,-1-1-4046,1-3-6893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56.1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1558.375"/>
      <inkml:brushProperty name="anchorY" value="-254525.42188"/>
      <inkml:brushProperty name="scaleFactor" value="0.5"/>
    </inkml:brush>
  </inkml:definitions>
  <inkml:trace contextRef="#ctx0" brushRef="#br0">472 110 9642,'0'0'0,"0"-1"-1672,0-1 3229,1-1 469,1 0 615,0-2 265,1 1 89,-1-1 76,2 0 123,0 1 206,1 0-450,-2 1-3400,0 1 957,0 0-507,-2 0 0,1 1 0,0 0 0,0 1 0,-1 1 0,0-1 0,-1 2 0,1 2 0,-1 2 0,0 0 0,1 1 0,1 1 0,0 1 0,-1 1 0,0 2 0,1-1 0,0 0 0,2 1 0,1-1 0,-1 0 0,1 1 0,2-1 0,-1-1 0,0 1 0,0-2 0,1-1 0,0 0 0,2-1 0,1-1 0,0-2 0,-1 0 0,1-1 0,1-1 0,-1-2 0,2-1 0,0 0 0,1-3 0,-1-1 0,1-1 0,-1-1 0,1-1 0,-1-1 0,1-2 0,0 0 0,0-3 0,-1 0 0,1-2 0,-1 0 0,-1-2 0,1-1 0,-1 2 0,0-1 0,-1 2 0,0 1 0,-2 1 0,-1 2 0,0 1 0,-1 4 0,1 2 0,-1 2 0,0 4 0,0 2 0,-1 4 0,-1 3 0,-1 3 0,0 3 0,-1 3 0,0 3 0,0 1 0,-2 3 0,1 1 0,-1 3 0,0 1 0,0 1 0,-2 1 0,0 1 0,0 1 0,-1 1 0,-1 0 0,-2 2 0,-1 0 0,0 1 0,-3 0 0,-1 0 0,-1 1 0,-3 0 0,-1 0 0,-3 0 0,-2-1 0,-2-1 0,-1 1 0,-3-2 0,-2-2 0,-1-1 0,-2-2 0,-1-1 0,-1-4 0,0-2 0,0-4 0,-1-3 0,-1-3 0,1-4 0,0-2 0,0-5 0,1-2 0,0-4 0,0-4 0,3-5 0,1-2 0,1-4 0,4-4 0,1-3 0,2-2 0,4-3 0,1-2 0,3-2 0,1 0 0,3-1 0,2 1 0,3-1 0,2 1 0,2 1 0,2 1 0,3-1 0,1 2 0,4-1 0,2 1 0,5 0 0,2 1 0,5 0 0,4 0 0,5 1 0,3-1 0,5 0 0,4 0 0,5 0 0,1 0 0,2 0 0,1 2 0,-1 0 0,-4 2 0,-2 1 0,-4 2 0,-4 3 0,-3 0 0,-2 2 0,-2 1 0,-3 0-8663,0 2-1250,-7 3-4961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56.5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2974.375"/>
      <inkml:brushProperty name="anchorY" value="-255514.03125"/>
      <inkml:brushProperty name="scaleFactor" value="0.5"/>
    </inkml:brush>
  </inkml:definitions>
  <inkml:trace contextRef="#ctx0" brushRef="#br0">189 100 8250,'0'0'0,"-1"-3"-1721,-3-2 2690,1-2 435,-2 0 591,1-1 332,-1-1 222,1 0 146,1 1 154,-1-1 153,1 2 160,0 0 214,2 1-1703,-2 0-1760,1 2 411,0 1-324,0 2 0,2 1 0,-1 1 0,1 2 0,1 2 0,1 2 0,0 3 0,0 2 0,-1 3 0,1 3 0,0 3 0,0 2 0,-1 5 0,0 2 0,0 3 0,-1 3 0,0 2 0,0 3 0,-1 1 0,-1 2 0,-2 0 0,1 1 0,-1 0 0,0 0 0,-1 1 0,-1-2 0,2 1 0,-2-3 0,0 0 0,1-3 0,-1 0 0,0-2 0,-1-1 0,0-2 0,-1-2 0,0-2 0,0-2 0,-1-2 0,1-3 0,-1-1 0,2-3 0,1-2-7683,-1-2-1231,2-3 1441,1-2-1271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39.7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5677.875"/>
      <inkml:brushProperty name="anchorY" value="-273747.65625"/>
      <inkml:brushProperty name="scaleFactor" value="0.5"/>
    </inkml:brush>
  </inkml:definitions>
  <inkml:trace contextRef="#ctx0" brushRef="#br0">261 128 7090,'0'0'0,"3"-1"-1593,2-1 3343,3 0 454,1-2 486,1 0 103,0-1-50,-2 1-52,0-1-18,-3 0 33,1 1 172,-2-1 194,0 0-2329,0 1-600,-2-1 41,2 1-184,-2-1 0,-1 1 0,-1-1 0,-3 0 0,1-1 0,-2 1 0,-2-1 0,0 1 0,-1 0 0,-1 1 0,-2-1 0,0 1 0,-1 1 0,-1 0 0,0 1 0,-2 1 0,2 0 0,-2 1 0,0 1 0,1 1 0,-1 2 0,0 0 0,0 2 0,-2 2 0,1 2 0,0 2 0,1 1 0,-1 2 0,2 2 0,1 1 0,0 2 0,0 1 0,4 2 0,0-1 0,2 1 0,2 0 0,2 0 0,1-1 0,2 0 0,1-1 0,3-1 0,2-2 0,1-1 0,2-1 0,0-2 0,2-2 0,0-1 0,1-2 0,-1-2 0,1-3 0,0-1 0,1-3 0,2-2 0,-1-1 0,1-2 0,0-2 0,1-1 0,-3-4 0,1 0 0,-2-3 0,-1-1 0,0-1 0,-3 0 0,-1-2 0,-1-2 0,-1 0 0,-2-2 0,-1 0 0,-2-1 0,0 0 0,0 1 0,-2 0 0,1 2 0,0 1 0,0 1 0,0 3 0,-1 0 0,1 3 0,0 1 0,0 4 0,0 3 0,0 3 0,0 3 0,0 2 0,0 3 0,2 2 0,0 3 0,-1 2 0,2 2 0,0 3 0,1 1 0,-1 2 0,2 1 0,0 0 0,-1 1 0,2 0 0,0 0 0,0-1 0,1 0 0,1-1 0,0 0 0,-1-3 0,-1 0 0,1-1 0,-1-2 0,2 0 0,-1-1 0,-1-1 0,1 0 0,-1-3 0,1-1 0,0-1-10605,0-3 1172,0-2-3680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57.00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1769.53125"/>
      <inkml:brushProperty name="anchorY" value="-255623.28125"/>
      <inkml:brushProperty name="scaleFactor" value="0.5"/>
    </inkml:brush>
  </inkml:definitions>
  <inkml:trace contextRef="#ctx0" brushRef="#br0">22 363 4697,'0'0'0,"-1"-3"-344,-1-3 1998,0-2 259,-1-3 320,0-1 115,-1-2 9,1-1-25,0 0-55,3 0-99,0 1-146,3-1-173,1 0-199,2-1-186,1 0-166,3 0-125,0 1-69,2-1-726,2 0-364,1 0 56,1 1-80,2 0 0,0 1 0,1 0 0,-1 0 0,0 3 0,0 2 0,-1 1 0,2 3 0,-1 2 0,1 2 0,-1 2 0,0 3 0,-1 2 0,0 1 0,0 3 0,-2 1 0,0 3 0,-2 0 0,-1 2 0,-1 0 0,-2 1 0,-2 0 0,0 0 0,-2-1 0,-4 0 0,0 1 0,-4-1 0,-1-1 0,-2 0 0,-2 0 0,-2-1 0,0 1 0,-2-2 0,-3-1 0,-2-1 0,-2-1 0,-1 0 0,-1-1 0,-1-1 0,0-1 0,1 0 0,1-2 0,1-2-4061,2-1-4954,-1-1 1372,5 0-4983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09:57.53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2929.17188"/>
      <inkml:brushProperty name="anchorY" value="-256664.15625"/>
      <inkml:brushProperty name="scaleFactor" value="0.5"/>
    </inkml:brush>
  </inkml:definitions>
  <inkml:trace contextRef="#ctx0" brushRef="#br0">1 105 7386,'0'0'0,"1"0"-641,3 0 2186,1 0 299,0 0 441,1 2 178,0 1 48,0 0-16,-1 1-33,2 1-28,0 0-15,0 0 47,1 0 87,0 0-2339,-1 0 24,1 0-145,-1 0-93,2-1 0,0 0 0,0 0 0,0-1 0,0 0 0,0-1 0,-1-1 0,1 0 0,-1-3 0,1 1 0,-1-2 0,0 0 0,1-1 0,-1-2 0,0 1 0,1-2 0,-1 0 0,0 0 0,1-2 0,-3 0 0,-1-1 0,0 0 0,-1 0 0,-1 0 0,-2 1 0,0-1 0,-1 0 0,-1 1 0,-1 0 0,-2 2 0,-1 0 0,-1 2 0,-1 0 0,-1 3 0,-1 0 0,-1 1 0,0 2 0,-2 2 0,0 1 0,-1 1 0,-1 4 0,1 0 0,-1 3 0,1 1 0,-1 2 0,2 1 0,0 3 0,2 0 0,0 2 0,3 0 0,0 0 0,2 1 0,0 0 0,3-1 0,1 1 0,3-1 0,2-1 0,0-1 0,3-1 0,1 0 0,2-2 0,3-1 0,0-1 0,2-2 0,1 0 0,3-2 0,1-1 0,0-3 0,4-2 0,1-1 0,3-3 0,0-1-9093,2-2-1369,-6 0-3180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0:46.90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4302.125"/>
      <inkml:brushProperty name="anchorY" value="-258040.40625"/>
      <inkml:brushProperty name="scaleFactor" value="0.5"/>
    </inkml:brush>
  </inkml:definitions>
  <inkml:trace contextRef="#ctx0" brushRef="#br0">9 1 1168,'0'0'0,"0"0"1072,0 1 197,0 1-10,0 0 80,0 0 34,0-1 25,0 0 54,0-1 101,0 0 96,0 0 94,0 0 107,0 1 0,0 0 39,0 0 24,0 1 14,0-1 45,0 0 83,0 1 149,0 0-428,-1-1-2029,-1 0 562,0 0-309,1-1 0,0 0 0,0 0 0,1 0 0,0 0 0,0 0 0,0 0 0,0 0 0,0 0 0,0 0 0,0 0 0,0 0 0,0 0 0,0 0 0,0 0 0,0 0 0,0 0 0,0 1 0,0 0 0,0 0 0,0 1 0,0-1 0,0 1 0,2 0 0,-1-1 0,1 1 0,1 1 0,0 0 0,1 0 0,-1 0 0,2 1 0,0-1 0,0 1 0,1-1 0,0 0 0,1 0 0,0 0 0,-1 1 0,1 1 0,-1-1 0,2 1 0,-1 0 0,1 0 0,-2-1 0,3 1 0,-1 1 0,1-1 0,0 1 0,-1 1 0,1-1 0,0 0 0,-1 1 0,1-1 0,-1 0 0,0 0 0,1 0 0,1 0 0,0 1 0,0-1 0,0 0 0,1 1 0,0-1 0,-1 1 0,0 0 0,1 0 0,0 1 0,-1 0 0,2 0 0,-1 0 0,1 1 0,1-2 0,0 1 0,1 0 0,1 0 0,0 0 0,1 0 0,2 0 0,0-1 0,0 2 0,2-1 0,0 0 0,1 0 0,1 0 0,-1 2 0,2 0 0,-1 0 0,2 1 0,0 0 0,1 1 0,2 0 0,-1 1 0,3 0 0,1 2 0,0 0 0,-1 1 0,0 0 0,0 1 0,1 0 0,0 1 0,0 1 0,0 0 0,0 1 0,-2 0 0,1 0 0,-1 0 0,0 0 0,0 0 0,0 0 0,-1 0 0,0-2 0,-1 0 0,0-1 0,-3-1 0,1-1 0,-3-1 0,1-1 0,-1 0 0,-1-2 0,-2-1 0,0-1 0,-1 0 0,-2-2 0,0 0 0,-2-1 0,1-2 0,-2 0 0,-1-1 0,1-2-7095,-1-1-1875,-1-2 1362,-1 1-1580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0:47.3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6990.42188"/>
      <inkml:brushProperty name="anchorY" value="-260040.57813"/>
      <inkml:brushProperty name="scaleFactor" value="0.5"/>
    </inkml:brush>
  </inkml:definitions>
  <inkml:trace contextRef="#ctx0" brushRef="#br0">237 1 5601,'0'0'0,"0"0"360,-2 1 1867,1 0-19,-3 0 119,1 2-85,0 0-151,0 0-154,0-1-123,-2 1-143,2 0-125,0-1-102,1 1-145,-1 1-103,1 0-125,0 0-72,0 2-77,1-1 28,3 2-100,-1 1-982,1 1 276,1 2-144,0 0 0,1 1 0,-1 1 0,2-1 0,1 1 0,0 0 0,3 0 0,1-1 0,-1 1 0,1 0 0,0 1 0,-1 0 0,-2 0 0,0 0 0,0 0 0,0 0 0,-1 0 0,0 1 0,-2-1 0,-1 0 0,0 1 0,-2 0 0,-1 0 0,1 0 0,-3 0 0,0-1 0,-2 1 0,-1-1 0,-1 0 0,-1 0 0,-3-1 0,-2 0 0,-1 0 0,-4 0 0,-1-1 0,-2 1 0,-2-1 0,-3 1 0,-1-1 0,-2-1 0,-3 0-4901,0-2-5816,-2 0 2874,7-3-1463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2.10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0584.53125"/>
      <inkml:brushProperty name="anchorY" value="-265351.46875"/>
      <inkml:brushProperty name="scaleFactor" value="0.5"/>
    </inkml:brush>
  </inkml:definitions>
  <inkml:trace contextRef="#ctx0" brushRef="#br0">68 39 8538,'0'0'0,"0"-1"-2273,0-1 3688,0-1 618,0 0 739,0-2 304,-2 2 172,1 0 201,-1 0 299,0 1 250,1-1-1434,1 1-2833,-2 0 737,0 0-468,0 0 0,1 1 0,0 0 0,-1 1 0,0 0 0,0 0 0,0 0 0,0 0 0,-1 0 0,1 0 0,1 0 0,0 0 0,0 0 0,1 0 0,-2 1 0,1 1 0,-1 1 0,1 2 0,-2 1 0,1 1 0,0 3 0,0 1 0,1 2 0,-1 1 0,0 3 0,0 1 0,1 1 0,0 0 0,-1 2 0,0 0 0,0 1 0,0 1 0,1 0 0,1 1 0,0-1 0,0 1 0,0 0 0,0 0 0,0-2 0,1 0 0,1-1 0,0-1 0,-1-2 0,0-1 0,2-1 0,-1-1 0,0-1 0,-1-1 0,0-2 0,1-1 0,0 0 0,0-3-1998,0-1-6430,-1-2 1780,-1-2-356,0 0-1935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2.55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9526.98438"/>
      <inkml:brushProperty name="anchorY" value="-264901.21875"/>
      <inkml:brushProperty name="scaleFactor" value="0.5"/>
    </inkml:brush>
  </inkml:definitions>
  <inkml:trace contextRef="#ctx0" brushRef="#br0">0 117 5321,'0'0'0,"0"-2"-312,0-2 1615,0-3 248,0-1 355,0-1 185,0-2 127,0 0 43,0 1 13,0 1-32,0 1-91,0 0-116,0 1-133,0 2-162,0 0-155,0 1-161,0 1-412,0 0-1124,0 1 287,0 1-175,2 2 0,0 0 0,1 2 0,2 1 0,1 2 0,1 2 0,1 1 0,0 3 0,1 2 0,1 1 0,1 2 0,1 0 0,-1 2 0,2 0 0,-1 1 0,1 0 0,0 0 0,0 0 0,-1-1 0,1 1 0,-1-1 0,1 0 0,0 0 0,-1-2 0,1 0 0,0-1 0,-1-1 0,-1-1 0,1-1 0,-1-1 0,0 0 0,-1-3 0,1 0 0,0-1 0,-1-2 0,0 0 0,-1-1-159,0 0-5901,0-1 1723,-1-1-965,0-2-67,1 0 220,-3-1-1436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3.00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0968.98438"/>
      <inkml:brushProperty name="anchorY" value="-266294.875"/>
      <inkml:brushProperty name="scaleFactor" value="0.5"/>
    </inkml:brush>
  </inkml:definitions>
  <inkml:trace contextRef="#ctx0" brushRef="#br0">35 197 3209,'0'0'0,"0"-3"-560,-2-4 1502,0-4 169,1-2 203,-1-1 105,0-1 97,-1 0 77,1 0 135,1 0 102,-2 1 95,1 2 63,0 0 12,0 2-69,1 1-107,-1 0-169,0 2-177,0 1-154,1 1-126,0 2-31,0 2 38,1 2-271,0 2-1061,2 2 290,-1 4-163,1 0 0,1 2 0,0 3 0,1 2 0,0 1 0,0 4 0,2 2 0,-1 3 0,0 1 0,1 1 0,-1 2 0,1 1 0,-1 0 0,0 1 0,-1 1 0,0 0 0,0-1 0,1 0 0,-2-1 0,0 0 0,1-3 0,-1 0 0,1-1 0,-1-2 0,1-2 0,0-1 0,-1-2 0,-1-2 0,1-2 0,-1 0 0,0-2 0,0-1 0,0-2 0,1-3 0,-2-2 0,3-1 0,-2-4 0,2 0 0,1-3-3277,1-1-2517,2 0 789,-1-3-347,0 0 311,-2 1-3788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3.52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2130.20313"/>
      <inkml:brushProperty name="anchorY" value="-267898.34375"/>
      <inkml:brushProperty name="scaleFactor" value="0.5"/>
    </inkml:brush>
  </inkml:definitions>
  <inkml:trace contextRef="#ctx0" brushRef="#br0">51 128 4513,'0'0'0,"0"0"-664,0-2 1755,0-2 273,0-1 300,0 0 193,0 0 105,0-1 93,0 1 61,0 0 3,0 1-29,0 1-72,0 1-19,0 1-104,-2 0-13,0 2-5,1 1 52,-1 1-1081,0 1-864,-1 1 184,1-1-168,-1 1 0,0 0 0,-1 1 0,1 1 0,-2 1 0,2 0 0,0 1 0,0 0 0,2 2 0,-1 0 0,0 1 0,0 0 0,1 1 0,0 0 0,0 1 0,1 0 0,0-1 0,0 0 0,2 0 0,0-1 0,1 0 0,2-2 0,1 0 0,1-1 0,1-1 0,1-1 0,-1-1 0,1-1 0,0 0 0,1-1 0,0-1 0,0 0 0,2-1 0,-1-2 0,0 0 0,-1-2 0,1-1 0,0 0 0,-1-1 0,0-2 0,1 0 0,0-1 0,-1-1 0,0-1 0,-3-1 0,1-1 0,-1-1 0,-2-1 0,0 0 0,0-1 0,-2-1 0,-1-1 0,-1 0 0,-1 0 0,0 0 0,-1 0 0,-1 0 0,-2 0 0,-1 1 0,-1 1 0,-1 0 0,-1 1 0,-1 1 0,1 0 0,-1 2 0,-1 0 0,-1 1 0,1 1 0,0 2 0,1-1 0,0 2 0,-1 2 0,-1 0 0,1 2 0,-1 0 0,0 1 0,0 2 0,1 1 0,1 1 0,0 1 0,0 1 0,0 1-579,3 1-8553,-1 1 2071,2 1-317,2-2-1397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4.2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1083.28125"/>
      <inkml:brushProperty name="anchorY" value="-266816.09375"/>
      <inkml:brushProperty name="scaleFactor" value="0.5"/>
    </inkml:brush>
  </inkml:definitions>
  <inkml:trace contextRef="#ctx0" brushRef="#br0">18 24 5777,'0'0'0,"0"-1"1641,0 0 2678,0-1 477,0 0 578,0-1 161,0 0-251,0 1-6134,0-1 1741,-2 0-891,0 2 0,1-1 0,-1 2 0,0-1 0,-1 2 0,1 0 0,1 1 0,0 1 0,0 0 0,1 2 0,0 0 0,1 1 0,1 1 0,0 2 0,-1 0 0,2 2 0,0 1 0,-1 0 0,-1 3 0,0-1 0,2 3 0,-1-1 0,-1 0 0,1 2 0,-1-1 0,-1 0 0,0 1 0,1-1 0,-1 0 0,-1 0 0,1-1 0,0-1 0,0 0 0,0-1 0,0-1 0,0-1 0,0 0 0,0-2 0,0 0 0,0-1 0,0-1 0,2-1 0,0-3 0,-1-1 0,2-1 0,0-2-233,1-1-6572,0-2 2490,-2-2-595,2 1 385,-1-3 405,0 1 550,-2 1-819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4.9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2139.92188"/>
      <inkml:brushProperty name="anchorY" value="-268212.0625"/>
      <inkml:brushProperty name="scaleFactor" value="0.5"/>
    </inkml:brush>
  </inkml:definitions>
  <inkml:trace contextRef="#ctx0" brushRef="#br0">76 381 2777,'0'0'0,"0"-1"424,-2-3 933,1-2 14,-3-2 119,1 0 40,-1-1 87,0-1 101,1 0 154,-1 1 135,1-1 109,-1 1 60,0 0 17,0 1-24,0-1-54,1 1-69,0 1-97,0 0-130,-1 0-2102,0 0 587,0 1-304,0-1 0,1 1 0,1-1 0,1 0 0,0-1 0,1 0 0,0 0 0,2-2 0,0 0 0,1-1 0,2 0 0,0 0 0,0 0 0,1 0 0,1 0 0,-1-1 0,2 1 0,1 0 0,-1 1 0,1 1 0,0 1 0,0 1 0,1 0 0,0 2 0,2 0 0,2 2 0,0 0 0,0 3 0,0 0 0,1 2 0,-1 0 0,0 2 0,1 1 0,-1 2 0,-2 0 0,1 0 0,-2 1 0,0 2 0,-1 0 0,-2 1 0,-1 0 0,-2 1 0,-1 1 0,-2 0 0,-1 1 0,-1 0 0,-2 0 0,0 0 0,-1 0 0,-2 2 0,-2-1 0,2 0 0,-3 0 0,-1 0 0,0-2 0,0 1 0,0-1 0,-1-1 0,-1 0 0,1-1 0,0-1 0,-1 0 0,0-2 0,1 1 0,0-2 0,1-1 0,0 0 0,0 0 0,1-2 0,-1-1 0,3 0 0,-1-1 0,0-1 0,2-1 0,1 1 0,0-2 0,1 0 0,0-1 0,2 1 0,0-1 0,1 0 0,1-1 0,1 0 0,0 1 0,1-1 0,2 1 0,1 1 0,-1 0 0,2 0 0,2 2 0,-1 0 0,2 1 0,-1 1 0,-1-1 0,3 1 0,-1 2 0,0 1 0,0 0 0,0 1 0,-1 1 0,-1 1 0,1 0 0,-1 0 0,0 0 0,1 1 0,-1-1 0,0 1 0,1 0 0,-1-1 0,0 0 0,1 1 0,-1-2 0,-1 1 0,-1-1 0,1 0 0,0-1 0,-1 0 0,0 0 0,-2-1 0,2-2 0,-1 1 0,2-2 0,0 0 0,0-1 0,0-1 0,-1-1 0,3 0-1316,-1-2-5468,2 0 1490,-1 0-761,-2-1 333,-1 0-2170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0.21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6910.75"/>
      <inkml:brushProperty name="anchorY" value="-275121.84375"/>
      <inkml:brushProperty name="scaleFactor" value="0.5"/>
    </inkml:brush>
  </inkml:definitions>
  <inkml:trace contextRef="#ctx0" brushRef="#br0">0 303 7122,'0'0'0,"0"-3"-273,0-2 3343,0-3 446,0-2 627,0-1 380,0-1 187,2 0 102,-1-1-4279,3 1-115,-1 0-225,1 0-193,0 1 0,0 2 0,2-1 0,0 4 0,1 0 0,2 3 0,2 2 0,1 2 0,1 4 0,0 2 0,2 2 0,-1 2 0,0 3 0,-1 1 0,1 1 0,-2 2 0,-1 1 0,-1 1 0,-1-1 0,0 0 0,-3 0 0,0 0 0,-1 0 0,-2-1 0,-1 0 0,-2 0 0,-3 0 0,0-1 0,-2-2 0,-1 0 0,-1-2 0,0-2 0,-3-3 0,0-1 0,0-2 0,1-2 0,-2-1 0,0-3 0,1-1 0,0-3 0,1-2 0,1-2 0,-1-2 0,3-3 0,-1-2 0,3-1 0,-1-2 0,1-1 0,1-2 0,1 0 0,3-1 0,0 0 0,2 0 0,2 0 0,3 0 0,1 0 0,2 2 0,2-1 0,-1 1 0,2 1 0,0 0 0,1 1 0,-1 2 0,0 1 0,-1 2 0,0 2 0,-1 2 0,1 0 0,-1 1 0,-1 0 0,-1 1-12024,-1 0 2959,-2 3-2784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5.65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3552.70313"/>
      <inkml:brushProperty name="anchorY" value="-269454.59375"/>
      <inkml:brushProperty name="scaleFactor" value="0.5"/>
    </inkml:brush>
  </inkml:definitions>
  <inkml:trace contextRef="#ctx0" brushRef="#br0">302 42 4913,'0'0'0,"0"0"704,0-2 1905,0 2 193,0-2 248,-1 0-14,-1 0-122,0 0-138,-1 0-133,1 1-83,-2 0 17,0-1-457,1 1-2421,-1-1 665,1 1-364,-1-1 0,1 0 0,-2-1 0,0 1 0,0 0 0,0 0 0,-1 1 0,-1-1 0,0 1 0,-1 1 0,0 0 0,-1 1 0,1 0 0,-1 1 0,-1 1 0,0-1 0,0 1 0,0 0 0,-1 1 0,0 0 0,1 1 0,0 0 0,0 1 0,1 1 0,1-1 0,-1 2 0,-1 0 0,2 1 0,0 1 0,0 1 0,1 0 0,1 0 0,1 1 0,0-1 0,2 1 0,0-1 0,1 0 0,1 0 0,0-1 0,3 0 0,0-1 0,1 1 0,1-1 0,0-1 0,2 1 0,-1-2 0,0 0 0,2-1 0,-1-2 0,4-1 0,-1-1 0,3-1 0,-1-1 0,2 0 0,-1-2 0,0 0 0,0-1 0,0 0 0,0-2 0,0 1 0,-1-2 0,0 0 0,-2 1 0,0-2 0,0 0 0,-1-1 0,1-1 0,-3 0 0,1 0 0,-1-2 0,-1 1 0,-1-1 0,1 0 0,-2 0 0,-1 0 0,1 0 0,0 0 0,-1-1 0,0 0 0,-1 2 0,-1 0 0,0 1 0,0 0 0,0 1 0,0 1 0,0 0 0,0 1 0,0 0 0,0 1 0,0 1 0,0 0 0,0 1 0,0 1 0,0 0 0,0 3 0,0-1 0,0 2 0,0 1 0,0 1 0,0 2 0,0 0 0,0 2 0,0 0 0,0 1 0,0 0 0,0 1 0,0-1 0,1 1 0,1 0 0,0-1 0,-1 1 0,0-1 0,2 0 0,-1 2 0,1-2 0,0 2 0,0-1 0,-1-1 0,1 0 0,-1 0 0,1-1 0,0 0 0,1-2 0,0 1 0,1-2 0,1-1 0,1-1-3996,0 0-3152,1-3 442,-1 0-12,-2-1-1696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6.29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4638.79688"/>
      <inkml:brushProperty name="anchorY" value="-270671.125"/>
      <inkml:brushProperty name="scaleFactor" value="0.5"/>
    </inkml:brush>
  </inkml:definitions>
  <inkml:trace contextRef="#ctx0" brushRef="#br0">68 24 4209,'0'0'0,"-1"-1"-904,-1-1 1811,0 0 331,-1-1 372,0 0 188,-1 0 96,1 1 71,-2-1 58,1 1 2,0 1-3,0 0-34,-1 0-93,1 2-116,0 0-105,0 0-95,1 0-15,1 2 67,1 0 96,-2 1-1844,1 1 350,1-1-206,0 2-27,0 0 0,0 1 0,1 0 0,0 2 0,0 1 0,0 0 0,0 1 0,0 1 0,0-2 0,0 2 0,0-1 0,0 1 0,0-1 0,0 0 0,0 0 0,0-1 0,0 0 0,0-2 0,0 1 0,0-1 0,0 0 0,0 0 0,0-1 0,0-1 0,0 0 0,0-2 0,0 1 0,0-3 0,0 1 0,0-1 0,0 0 0,0-2 0,0-1 0,0 0 0,2-2 0,0 0 0,-1-3 0,1 1 0,-1-2 0,1-1 0,0-2 0,2 1 0,-1-2 0,1-1 0,0 2 0,-1-2 0,1 1 0,-1-1 0,1 1 0,-1 0 0,2 0 0,0 2 0,0 0 0,0 0 0,1 2 0,1-1 0,1 1 0,-1 0 0,2 2 0,-1 1 0,2 1 0,0 0 0,1 1 0,0 0 0,0 2 0,2 1 0,-1 1 0,-1 0 0,-1 3 0,0 0 0,-1 1 0,0 2 0,-1 0 0,1 1 0,-1 0 0,-2 1 0,1 0 0,-2-2 0,0 1 0,-1-1 0,-1 1 0,0 0 0,0-1 0,1 0 0,-1 1 0,0-1 0,0-1 0,2 0-429,-1-1-8084,1 0 1808,-1-1-589,-1-2-2920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7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5918.98438"/>
      <inkml:brushProperty name="anchorY" value="-271896.4375"/>
      <inkml:brushProperty name="scaleFactor" value="0.5"/>
    </inkml:brush>
  </inkml:definitions>
  <inkml:trace contextRef="#ctx0" brushRef="#br0">323 395 5993,'0'0'0,"0"0"64,0-2 2129,0 0 185,0-1 264,-1-1-15,-1 0-139,-1 1-199,-1 0-191,0-1-183,0 1-131,1 1-60,-1-1 37,-1 1 192,1 1-1268,-1-1-660,-1 1 123,0-1-148,-2 1 0,0-1 0,0 1 0,0 1 0,-2 0 0,-1 1 0,-1 1 0,1 0 0,-2 1 0,1 1 0,-1 1 0,-1-1 0,0 1 0,0 1 0,2 1 0,-2 0 0,2 1 0,0 0 0,2 0 0,0 0 0,1 0 0,1 1 0,0-1 0,1 0 0,2 0 0,1 1 0,0-2 0,3 1 0,1 0 0,1 0 0,2 0 0,0-1 0,1 0 0,1 0 0,2 0 0,0-2 0,1-1 0,0-1 0,3-1 0,-1-1 0,2-1 0,0-1 0,1-1 0,0-1 0,2 0 0,-1-2 0,1 0 0,-2-1 0,1-1 0,-1 1 0,0-2 0,-1 1 0,1-1 0,-1 0 0,-1-1 0,-1-1 0,0 1 0,-1-2 0,-2 0 0,-1-1 0,1 0 0,-2-2 0,-1-1 0,0-1 0,-1 0 0,-1-2 0,-2 0 0,-1-1 0,0-1 0,0 0 0,-2 0 0,1-1 0,-2 1 0,0 0 0,0-1 0,0 1 0,-1 1 0,1 1 0,0 1 0,0 2 0,1 1 0,-1 1 0,1 2 0,-1 2 0,1 1 0,0 1 0,1 3 0,1 1 0,0 2 0,1 3 0,0 2 0,0 3 0,0 1 0,0 2 0,2 3 0,0 2 0,1 0 0,1 3 0,0 1 0,1 0 0,0 1 0,1 0 0,0 0 0,1 1 0,-1-1 0,0-1 0,0 0 0,0 0 0,-1 0 0,2-1 0,-2 0 0,0 0 0,0-1 0,0 0 0,-1 0 0,-1-1 0,-1-1 0,0 0 0,1-2 0,-2-1 0,1 0 0,0-2 0,1 0 0,0-2 0,2-1 0,1 0-4929,-1-3-2923,1 0 654,-1-1-6412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7.6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7028.03125"/>
      <inkml:brushProperty name="anchorY" value="-273065.25"/>
      <inkml:brushProperty name="scaleFactor" value="0.5"/>
    </inkml:brush>
  </inkml:definitions>
  <inkml:trace contextRef="#ctx0" brushRef="#br0">93 80 6513,'0'0'0,"0"0"-1352,0-1 3034,0-1 458,-1 0 485,-1 1 113,0-2-102,1 1-127,0 1-149,-2 0-133,1 0-101,0 1-35,1 1 34,-2 0 141,1 1-2542,-2 0 616,1 1-323,-1 0-17,-2 1 0,2 0 0,-2 2 0,0 0 0,1 1 0,-1 0 0,2 1 0,-1 0 0,1 1 0,-1 0 0,1 1 0,1-1 0,1 1 0,1 0 0,1 1 0,1-1 0,1 0 0,1-1 0,1 0 0,0 0 0,2-1 0,0-1 0,2 1 0,0-1 0,2 0 0,0-1 0,0-1 0,0-1 0,1-1 0,0-1 0,0 0 0,0-2 0,1 0 0,0-1 0,0-1 0,-1-1 0,1-1 0,-1 0 0,0-1 0,1 0 0,-1-2 0,0-1 0,-1-1 0,-1 0 0,0 0 0,-1-2 0,-1 0 0,0-1 0,-2 0 0,0-1 0,-1 1 0,-2-1 0,0 0 0,-1 0 0,0-1 0,-1 0 0,-2 1 0,0 1 0,-1 1 0,-1 0 0,0 2 0,-2 1 0,0 0 0,-2 2 0,0 0 0,0 2 0,0 0 0,-1 1 0,1 1 0,-1 2 0,-1 0 0,0 1 0,-1 1 0,2 1 0,-1 0 0,1 1 0,1 1 0,1-2 0,0 1 0,2 0 0,2-1 0,0 0 0,4 0 0,0 0 0,3-1-4126,1 0-3844,1-1 1014,0-1 308,-1 1-441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8.53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8113.32813"/>
      <inkml:brushProperty name="anchorY" value="-274048.71875"/>
      <inkml:brushProperty name="scaleFactor" value="0.5"/>
    </inkml:brush>
  </inkml:definitions>
  <inkml:trace contextRef="#ctx0" brushRef="#br0">43 43 4081,'0'0'0,"0"0"560,0 0 1998,0-1 194,0 0 217,0 0-55,0 0-187,0 1-209,0 0-231,0 0-193,0 1-177,0 0-106,0 2-39,0 1 14,2 0-2057,-1 2 559,1 1-284,-1 0-4,0 0 0,0 1 0,-1 2 0,1 0 0,-1 0 0,0 1 0,-1 0 0,1 0 0,0 1 0,0-1 0,0 0 0,-1 1 0,-1-1 0,0-1 0,1 1 0,0-2 0,-2 1 0,1-1 0,0 1 0,1-2 0,-2 0 0,1 0 0,0-1 0,1-1 0,0-1 0,-2 0 0,1-1 0,1-2 0,-2 0 0,0-1 0,1-1 0,0-1 0,1-1 0,-1-1 0,0-1 0,0 0 0,0-2 0,2-1 0,-1 0 0,1-2 0,0-1 0,1 0 0,1-1 0,0 0 0,-1 0 0,2-1 0,0-1 0,0 1 0,1 0 0,0 0 0,0 0 0,1 1 0,-2-1 0,2 2 0,1-1 0,0 1 0,1 2 0,1-1 0,0 2 0,-1 0 0,1 1 0,1 2 0,0 0 0,0 1 0,-1 2 0,1 1 0,0 1 0,-1 2 0,1 1 0,-3 2 0,1 0 0,0 2 0,0 0 0,0 1 0,-1 1 0,0 1 0,1-1 0,-2 2 0,1-1 0,-2 0 0,-1 0 0,1 0 0,-1 0 0,-1-1 0,0 0 0,-1 1 0,-1 0 0,0-2 0,0 0 0,0 0 0,0-1 0,0 0 0,0-1 0,0 1 0,0-1 0,-2-1 0,0 0 0,1-2 0,-1-1 0,1-1 0,1-1 0,-2-1 0,0 0 0,0-1 0,1-1 0,0-2 0,0-1 0,1-1 0,0-1 0,0-2 0,0 0 0,0-1 0,0 0 0,0-2 0,2 0 0,-1-1 0,1-1 0,1 0 0,0 1 0,1 0 0,0-1 0,0 2 0,0-1 0,1 1 0,-2 1 0,2 0 0,1 1 0,-2 0 0,2 0 0,0 0 0,1 0 0,0 1 0,1 1 0,2 1 0,0 1 0,0 1 0,0 1 0,-1 1 0,1 1 0,-2 1 0,1 2 0,-1 1 0,1 1 0,-1 1 0,0 1 0,2 1 0,0 1 0,-1 1 0,-1 1 0,-1 1 0,1 0 0,0 1 0,-2 1 0,0 1 0,1 0 0,-2-1 0,-1 2 0,0-2 0,-1 1 0,0 0 0,0-1 0,0 1 0,-1-1 0,-1-1 0,2 0 0,-1-1 0,0-1 0,0-1 0,-2 0-4425,1-2-6456,1-1 3058,0-2-1862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09.8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9627.125"/>
      <inkml:brushProperty name="anchorY" value="-275307.625"/>
      <inkml:brushProperty name="scaleFactor" value="0.5"/>
    </inkml:brush>
  </inkml:definitions>
  <inkml:trace contextRef="#ctx0" brushRef="#br0">110 118 5985,'0'0'0,"-2"0"528,0 0 2381,1 0 384,-2 0 577,0 0 389,0 0 312,0 0 152,0 0-2442,1 0-2376,-2 0 538,2 1-443,-2 0 0,0 1 0,1 0 0,0 0 0,0 1 0,-1 2 0,0 1 0,2 0 0,-2 2 0,1 1 0,1 0 0,0 2 0,-1 1 0,1 2 0,0 1 0,1 0 0,0 2 0,0 1 0,1 0 0,0-1 0,0 1 0,-2 1 0,1-1 0,-1 0 0,1 0 0,0 0 0,-1-1 0,-1-1 0,2 1 0,-1-2 0,1-1 0,1-1 0,-1-1 0,1-1 0,0-1 0,0-1 0,0-1 0,1 0 0,-1-2 0,0 0 0,0-2 0,0 0 0,-2-1 0,0-1 0,1-1 0,-1-2 0,1 1 0,-1-2 0,0-2 0,0-1 0,0-1 0,1-1 0,1-1 0,0-2 0,0-1 0,0-2 0,0 0 0,0-1 0,0-1 0,2-1 0,-1 0 0,1-1 0,-1 0 0,0 0 0,2-1 0,-1 0 0,0 1 0,-1-1 0,2 0 0,-1 1 0,0 1 0,1-1 0,0 1 0,1 0 0,-1 0 0,2 0 0,0 1 0,0 0 0,0 2 0,2-1 0,-1 1 0,2 1 0,-2-1 0,0 2 0,1-1 0,0 2 0,1 0 0,0 0 0,0 2 0,0-1 0,-1 2 0,-1 0 0,3 1 0,-2 1 0,2 1 0,0 1 0,1 2 0,-1 1 0,0 1 0,0 2 0,1 2 0,0 2 0,1 2 0,-2 1 0,1 2 0,-1 1 0,-1 2 0,1 0 0,1 2 0,0 0 0,0 1 0,0 0 0,-1 2 0,0-1 0,0 2 0,-1 0 0,0 1 0,-1 0 0,0-1 0,-1 1 0,1 0 0,1-1 0,-2 1 0,0-2 0,-1 0 0,0-1 0,1-1 0,-2 0 0,0-1 0,0-2 0,-1-1 0,2-2 0,-2-1 0,1-2 0,0-2 0,-1-2 0,0 0-5695,0-2-2340,0-1 713,-2-1-5011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10.08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1018.75"/>
      <inkml:brushProperty name="anchorY" value="-276795.21875"/>
      <inkml:brushProperty name="scaleFactor" value="0.5"/>
    </inkml:brush>
  </inkml:definitions>
  <inkml:trace contextRef="#ctx0" brushRef="#br0">43 106 7074,'0'0'0,"-1"0"112,-3 0 2641,-1 0 208,-2 0 317,2 0 20,-2 0-9,2 0 17,1 0 73,1 0-69,2 0-3858,0 0 1103,3 0-555,1 0 0,3 0 0,0 0 0,2-1 0,2-1 0,2 0 0,2 0 0,0-2 0,0 0 0,3 0 0,0-1 0,1-1 0,0 0 0,0 0 0,-1-1 0,0 0 0,0 0 0,0-1 0,0 0-4910,0 1-1977,-2 0 143,0 0 168,-4 1-1220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10.51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2312"/>
      <inkml:brushProperty name="anchorY" value="-277705.34375"/>
      <inkml:brushProperty name="scaleFactor" value="0.5"/>
    </inkml:brush>
  </inkml:definitions>
  <inkml:trace contextRef="#ctx0" brushRef="#br0">233 43 4529,'0'0'0,"2"0"-344,0-1 1568,-1-1 327,1 0 358,-1 0 204,-1-2 126,1 0 103,-1 1 52,0 0 25,0 0 67,-2 0 23,0-1 119,-1 2 214,0 0-1060,-2-1-1965,0 1 510,-2 1-327,2 0 0,-1 1 0,-1-1 0,0 2 0,-1 0 0,0 1 0,0 1 0,-2 0 0,0 0 0,0 1 0,0 2 0,-1 0 0,0 1 0,1 1 0,-2 2 0,1 0 0,0 1 0,1 1 0,1 1 0,1 1 0,1 0 0,1 0 0,0 0 0,3 1 0,-2-1 0,2 1 0,1 0 0,2 0 0,1-1 0,0 0 0,2 0 0,2-1 0,-1 0 0,1-1 0,1-1 0,1-1 0,1 0 0,0-1 0,0 0 0,1-2 0,1 0 0,0-3 0,2-1 0,0-1 0,0-2 0,2-1-4574,1-2-2979,1-1 525,0-1 400,-2 1-366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10.94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1259.25"/>
      <inkml:brushProperty name="anchorY" value="-277011.5625"/>
      <inkml:brushProperty name="scaleFactor" value="0.5"/>
    </inkml:brush>
  </inkml:definitions>
  <inkml:trace contextRef="#ctx0" brushRef="#br0">268 38 4793,'0'0'0,"0"0"800,-2-2 1681,0 1 238,-1-2 315,0 0 135,0 0 73,-1 0 90,-1 0 152,1 0 170,-1-1-1855,-1 1-1887,-1 1 436,0-1-348,1 1 0,-1 1 0,1 0 0,-2 1 0,1-1 0,-1 2 0,0 1 0,0 0 0,-2 1 0,-1 0 0,1 2 0,0 0 0,1 2 0,0-1 0,0 2 0,1 1 0,-1 1 0,1 0 0,0 2 0,-1 1 0,1 0 0,0 1 0,1 0 0,0 1 0,2 1 0,0 0 0,1 0 0,1 0 0,1-1 0,3 0 0,0 0 0,3 0 0,-1 0 0,1 0 0,2 0 0,1 0 0,2-1 0,1-1 0,1 0 0,1-2 0,1-1 0,-1 0 0,2-1 0,-2-2 0,1-1 0,0 0 0,0-2 0,0-1 0,2-3 0,1-1 0,0-1 0,0-2 0,1-1 0,0-2-4490,2-1-1686,-1-2 132,1 0-254,-4 1-4028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11.4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2346.35938"/>
      <inkml:brushProperty name="anchorY" value="-278375.59375"/>
      <inkml:brushProperty name="scaleFactor" value="0.5"/>
    </inkml:brush>
  </inkml:definitions>
  <inkml:trace contextRef="#ctx0" brushRef="#br0">285 75 4897,'0'0'0,"-3"0"-632,-2 1 2754,-2 1 464,-1 0 456,-1 2 142,1 0-28,-1 1-92,0 0-86,0 0-107,2 0-65,2-1-133,0 0-3100,1 0 874,2 0-447,0-1 0,1 0 0,1 0 0,0-1 0,2 0 0,0 0 0,1-1 0,2-1 0,2-1 0,-2-1 0,1 0 0,1-1 0,0 0 0,1-1 0,-2 0 0,1-1 0,-1 0 0,0-1 0,-1-1 0,0 1 0,0 0 0,-1-1 0,-1 1 0,-1-1 0,-1 0 0,-1 1 0,0-1 0,-1 1 0,-1 0 0,-2 0 0,-1 1 0,1 0 0,-2 0 0,-2 1 0,-1 0 0,0 2 0,0 0 0,-2 2 0,0 0 0,-1 2 0,-2 0 0,1 2 0,-1 1 0,2 0 0,-2 2 0,2 1 0,-2 1 0,2 1 0,-1 1 0,1 1 0,1 1 0,-1 2 0,0 0 0,3 1 0,1 0 0,2 0 0,0 0 0,2 0 0,1 0 0,2-1 0,1-1 0,3 0 0,3-1 0,-1-2 0,2 0 0,2-2 0,0-2 0,2 0 0,0-2 0,1 0 0,2-1 0,0-2 0,2 0 0,0-2 0,1-2 0,2-1 0,-1-1 0,3-1 0,-1-2-5984,1-1-1035,0-1 88,-5 0-6812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0.5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8233.42188"/>
      <inkml:brushProperty name="anchorY" value="-275835.625"/>
      <inkml:brushProperty name="scaleFactor" value="0.5"/>
    </inkml:brush>
  </inkml:definitions>
  <inkml:trace contextRef="#ctx0" brushRef="#br0">0 96 7154,'0'0'0,"0"-2"-88,2-2 2576,-1-2 506,1-1 779,-1-1 742,0-1 512,0 1 427,-1-1-4663,0 2-385,0 0-153,-1 0-253,-1 1 0,0 0 0,1 2 0,0 1 0,2 1 0,0 2 0,2 2 0,0 3 0,2 4 0,-2 1 0,2 5 0,0 2 0,2 2 0,0 3 0,0 3 0,1 3 0,0 1 0,1 1 0,-1 2 0,-1 0 0,-1 1 0,1 0 0,-2 1 0,0-1 0,1 0 0,-1-1 0,-2-1 0,2-1 0,-1 0 0,0-3 0,0 0 0,0-2 0,-1-2 0,-1-2 0,0-2 0,0-1 0,0-2 0,0-3 0,1-3 0,0-2 0,0-3 0,1-4-11184,-2-2 3215,0-2-6317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12.03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3364.5"/>
      <inkml:brushProperty name="anchorY" value="-279604.09375"/>
      <inkml:brushProperty name="scaleFactor" value="0.5"/>
    </inkml:brush>
  </inkml:definitions>
  <inkml:trace contextRef="#ctx0" brushRef="#br0">421 43 7330,'0'0'0,"0"-1"-1225,0 0 2438,-2 0 395,0-1 484,0 1 206,-1-1 88,1 0 4,-2 1-36,0-1-52,0 0-73,-2 1-78,1-1 6,0 0 91,0-1-1178,0 0-1114,0 1 252,-2-1-208,0 0 0,-1 1 0,0 0 0,0 0 0,-1 1 0,-1 0 0,0 0 0,0 1 0,-2 1 0,1 0 0,0 1 0,-1 0 0,1 0 0,-1 1 0,0 2 0,1 0 0,-1 1 0,0-1 0,0 0 0,0 1 0,1-1 0,0-1 0,2 2 0,2 0 0,0 0 0,0 0 0,2 0 0,1 1 0,2 0 0,0-1 0,2 1 0,-1-1 0,3 0 0,0 0 0,2-1 0,1 0 0,1 0 0,2 0 0,-1-1 0,3-1 0,1 1 0,1 0 0,0-1 0,1 0 0,-1 1 0,-1-1 0,2 0 0,-2 0 0,0 1 0,-1 0 0,0 1 0,-2-1 0,1 1 0,-2 1 0,-2-1 0,-1 2 0,0-1 0,-3 2 0,-2-1 0,-1 0 0,-3 1 0,-1-1 0,-3 1 0,-2 0 0,-3 1 0,-1-1 0,-1 0 0,-1 0 0,-2 0 0,0-1 0,0-1 0,0 0 0,1-2 0,1-1 0,0-1 0,1-1 0,3-2 0,2-1-4024,0-2-399,4-2-581,2-1-606,2-2-30,1 0-2822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12.56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1928.28125"/>
      <inkml:brushProperty name="anchorY" value="-278857.59375"/>
      <inkml:brushProperty name="scaleFactor" value="0.5"/>
    </inkml:brush>
  </inkml:definitions>
  <inkml:trace contextRef="#ctx0" brushRef="#br0">411 1 4225,'0'0'0,"-1"0"-16,-1 0 2520,-2 0 466,-1 0 498,-1 0 313,1 1 305,-1 0 323,-1 0 200,0 0-2187,-1 1-2574,0 0 613,-2 0-461,0 1 0,0 0 0,0 0 0,-1 1 0,0 0 0,1 1 0,0 0 0,-1 0 0,0 0 0,1 0 0,-2 0 0,1 1 0,0 0 0,0 0 0,-1 2 0,2 0 0,0-1 0,0 1 0,1 1 0,2-2 0,1 1 0,1 1 0,1-1 0,2 0 0,1 0 0,1 0 0,1-1 0,1 1 0,2-1 0,1 1 0,1 0 0,2 0 0,0 0 0,2-1 0,0-1 0,1 1 0,-1 0 0,-1-1 0,0-1 0,0 1 0,0-1 0,-1-1 0,-1 1 0,-1 0 0,1-1 0,-2 1 0,-1 0 0,-1-1 0,-2 1 0,0 1 0,-1-1 0,-2 2 0,-1 0 0,-3 0 0,-1 1 0,-2 0 0,-3 1 0,-1-1 0,-1 0 0,-2 1 0,-1-1 0,0 1 0,-3-1 0,1 0 0,0-3 0,-1-1 0,0-2 0,1-2-11800,-2-2 3642,5 1-5131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1:59.78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0501.35938"/>
      <inkml:brushProperty name="anchorY" value="-278275.4375"/>
      <inkml:brushProperty name="scaleFactor" value="0.5"/>
    </inkml:brush>
  </inkml:definitions>
  <inkml:trace contextRef="#ctx0" brushRef="#br0">59 1 9850,'0'0'0,"0"0"-2384,-1 0 2660,-1 0 397,-1 0 554,-1 0 255,0 0 145,0 0 86,1 0 88,-1 0 33,1 0 27,-1 0 9,1 0-36,0 0-17,1 0-24,1 0-6,-2 0 36,1 0 72,1 0-2222,-1 0 642,2 0-315,-3 1 0,1 0 0,1 0 0,-1 0 0,1 1 0,1-1 0,-1 1 0,1 0 0,0-1 0,0 1 0,1 0 0,0-1 0,1 1 0,0 0 0,-1 0 0,2 1 0,-1 1 0,0-2 0,2 2 0,-2-1 0,2 1 0,0-1 0,0 1 0,0-1 0,1 1 0,0 1 0,0 1 0,0 0 0,3 1 0,1 0 0,-2 0 0,1 0 0,-1 1 0,1 0 0,0-1 0,0 2 0,0-1 0,0 1 0,0 0 0,1 1 0,-1 1 0,1 0 0,-1 1 0,2 1 0,0 1 0,0 0 0,0 0 0,1 1 0,0 0 0,-1 1 0,2 1 0,-1 0 0,0 0 0,0 1 0,1 0 0,0 0 0,0 1 0,1 0 0,0 1 0,0-1 0,1 2 0,1 1 0,0 0 0,1 2 0,0 0 0,1 2 0,-1 0 0,1 1 0,0 1 0,0 0 0,0 0 0,1 1 0,1 0 0,1 1 0,0-1 0,-1 0 0,2 0 0,-1 0 0,-1-1 0,1 0 0,0 1 0,-1-2 0,1 0 0,1 0 0,0-1 0,0 0 0,0-1 0,-1 0 0,1-1 0,-1-1 0,-1 1 0,0 0 0,-2 1 0,0-1 0,0 0 0,0-2 0,0-1 0,-1-1 0,-1-2-10091,0-1 1949,-3-4-7261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2:00.61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2564.82813"/>
      <inkml:brushProperty name="anchorY" value="-280806.0625"/>
      <inkml:brushProperty name="scaleFactor" value="0.5"/>
    </inkml:brush>
  </inkml:definitions>
  <inkml:trace contextRef="#ctx0" brushRef="#br0">100 42 8586,'0'0'0,"-1"-1"-1224,-3 0 2511,1-1 206,-2-1 357,1 1 76,-1-1-6,-1 0-33,1 1-29,0 0-43,0 0-48,0 1-47,1-1-38,1 0-60,1 1-54,1-1 10,-2 1-169,2-1-1625,-1 0 455,1 0-239,0 2 0,-1 1 0,0 3 0,0 1 0,1 2 0,0 2 0,0 3 0,3 3 0,-1 1 0,3 4 0,0 1 0,3 2 0,0 2 0,1 1 0,-1 1 0,-1 1 0,1 0 0,1 0 0,-1-2 0,1 0 0,0-1 0,0-1 0,1-1 0,-2-2 0,-1 0 0,1-2 0,-2-2 0,1-2 0,-2-2 0,1-3 0,-1-1 0,-1-3 0,1-3 0,-2-3 0,1-2 0,-3-3 0,-1-1 0,0-2 0,-2-2 0,0-2 0,-1-1 0,-2-1 0,0-2 0,-1-1 0,-1-2 0,0-1 0,-3-1 0,1-1 0,0 0 0,0-1 0,-1-2 0,0 1 0,0-1 0,1 1 0,1 1 0,0 0 0,0 1 0,1 1 0,1 1 0,2 2 0,2 0 0,3 2 0,3 2 0,2 1 0,3 2 0,3 1 0,3 2 0,1 2 0,3 2 0,1 2 0,2 1 0,1 2 0,1 2 0,3-1 0,1 2 0,0-1 0,0 2 0,-1-1 0,-2 0 0,0 0 0,0-2 0,0 0 0,0 0 0,0-1-3314,1-2-7604,0 0 2931,-5 0-2737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2:03.2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3987.28125"/>
      <inkml:brushProperty name="anchorY" value="-281815.0625"/>
      <inkml:brushProperty name="scaleFactor" value="0.5"/>
    </inkml:brush>
  </inkml:definitions>
  <inkml:trace contextRef="#ctx0" brushRef="#br0">43 110 6449,'0'0'0,"0"-2"769,2-2 2734,-1-2 339,1-1 566,0-1 345,-1 1 89,-1 0-750,1 1-4686,-1 1 1297,0 0-703,0-1 0,0 1 0,0 0 0,-2 2 0,0 0 0,0 3 0,1 0 0,0 3 0,0 1 0,1 3 0,0 1 0,0 4 0,0 1 0,0 3 0,0 1 0,0 2 0,0 2 0,0 0 0,0 2 0,0 0 0,0 0 0,0 0 0,0 0 0,0-1 0,0 0 0,0-1 0,0 0 0,0-1 0,0 0 0,0-2 0,2 0 0,-1-2 0,1 0 0,0-2 0,-1-1 0,-1-2 0,1 0 0,-1-1 0,0-1 0,0 0 0,0-2 0,0-1 0,0-1 0,0-1 0,-1-1 0,1-2 0,0-1 0,0-2 0,0 0 0,0-2 0,0-1 0,0-1 0,-1-2 0,-1-1 0,0-1 0,1-1 0,0-2 0,-1 0 0,0-1 0,0 0 0,-1-2 0,0 1 0,1-1 0,-2-1 0,1-1 0,1 1 0,-1-1 0,0-1 0,1 1 0,0 0 0,-1-1 0,1 1 0,0 0 0,1 0 0,0 1 0,0 1 0,1 1 0,0 0 0,0 1 0,0 0 0,0 1 0,0 2 0,0 0 0,0 1 0,0 1 0,0 0 0,0 1 0,0 1 0,0 1 0,0 0 0,0 1 0,2 0 0,0 2 0,1 0 0,2 2 0,-1 1 0,2 2 0,0 1 0,1 3 0,0 1 0,1 2 0,2 1 0,0 2 0,1 1 0,-1 2 0,1 1 0,1 1 0,1 0 0,0 2 0,0 1 0,0-1 0,-1 2 0,2 0 0,-2 1 0,1-1 0,-1 0 0,1-1 0,-1-1 0,1 1 0,-1-2 0,1 0 0,-1-2 0,1 1 0,-1 0 0,1-2 0,-1 0 0,1-1 0,0-1 0,0-2 0,-1-1 0,-1-1 0,-1-1 0,2-1 0,-2-2 0,1-1 0,-2 0 0,1-2 0,-1-1 0,1-1 0,-2-2 0,1 0 0,-1-3 0,-1-1 0,0-1 0,-1-2 0,0 0 0,-1-2 0,-1 0 0,-1-2 0,-2-1 0,0-2 0,-1-1 0,0-1 0,0-1 0,0-1 0,0-1 0,-2 0 0,0-1 0,-2 1 0,1 0 0,0 0 0,0 1 0,0-1 0,-2 1 0,2 0 0,0 1 0,1 0 0,-1 2 0,1 0 0,0 1 0,0 1 0,2 2 0,-1 0 0,1 1 0,0 1 0,0 1 0,0 1 0,0 1 0,0 3 0,0 0 0,0 1 0,0 2 0,2 1 0,0 0 0,1 2 0,2 0-1419,-1 2-6139,2-1 1845,0 2-706,-1 0 758,-1 0-359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2:03.6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5517.54688"/>
      <inkml:brushProperty name="anchorY" value="-282740.21875"/>
      <inkml:brushProperty name="scaleFactor" value="0.5"/>
    </inkml:brush>
  </inkml:definitions>
  <inkml:trace contextRef="#ctx0" brushRef="#br0">51 32 4369,'0'0'0,"0"0"1704,0 0 1858,2-1 291,0 0 488,-1 0 407,1 0 225,-1 1 83,0 0-5713,-1-1 1446,0 0-760,0 0-29,0 0 0,0 0 0,0 1 0,0 0 0,0 1 0,-2 0 0,0 1 0,1 0 0,-2 2 0,0 1 0,-1 0 0,0 2 0,0 0 0,-2 3 0,1 0 0,2 1 0,-2 1 0,2 1 0,-2 1 0,2 0 0,0 1 0,1 0 0,1 0 0,1 1 0,-1 0 0,1 1 0,2-1 0,0 0 0,2-1 0,1 0 0,1-2 0,1 1 0,1-2 0,0-1 0,2-1 0,1-1 0,1-1 0,0-2 0,1 0 0,-1-1 0,1-3 0,1 0 0,-1-2 0,1-1 0,-1-1 0,0-1 0,0-2 0,-2-1 0,1-2 0,0-1 0,-2-1 0,0-1 0,-2-1 0,-1-2 0,-2-1 0,-1-1 0,-2-1 0,-3 0 0,0 0 0,-3-1 0,-1-1 0,-1 0 0,0 0 0,0 0 0,-1 2 0,0 0 0,-1 1 0,0 2 0,0 2 0,-1 1 0,1 0 0,-1 3 0,1 0 0,0 1 0,-1 1 0,-1 1 0,0 2 0,0 1 0,-2 1 0,1 2 0,1 0 0,1 2 0,1 0 0,1 1-10792,0 1 3159,1-1-7566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2:04.95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6550.10938"/>
      <inkml:brushProperty name="anchorY" value="-283744.46875"/>
      <inkml:brushProperty name="scaleFactor" value="0.5"/>
    </inkml:brush>
  </inkml:definitions>
  <inkml:trace contextRef="#ctx0" brushRef="#br0">43 491 7666,'0'0'0,"0"1"-1649,-2 0 2792,1 1 351,-3 0 518,1 1 186,-1 0 105,0-1 63,1 1 77,-1 0 172,1-1 155,-1 0 242,0-1 248,2 1-2473,0 0-636,0-1 45,2 0-196,0 0 0,1-1 0,1-1 0,2-1 0,-1 1 0,1-2 0,2-1 0,1-1 0,0-1 0,2-1 0,1-1 0,2-2 0,2 0 0,0-2 0,2 0 0,1-1 0,-1-1 0,1 0 0,0 0 0,0-1 0,0 0 0,0-2 0,0 1 0,-2 1 0,0-1 0,0 1 0,-1-1 0,0 1 0,-1 0 0,0 1 0,-1 1 0,-1-1 0,0 2 0,-2 0 0,0 0 0,-2 1 0,-1 1 0,1-1 0,-2 1 0,-1 1 0,0-1 0,-1 1 0,-1 1 0,0-1 0,-1 1 0,-2 0 0,-1 1 0,0 0 0,-1 1 0,-2 0 0,1 1 0,-1 1 0,-1 0 0,-1 1 0,0 0 0,-1 0 0,-1 2 0,-1-1 0,0 2 0,-2 0 0,0 1 0,1 1 0,-1 1 0,-1 1 0,0 0 0,0 0 0,0 1 0,0 0 0,0 1 0,0 0 0,1 0 0,1 2 0,-2 0 0,2 1 0,2 1 0,1 0 0,0 1 0,2 0 0,1 1 0,0 1 0,4-1 0,1 1 0,2 0 0,2 1 0,3-1 0,0-1 0,3 2 0,0-1 0,2 0 0,0 0 0,1 0 0,1 1 0,1-2 0,1 1 0,0-1 0,1 2 0,0-1 0,0 2 0,-2-1 0,0 0 0,0 0 0,-1-1 0,0-1 0,-1 0 0,-1-1 0,-2 1 0,0-1 0,-2 0 0,1 1 0,-3-1 0,-1 0 0,-2 0 0,-1 0 0,-1 1 0,-3-1 0,-2 1 0,-1-1 0,-2 0 0,-1-1 0,-2 1 0,0-2 0,-2 1 0,-2-2 0,1 1 0,-1-2 0,-1 0 0,2-2 0,-2-1 0,1-1 0,0 0 0,0-1 0,1 0 0,2 0 0,0-1 0,1 0 0,1-1 0,1 0 0,1-2 0,1-1 0,1 0-2521,2-1-5067,1-1 1452,0 0-471,2 2-3843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2:05.2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7723.95313"/>
      <inkml:brushProperty name="anchorY" value="-284950.15625"/>
      <inkml:brushProperty name="scaleFactor" value="0.5"/>
    </inkml:brush>
  </inkml:definitions>
  <inkml:trace contextRef="#ctx0" brushRef="#br0">1 33 5985,'0'0'0,"0"0"-32,0-2 2213,2-1 263,-1-1 360,1 0 60,1-1-37,0 1-97,1 0-69,-1 1-29,0 1 45,-1 1 112,0 0-3009,0 2 608,0 1-351,2 1-37,-1 0 0,1 3 0,-1 0 0,0 3 0,0 1 0,-2 1 0,1 1 0,0 1 0,0 1 0,-1 1 0,0 0 0,0 1 0,-1 0 0,0 0 0,0 1 0,0-1 0,0-1 0,0 0 0,0 0 0,0 0 0,0-1 0,0 0 0,0-1 0,0-1 0,0-1 0,0 0 0,0-2 0,1-2 0,1-1-7627,0-3 826,-1 0-340,0-2-4683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2:05.4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8806.10938"/>
      <inkml:brushProperty name="anchorY" value="-286297.21875"/>
      <inkml:brushProperty name="scaleFactor" value="0.5"/>
    </inkml:brush>
  </inkml:definitions>
  <inkml:trace contextRef="#ctx0" brushRef="#br0">0 81 6217,'0'0'0,"0"-2"-1488,0-4 1764,0 0 112,0-2 151,0-2-55,2 2-179,0-1-205,-1 1-277,2 1-422,0 1-562,0 0-592,-2 2-1625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2:06.2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9837.17188"/>
      <inkml:brushProperty name="anchorY" value="-287233.125"/>
      <inkml:brushProperty name="scaleFactor" value="0.5"/>
    </inkml:brush>
  </inkml:definitions>
  <inkml:trace contextRef="#ctx0" brushRef="#br0">25 72 1840,'0'0'0,"0"0"1401,0 0 1773,0 0 156,0-1 73,0 0-122,0-1-237,0 0-271,0-1-267,0 0-236,0 0-171,2-1-159,-1-1-277,3 1-1900,-1-1 517,1 0-280,0 0 0,1 0 0,0 1 0,2-1 0,0 0 0,1 1 0,0 1 0,1 2 0,-1 0 0,1 0 0,-1 2 0,1 0 0,-1 1 0,1 2 0,-1 1 0,0 2 0,1 0 0,-1 1 0,1 1 0,-3 1 0,1 2 0,-2 0 0,0 1 0,-1 1 0,-1 0 0,1 0 0,-2 0 0,1 1 0,-2 1 0,-2-1 0,0 1 0,-1 0 0,1 0 0,-2 0 0,1 0 0,-2-1 0,0 0 0,0-1 0,0 1 0,1-1 0,-1-1 0,1-1 0,1-1 0,-1-1 0,0-2 0,1-2 0,0 1 0,-1-1 0,1-1 0,0 1 0,1-1 0,0 0 0,0 1 0,3 0 0,-1-1 0,3 0 0,-1 0 0,1 0 0,2 0 0,1 0 0,0 0 0,1 2 0,2 0 0,0 0 0,0 1 0,2 0 0,-1 1 0,2 1 0,-1 2 0,-1-1 0,-1 1 0,2 2 0,-1 0 0,-1 2 0,0 1 0,-1 0 0,0 2 0,-2 0 0,-2 1 0,-2 1 0,-1 1 0,-1 0 0,-1 2 0,-2 1 0,-2 0 0,-1 1 0,-2 1 0,-1-1 0,-2 2 0,-2-1 0,0 0 0,-2 0 0,0-1 0,-2 0 0,0-2 0,0-2 0,1-1 0,0-2 0,-1-1 0,1-2 0,-1-1 0,0-2 0,1-2 0,0-2 0,0-2 0,1-2 0,0-2 0,2-2 0,0-2 0,1-2 0,2-2 0,0-1 0,0-3 0,3-1 0,-1-1 0,3-1 0,0-2 0,2 0 0,3-2 0,2-3 0,2 0 0,2-1 0,2-3 0,1-1 0,4-2 0,1-1 0,2-2 0,2 0 0,0-1 0,1 1 0,-2-1 0,2 2 0,0-1 0,0 0 0,0 1 0,1 0 0,0 0-5639,-1-1-4979,-5 5-7053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0.9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9425.70313"/>
      <inkml:brushProperty name="anchorY" value="-277529.71875"/>
      <inkml:brushProperty name="scaleFactor" value="0.5"/>
    </inkml:brush>
  </inkml:definitions>
  <inkml:trace contextRef="#ctx0" brushRef="#br0">131 112 9578,'0'0'0,"1"-4"1936,3-6 3614,1-3 722,-1-3 911,2 0-5757,0 0-1000,-1 2-30,1 3-396,0 3 0,-1 4 0,-1 4 0,-1 4 0,-2 2 0,0 4 0,-1 2 0,0 2 0,-1 1 0,-1 2 0,-2 0 0,1 0 0,-1 0 0,-2 1 0,0-2 0,-1 1 0,-1-1 0,0-1 0,-2-1 0,0-1 0,1 0 0,-1-1 0,-1-1 0,1-2 0,0 0 0,0-2 0,1-1 0,0-1 0,1-2 0,1-1 0,1 0 0,0-2 0,1 0 0,1-2 0,1-1 0,2-1 0,0 0 0,1-1 0,2 0 0,1 2 0,1-1 0,1 1 0,2 2 0,2 0 0,1 2 0,1 3 0,1 1 0,0 2 0,1 2 0,1 1 0,0 2 0,1 1 0,1 2 0,0 0 0,0 2 0,-1 1 0,0 0 0,0 0 0,-1 0 0,0 1 0,0-1 0,-1 1 0,-2 0 0,-1 0 0,-1-1 0,0 0 0,-1-1 0,0-1 0,-2-2-10642,1 0 240,-3-4-1420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32:06.7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1142.35938"/>
      <inkml:brushProperty name="anchorY" value="-288825.59375"/>
      <inkml:brushProperty name="scaleFactor" value="0.5"/>
    </inkml:brush>
  </inkml:definitions>
  <inkml:trace contextRef="#ctx0" brushRef="#br0">231 151 9258,'0'0'0,"-1"0"-2096,-3 1 3649,-1 1 564,-1-1 734,0 3 318,-1 0 155,2 1 188,0 0 246,0 0 171,0 0-2956,2 0-791,0 0 55,1 0-237,1 0 0,0 0 0,1-1 0,0 1 0,2-1 0,0-1 0,1 1 0,2-1 0,0-1 0,0-1 0,1-2 0,1-1 0,1 0 0,0-2 0,0-1 0,-1 0 0,0-1 0,-1-1 0,2 0 0,-3-1 0,1-1 0,-1 0 0,-1 0 0,-1 0 0,0-1 0,0 1 0,-2-1 0,-2 1 0,0-1 0,-1 0 0,-1-1 0,0 1 0,-1 0 0,-1 1 0,-1 0 0,-2 0 0,-1 1 0,-1 1 0,-2 1 0,0 1 0,-1 1 0,1 1 0,-1 1 0,-1 2 0,-1 2 0,1 1 0,-1 0 0,2 3 0,-1 1 0,2 1 0,-1 3 0,0 1 0,2 1 0,3 2 0,0 1 0,1 2 0,1 0 0,2 1 0,0 0 0,1 2 0,2 0 0,2-1 0,0 1 0,1-1 0,3 0 0,1-2 0,1 0 0,0-1 0,3-1 0,2-1 0,2-3 0,1 0 0,3-3 0,1-1 0,1-2 0,0-2 0,2 0 0,0-2 0,2-2 0,0-3 0,1-2 0,0-2 0,2-2-10680,0-2 1372,-5 1-3874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5:49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1521 0 3489,'14'4'-1369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09:43:3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5537,'4'9'2573,"-1"-3"2769,-1 4 4246,-3-8-11007,-3 0-8577,2-2 8208,0 0 2513,-6 0-5766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11:17:58.8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gnorePressure" value="1"/>
      <inkml:brushProperty name="inkEffects" value="galaxy"/>
      <inkml:brushProperty name="anchorX" value="-21039.83789"/>
      <inkml:brushProperty name="anchorY" value="-21636.4375"/>
      <inkml:brushProperty name="scaleFactor" value="0.5"/>
    </inkml:brush>
  </inkml:definitions>
  <inkml:trace contextRef="#ctx0" brushRef="#br0">0 1,'0'0,"0"0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14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055.83789"/>
      <inkml:brushProperty name="anchorY" value="-22652.4375"/>
      <inkml:brushProperty name="scaleFactor" value="0.5"/>
    </inkml:brush>
  </inkml:definitions>
  <inkml:trace contextRef="#ctx0" brushRef="#br0">185 0 2336,'0'0'0,"0"0"-1064,0 0 766,0 0 219,0 0 227,0 0 143,0 0 66,0 0 47,0 0 16,0 0 2,0 0-17,0 0-4,0 0-36,0 0-20,0 0-34,0 0-13,0 0-18,0 0 13,0 0-16,0 0 14,0 0 14,0 0-13,0 0 15,0 0-14,0 0-14,0 0-6,0 0 10,0 1-14,0 0 42,0 0 35,0 1 28,0-1 34,-1 1 51,-1 1 45,0 1 67,1 0 24,-2 0 46,1 1 21,-2 1 26,1 0 15,-2 2 26,1 1-5,0 0-42,-2 1-43,1 1-56,0 0-46,-1 0-77,-1 1-49,0 1-87,-1-1-39,0 1-53,1 0-38,0 0-24,0 0-44,0 0-20,0 0-26,-1 0-14,2 0-18,-1 0-16,0-1-53,0 0-118,2 0-176,-1-1-268,1-1-314,0 0-405,1-1-424,1-1-594,1-2-823,1 0-752,0-2-3472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14.9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854.85742"/>
      <inkml:brushProperty name="anchorY" value="-21999.41992"/>
      <inkml:brushProperty name="scaleFactor" value="0.5"/>
    </inkml:brush>
  </inkml:definitions>
  <inkml:trace contextRef="#ctx0" brushRef="#br0">18 24 3609,'0'0'0,"-1"-1"-1232,-1-1 1147,0 0 196,0-1 211,1 1 92,-1-1 36,0 1-7,0 0-3,1 0-55,0 0-13,0 1-9,1 0 45,0 0 41,2 2 75,-1 1 69,1 1 52,1 1 78,0 2 41,1 0 34,1 2-41,2 0-30,0 2-76,1 0-67,0 2-91,0 0-57,3 1-77,-1 1-71,2 0-53,0 0-68,0 0-26,1 0-37,0 1-23,-1 0-25,0 0-14,0 0-18,-1-1-63,0 0-124,-1 0-155,-1-2-220,2 0-262,-1-1-331,-1-1-495,-1 0-818,-3-2-816,-1-1-2430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15.30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119.35352"/>
      <inkml:brushProperty name="anchorY" value="-23328.38086"/>
      <inkml:brushProperty name="scaleFactor" value="0.5"/>
    </inkml:brush>
  </inkml:definitions>
  <inkml:trace contextRef="#ctx0" brushRef="#br0">43 3 3089,'0'0'0,"-2"-1"-592,0 0 868,-1 0 88,0 1 158,0 1 68,-1 0 67,1 1 46,-1 0 59,1 2 35,0 1 62,-1 1 44,1 1-7,1 2-1,0 1-35,1 1-28,1 1-50,-1 1-65,1 1-79,2 0-87,0 0-87,0 2-60,-1-1-68,2 1-83,0 0-49,-1 1-32,-1 0-45,0 0-30,2 0-23,-1 0-8,-1 0-38,1 0-46,-1 0-121,1 0-148,0 0-220,0-1-233,-1-2-255,2 0-299,-1-1-291,0-2-398,-1 0-453,0-1-398,0-2-1962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15.6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135.4668"/>
      <inkml:brushProperty name="anchorY" value="-24796.10938"/>
      <inkml:brushProperty name="scaleFactor" value="0.5"/>
    </inkml:brush>
  </inkml:definitions>
  <inkml:trace contextRef="#ctx0" brushRef="#br0">8 84 2521,'0'0'0,"0"0"-193,0 0 944,0 0 48,-2 0 81,1 0-2,-1 0-97,0 0-47,1 0-70,2 0-55,1-1-56,1 0-67,2 0-71,1 0-71,1 1-53,3-1-59,0 0-47,2-1-58,2-1-36,2-1-25,1 0-44,3 0-66,2-1-70,1 0-182,1-1-189,3-1-223,1 0-286,1-1-438,2 0-606,-2 0-440,-5 1-207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16.3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503.45703"/>
      <inkml:brushProperty name="anchorY" value="-25728.36328"/>
      <inkml:brushProperty name="scaleFactor" value="0.5"/>
    </inkml:brush>
  </inkml:definitions>
  <inkml:trace contextRef="#ctx0" brushRef="#br0">43 67 1368,'0'0'0,"0"-1"-128,0 0 635,-2-1 61,0-1 106,1 1 94,-1-1 44,0-1 71,-1 1 61,1 0 83,1-1 68,0 1 36,-2 0 64,1 0 25,0 0 18,1 1-1,0-1-6,-1 1-53,0 0-42,0 0-39,1 0-40,0 0-60,0 0-71,1 0-61,0 0-65,-2 1-63,1-1-75,-1 1-60,1-1-94,0 1-75,0 1-81,1 0-61,0 1-48,0 1-32,0 0 21,0 1-11,0 0 50,0 0 61,2 2 79,-1 0 105,1 2 72,-1 0 103,2 2 102,0 0 66,0 1-1015,1 2 300,0 0-144,0 1 0,0 1 0,2 1 0,-1 1 0,0 0 0,1 1 0,-1 1 0,1-1 0,-1 1 0,-2 0 0,1 1 0,-1-1 0,1 1 0,-1-1 0,1 1 0,0-1 0,-1-1 0,1 0 0,-1 0 0,1 0 0,-1-2 0,0 1 0,-1-2 0,-1 1 0,1-2 0,0-1 0,0-1 0,-1 0 0,0-2 0,0 1 0,-1-2 0,0 0 0,1 0-2390,1-3-717,0-1 49,-1-1-235,0-3-84,0-1-183,-1-2-245,0-2-87,0 0-2791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16.9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611.87695"/>
      <inkml:brushProperty name="anchorY" value="-27258.05664"/>
      <inkml:brushProperty name="scaleFactor" value="0.5"/>
    </inkml:brush>
  </inkml:definitions>
  <inkml:trace contextRef="#ctx0" brushRef="#br0">85 132 3577,'0'0'0,"0"-1"-720,-2-3 1026,1-1 137,-3-1 220,0-1 136,-1 0 102,0 0 109,0 1 130,0-1 106,1 1 95,-1 1 90,1 0 71,-1 0 37,2 0 17,0 1-45,-1-1-58,1 1-80,-1 1-95,1-1-103,0 1-103,1 0-113,-1 0-92,1 0-81,0 1-53,1-1-61,0 1-19,0 1-1,1-1-31,0 1-21,0-1-24,0 1-52,0-1-53,0 1-485,0 0 77,0 0-55,0 1-8,0 0 0,0 0 0,0 0 0,2-1 0,0 0 0,0 0 0,1 1 0,-1-1 0,2 1 0,2-1 0,0 1 0,1 0 0,1 1 0,0 0 0,1 0 0,1 1 0,2 0 0,2-1 0,-1 1 0,1 0 0,1-1 0,2 1 0,1-1 0,0 1 0,2 0 0,-1 0 0,2 0 0,0 1 0,0 0 0,1 0 0,0 0 0,0 1 0,1 0 0,-1 0 0,1 0 0,-1 2 0,0 0 0,1-1 0,-2 2 0,1 0 0,-2 0 0,0 1 0,0 0 0,-2 1 0,0-1 0,-2 2 0,1 0 0,-3 0 0,1 2 0,-2-1 0,-2 0 0,0 1 0,-2-1 0,0 0 0,-2 0 0,-2 1 0,-2 0 0,-2 0 0,0 1 0,-3 0 0,-1 0 0,-3 1 0,-1 0 0,-2 1 0,-3 1 0,0-1 0,-2 0 0,-2 0 0,-1-1 0,-1 0 0,-2 1 0,1-2 0,-2 0 0,-1 0 0,-1 0 0,-1 1 0,1-1 0,-1-1 0,2-1 0,0-1 0,1-1 0,1 0 0,3-1 0,1 0 0,1 0 0,1-1 0,2-1 0,1-1-4948,1-2 313,3-1-944,0-1-522,1-2 444,1 0-190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2.56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50662.25"/>
      <inkml:brushProperty name="anchorY" value="-279096.625"/>
      <inkml:brushProperty name="scaleFactor" value="0.5"/>
    </inkml:brush>
  </inkml:definitions>
  <inkml:trace contextRef="#ctx0" brushRef="#br0">56 21 9474,'0'0'0,"1"-1"4649,1-2 4724,0-1 106,-1 0-11345,0 0 3524,1 1-1658,0 2 0,0 2 0,0 1 0,-3 2 0,0 2 0,0 1 0,-1 2 0,1 1 0,-1 2 0,0-1 0,0 1 0,-1 1 0,0 1 0,-1 0 0,1 0 0,-1 1 0,0 0 0,0 0 0,-2-1 0,2 1 0,-2-2 0,2 0 0,-1-2 0,1-1-9494,1-2-536,1-2-3676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17.93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810.54492"/>
      <inkml:brushProperty name="anchorY" value="-28771.60938"/>
      <inkml:brushProperty name="scaleFactor" value="0.5"/>
    </inkml:brush>
  </inkml:definitions>
  <inkml:trace contextRef="#ctx0" brushRef="#br0">353 39 3297,'0'0'0,"0"-1"-400,0 0 1138,0 0 143,2-1 206,0 1 62,-1-1 13,1 0 43,-1 1 18,0-1 16,-3 0 17,1 1 17,-1 0 24,0-1 52,0 0 43,-1 1 30,1-1 34,-1 0 32,0 1 14,1-1-19,-2 1-30,0-1-47,-2 1-64,-1 1-43,1 0-32,0-1-894,-2 1-328,-1 0 38,0 1-83,-1-1 0,-1 0 0,1 1 0,-3 0 0,2 1 0,-2 0 0,1 2 0,-2 0 0,2 1 0,-1 1 0,1 0 0,-1 1 0,1 0 0,0 1 0,0 1 0,1 1 0,0 0 0,1 0 0,1 1 0,0 1 0,0 0 0,1 1 0,0-1 0,1 1 0,1-1 0,1 1 0,1 1 0,2-2 0,1 1 0,2 0 0,1 0 0,1-2 0,3 0 0,0 0 0,1-2 0,1 0 0,1-1 0,-1-2 0,3 0 0,-1-1 0,0-2 0,2 0 0,-1-1 0,2-2 0,-1 0 0,0-2 0,1 0 0,-2-1 0,0-1 0,0 0 0,0-1 0,-1-1 0,0-2 0,1 0 0,-1-2 0,1 1 0,-2-1 0,-1 0 0,-1-1 0,0 0 0,0-1 0,-1 0 0,0 0 0,-2-1 0,0 0 0,-1 0 0,0 1 0,0 0 0,-2 0 0,0 0 0,-1 0 0,1 1 0,-2 1 0,1 0 0,0 0 0,0 0 0,0 2 0,0 1 0,0-1 0,0 2 0,0 0 0,0 0 0,0 2 0,0 0 0,-2 1 0,0 1 0,1 1 0,-1 0 0,1 1 0,1 1 0,-1 1 0,1 1 0,0 1 0,0 1 0,0 2 0,0 1 0,2 0 0,0 2 0,0 1 0,-1 0 0,2 2 0,-1 0 0,2 1 0,-1 0 0,2 0 0,0 1 0,0 0 0,0 0 0,1 0 0,-1 0 0,1 0 0,0-1 0,0 0 0,-1 0 0,1-2 0,-1 0 0,-1-1 0,1 0 0,-2-1 0,1-1 0,0 0 0,0-2 0,0 0 0,-2-1 0,2-1 0,1-1 0,0-2-6292,0-1 1499,1-2-1150,1-2-86,-2 1-4292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18.3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7935.10742"/>
      <inkml:brushProperty name="anchorY" value="-30118.66992"/>
      <inkml:brushProperty name="scaleFactor" value="0.5"/>
    </inkml:brush>
  </inkml:definitions>
  <inkml:trace contextRef="#ctx0" brushRef="#br0">26 93 5345,'0'0'0,"-2"-2"-1232,0-3 1708,1-2 287,-1-1 386,1-1 204,-1-1 116,0 1 32,0 0-22,0 2-108,1 0-138,-1 1-99,0 1-81,0 1 18,1 1 31,0 2 90,0 2 99,1 1 167,0 2 178,0 3 152,0 1 202,0 3 233,0 2-344,0 2-2163,2 3 611,0 1-327,1 2 0,0 0 0,0 2 0,1 1 0,-1 0 0,1 1 0,0 1 0,0-1 0,2 0 0,-2 0 0,2 0 0,0-1 0,-1-1 0,1 0 0,-2 0 0,1-2 0,-1 0 0,-1-1 0,1-1 0,-1 0 0,-1-3 0,0 0 0,-1-2 0,1 0 0,0-2 0,-1-2 0,1 0 0,0-2-4556,0-2-266,0-2-436,0-2-504,-1-1 160,-1-1-1345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18.6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9034.92188"/>
      <inkml:brushProperty name="anchorY" value="-31710.91602"/>
      <inkml:brushProperty name="scaleFactor" value="0.5"/>
    </inkml:brush>
  </inkml:definitions>
  <inkml:trace contextRef="#ctx0" brushRef="#br0">1 53 3641,'0'0'0,"0"-1"-192,0 0 1643,0-1 137,0 0 248,0 1 25,2-1-37,-1 0-66,3 0-79,-1 1-97,1-1-122,2 1-144,0 0-168,2 0-191,-1 0-189,2 0-164,-1 0-163,2 0-114,1 0-108,1-1-135,1 1-124,2 0-222,-1 0-240,0 0-298,1-1-326,1-1-350,-2 0-349,1 0-342,-1 0-467,2 0-608,-2 0-537,-3 0-3187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19.3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313.00977"/>
      <inkml:brushProperty name="anchorY" value="-32674.25391"/>
      <inkml:brushProperty name="scaleFactor" value="0.5"/>
    </inkml:brush>
  </inkml:definitions>
  <inkml:trace contextRef="#ctx0" brushRef="#br0">332 14 3961,'0'0'0,"0"-1"-328,0 0 1232,2 0 171,-1 0 222,1 1 76,-1-2 39,1 1 19,-2 0 36,1 0 11,-3 1 18,0 0-30,1-1-37,-3 1-8,0 0-40,0 0 0,-1 0-32,-1 0-11,-1 0 19,-1 1 30,-1-1 58,-1 0 107,-2 0 171,0 1-2036,-1 1 598,1 1-285,-1 0 0,0 2 0,0-1 0,1 2 0,-1-1 0,1 2 0,-1 1 0,0 0 0,0 1 0,1 1 0,1 0 0,-1 2 0,1-1 0,0 1 0,1 1 0,1 0 0,0 0 0,2 0 0,0 0 0,2 0 0,2 0 0,-1 0 0,1 0 0,3-1 0,0 1 0,1-1 0,2 0 0,1-1 0,2 1 0,-1-3 0,3 0 0,-1 0 0,1-1 0,2-1 0,1-1 0,0-1 0,1-1 0,0-1 0,1-1 0,1-1 0,0-1 0,0-1 0,0-1 0,0-1 0,0-1 0,0-1 0,0 0 0,0-1 0,-1-1 0,0-1 0,-1-1 0,0-1 0,0-1 0,-1 0 0,0-1 0,-1 0 0,-3 0 0,0-1 0,-2 0 0,1 1 0,-3-1 0,0 0 0,1-1 0,-2 1 0,0 0 0,-2 0 0,-1 0 0,0-1 0,0 2 0,-2 0 0,1 1 0,-1 0 0,0 1 0,0 1 0,1 0 0,-1 2 0,0 0 0,0 0 0,2 2 0,-2 0 0,1 2 0,0 1 0,0 2 0,1 0 0,1 2 0,0 1 0,0 3 0,0 1 0,0 1 0,0 2 0,0 1 0,2 0 0,-1 3 0,1 0 0,0 1 0,0 0 0,1 0 0,-1 1 0,1 0 0,0 0 0,1 1 0,-1-1 0,1 0 0,0 0 0,1-1 0,-1-1 0,0-1 0,0 1 0,1-2 0,0-1 0,0 0 0,-1-1 0,0-1 0,-1 0 0,2-2 0,0 0-3678,-1-2-3272,2-1 272,-2-1-194,-1-1-1977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20.14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1434.26367"/>
      <inkml:brushProperty name="anchorY" value="-34067.05469"/>
      <inkml:brushProperty name="scaleFactor" value="0.5"/>
    </inkml:brush>
  </inkml:definitions>
  <inkml:trace contextRef="#ctx0" brushRef="#br0">50 82 4833,'0'0'0,"0"-1"-704,0-1 1587,0-1 181,0 0 279,0-1 89,0 1 43,0-1 2,0 1-53,0-1-87,0 2-127,0-1-112,0 1-48,-1 0 0,-1 1 37,0 0 61,1 2 88,0 0 122,-1 1 170,0 0 170,-2 3 128,1 0 114,0 1 42,-1 3-2322,1 1 672,1 2-332,-1 1 0,0 1 0,0 1 0,2 0 0,0 2 0,-1 0 0,0 1 0,0 2 0,1-1 0,0 1 0,0 0 0,3-1 0,-1 0 0,1 1 0,1 0 0,0 0 0,1-1 0,0 0 0,0-1 0,2-1 0,0 0 0,0 0 0,2-2 0,0 1 0,1-3 0,-1 1 0,1-2 0,0-1 0,2-1 0,-1-2 0,0-1 0,2-3 0,-1 0 0,1-3 0,0-1 0,1-1 0,-1-1 0,1-2 0,-1 0 0,1-4 0,0 0 0,0-2 0,-1-1 0,-1-1 0,-1-1 0,0-2 0,-1-1 0,-2-1 0,0-1 0,-3-1 0,0-2 0,-2 0 0,-1-2 0,-1 0 0,0 0 0,-2-1 0,0 0 0,0 0 0,-1 0 0,-1 0 0,-1 2 0,0 0 0,-1 2 0,-1 0 0,-2 2 0,0 1 0,-3 1 0,0 2 0,-1 2 0,1 0 0,-1 2 0,0 1 0,0 2 0,1 1 0,-1 1 0,1 2 0,0 2 0,0 0 0,1 1 0,0 2 0,1 0 0,1 1 0,2 0 0,0 3 0,2-1 0,0 2 0,1-1 0,1 1-4630,1 0-181,1-1-427,1 1-439,2-1 173,-1 0-1623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20.64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461.22852"/>
      <inkml:brushProperty name="anchorY" value="-35074.79297"/>
      <inkml:brushProperty name="scaleFactor" value="0.5"/>
    </inkml:brush>
  </inkml:definitions>
  <inkml:trace contextRef="#ctx0" brushRef="#br0">17 1 4065,'0'0'0,"0"0"592,0 0 1961,0 0 176,0 0 229,0 0 14,0 0-77,0 0-49,0 0 33,0 0 85,0 0 188,0 0-1147,1 0-2213,1 0 573,0 0-365,-1 0 0,0 0 0,0 1 0,-1 0 0,0 1 0,1-1 0,-2 2 0,1 0 0,0 1 0,0 2 0,0 2 0,0 0 0,0 2 0,0 1 0,0 2 0,0 1 0,0 2 0,0 2 0,0 1 0,0 2 0,0 1 0,0 3 0,0 1 0,0 1 0,0 2 0,0 1 0,-1 3 0,-1 1 0,0 1 0,1 2 0,-2 2 0,1 0 0,0 2 0,0 1 0,1 0 0,-1 0 0,0-1 0,0-2 0,0 0 0,2-1 0,1-2 0,0-3 0,1-1 0,-1-2 0,0-2 0,0-1 0,-1-2 0,1-1 0,-1-2 0,0-2 0,0-1 0,0-2 0,0-2 0,-1-2 0,1-3-177,0-1-9556,0-3 2570,0-1-331,0-2-772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21.17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1436.8418"/>
      <inkml:brushProperty name="anchorY" value="-35292.00781"/>
      <inkml:brushProperty name="scaleFactor" value="0.5"/>
    </inkml:brush>
  </inkml:definitions>
  <inkml:trace contextRef="#ctx0" brushRef="#br0">9 187 4145,'0'0'0,"-1"-2"-808,-1-1 1699,0-2 186,1-1 247,0-1 69,0 0 10,1-2-22,-1 1-39,1 0-47,1 0-94,-1-1-43,1 1-80,1 0-61,0 0-46,1-1-88,0 1-66,1 0-110,1 0-80,1 0-91,1 1-41,1 0-83,2 0-31,0 1-26,2 0-27,0 1-5,1 1 8,1 0 14,1 2 15,1 1 54,0 0 88,1 4 111,-2 0 144,0 3 167,0 1 174,-1 2 193,0 2 133,-1 1-1687,-1 2 502,-2 1-239,0 1 0,-1 0 0,-3 0 0,1 1 0,-2 0 0,-2 0 0,-1 0 0,-2 1 0,-2 0 0,-1-1 0,-2-1 0,-2 1 0,-2-1 0,-1 0 0,0-1 0,-2-1 0,1 0 0,-2-1 0,1-1 0,1-1 0,-1 0 0,0-2 0,1-1 0,0-2 0,-1-1 0,2-2 0,0-2-5620,0-1-2222,3-2 376,2 0-5005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21.8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565.69336"/>
      <inkml:brushProperty name="anchorY" value="-36553.31641"/>
      <inkml:brushProperty name="scaleFactor" value="0.5"/>
    </inkml:brush>
  </inkml:definitions>
  <inkml:trace contextRef="#ctx0" brushRef="#br0">94 128 6393,'0'0'0,"-2"0"-1208,0 1 2324,-1 1 326,-2 0 376,1 0 206,-2 2 114,2-1 74,0 2 40,0-1-68,1 1-105,1-1-121,0 0-154,1-1-194,0 1-214,3 0-202,0-2-201,1 1-154,2-1-372,0 0-494,0 0 110,2-1-83,0 0 0,0-1 0,1-1 0,0 0 0,1-1 0,-1-1 0,1 0 0,-2-1 0,-1-1 0,1 0 0,0-1 0,1 0 0,-1-1 0,0 0 0,-1-1 0,-1 0 0,0 0 0,-1 0 0,-1 0 0,-1-1-224,-1 1-39,0 0 35,-1-1 49,0 1 50,-2 0 48,0 0 30,-1 0-2,-1 2 42,0 0 18,-2 0-3,0 2 13,-2 0 26,1 2 39,-3 0 66,-1 1 98,1 0 109,0 2-41,-1 1-367,0 1 109,0 2-56,0 1 0,0 1 0,0 2 0,1 1 0,0 2 0,2 0 0,1 2 0,0 2 0,0 1 0,2 1 0,1 2 0,2 0 0,0 0 0,2 1 0,0 0 0,0-2 0,2 0 0,1 0 0,3-2 0,-1 1 0,1-2 0,0-1 0,1-1 0,3-1 0,-1-1 0,1-2 0,2-2 0,-1-2 0,2 0 0,0-1 0,2-1 0,1-3-4770,0-1-122,1-2-491,-1-3-434,1-1 227,-3 0-829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22.26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712.86328"/>
      <inkml:brushProperty name="anchorY" value="-37858.81641"/>
      <inkml:brushProperty name="scaleFactor" value="0.5"/>
    </inkml:brush>
  </inkml:definitions>
  <inkml:trace contextRef="#ctx0" brushRef="#br0">34 36 3609,'0'0'0,"0"0"-112,0 0 1279,-2-1 73,0 0 188,1 0 147,-1 2 115,-1-1 232,1 1 123,0 0 80,0 2 35,1 0 22,1 2-28,-1 1-74,1 1-91,0 2-121,1 1-41,0 1-20,1 2-2095,0 0 586,-1 2-297,0 0-1,0 1 0,-1 0 0,1 0 0,-1-1 0,0 1 0,-1 0 0,1 1 0,0-1 0,0-1 0,0 1 0,0-1 0,-1-1 0,-1-1 0,0 0 0,1-2 0,0-1 0,0 0 0,1-1 0,0-2 0,0-1 0,0 0 0,-2-2 0,0-1 0,1-2 0,-1-1 0,1-2 0,-1 0 0,0-3 0,0-3 0,1 0 0,0-4 0,0-1 0,2-2 0,1 0 0,0-3 0,1 0 0,0-1 0,-1-1 0,2-1 0,0 1 0,2-1 0,-1 1 0,1 1 0,1 1 0,0 0 0,0 1 0,1 1 0,0 1 0,1 2 0,1-1 0,0 2 0,2 1 0,1 1 0,2 1-7450,0 2-27,0 1-113,-3 2-3035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23.0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4880.98047"/>
      <inkml:brushProperty name="anchorY" value="-38839.37891"/>
      <inkml:brushProperty name="scaleFactor" value="0.5"/>
    </inkml:brush>
  </inkml:definitions>
  <inkml:trace contextRef="#ctx0" brushRef="#br0">294 76 5121,'0'0'0,"0"-1"-1336,2-1 2259,-1 0 325,1 0 428,-1-2 161,1 1 110,-2 0 76,-1 1 83,-1-1 41,1 0 25,-1 0-27,1 0-8,-1-1 49,-1-1 12,2 1 55,-3 0-312,0-1-2230,-2 1 621,1 0-332,-1 1 0,0 0 0,-1 0 0,-2 1 0,-1 0 0,0 1 0,0 1 0,-1 0 0,0 1 0,-1 1 0,0 1 0,-1 0 0,1 2 0,-1 0 0,1 2 0,-1 0 0,1 2 0,0 1 0,2 1 0,0 2 0,1 0 0,1 1 0,-1 1 0,1 1 0,1-1 0,3 1 0,-1 1 0,1-1 0,2 1 0,0 1 0,1-1 0,3 0 0,-1 0 0,1-1 0,2-1 0,0-2 0,2-2 0,1 0 0,1-1 0,0-2 0,1-1 0,1 0 0,0-3 0,1-1 0,-1-1 0,1-1 0,0-2 0,1-1 0,-1-1 0,0-1 0,0-1 0,0 0 0,0-2 0,-1-2 0,0-1 0,1-1 0,0-1 0,-1-2 0,0 0 0,-2-1 0,-1-1 0,0 0 0,-2-1 0,1 1 0,-2 0 0,1 1 0,-2 0 0,0 1 0,-1 2 0,1 0 0,-1 2 0,0 1 0,-1 1 0,0-1 0,0 2 0,-1 0 0,0 2 0,0 1 0,0 1 0,0 1 0,-1 0 0,1 3 0,0 1 0,0 1 0,0 1 0,0 3 0,0-1 0,0 2 0,0 1 0,0 1 0,0 1 0,0 1 0,2 0 0,0 1 0,-1 0 0,3 0 0,-2 1 0,2 1 0,0 0 0,0 0 0,2 0 0,-1-1 0,0-1 0,1 0 0,1-1 0,-1 0 0,0-1 0,0 0 0,1-1 0,-1-1 0,0 0 0,1-2 0,1 0 0,2-2 0,-1-1 0,2-1 0,0-1 0,2-2-252,0-2-5977,0-1 2168,1-2-571,-1 0 272,1-2 268,-2-2 343,-2 2-1905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6T11:19:43.07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49590.70313"/>
      <inkml:brushProperty name="anchorY" value="-278324.59375"/>
      <inkml:brushProperty name="scaleFactor" value="0.5"/>
    </inkml:brush>
  </inkml:definitions>
  <inkml:trace contextRef="#ctx0" brushRef="#br0">313 483 7970,'0'0'0,"1"-3"192,1-7 3286,1-3 349,2-4 690,-1-3 362,0 0 190,-2-2-2605,0 0-2570,-2-1 583,-3 1-477,0 0 0,-2 0 0,-1 0 0,-2 1 0,-1-1 0,-3 1 0,1 1 0,-1 1 0,-2 0 0,0 1 0,-2 2 0,0 0 0,0 1 0,0 1 0,0 3 0,1 0 0,0 3 0,1 1 0,0 3 0,1 2 0,-1 2 0,1 1 0,1 3 0,2 2 0,0 2 0,1 3 0,3 3 0,-1 2 0,3 3 0,2 2 0,2 4 0,4 4 0,2 3 0,3 4 0,1 4 0,2 4 0,2 5 0,0 2 0,2 3 0,0 2 0,0 0 0,1 0 0,-1 0 0,1-1 0,-1 1 0,0-1 0,-1-1 0,0 0 0,-1-1 0,-1-3 0,1 0 0,-2-3 0,-1-1 0,-1-3 0,-1-3 0,0-2 0,-1-4 0,0-1 0,0-4 0,-2-3 0,-1-2 0,0-2 0,-2-4 0,-1-3 0,1-4 0,0-3 0,1-4-5274,-3-3-5495,0-2-7154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23.43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152.14453"/>
      <inkml:brushProperty name="anchorY" value="-40147.17188"/>
      <inkml:brushProperty name="scaleFactor" value="0.5"/>
    </inkml:brush>
  </inkml:definitions>
  <inkml:trace contextRef="#ctx0" brushRef="#br0">59 264 2929,'0'0'0,"0"-4"0,0-5 1344,-1-4 148,-1-4 265,0-1 198,-1-2 165,0 1 179,-1 0 108,1 1 55,-2 1 2,1 2-76,1 0-134,1 3-144,1 1-206,-1 0-220,0 2-574,0 0-1215,1 2 298,0 1-193,0 0 0,-1 2 0,1 1 0,-1 2 0,1 1 0,0 2 0,-2 2 0,1 3 0,1 1 0,-1 2 0,1 3 0,1 1 0,1 2 0,1 2 0,-1 2 0,1 1 0,-1 3 0,1 0 0,0 1 0,2 2 0,-1 0 0,0 0 0,1 0 0,-1 1 0,1-1 0,-1 1 0,2-1 0,-2 0 0,0 1 0,-1-2 0,0 1 0,0-1 0,0-1 0,0 0 0,1-2 0,-1 0 0,2-2 0,-1-1 0,0-2 0,1-1 0,1-2 0,-1 0 0,1-2 0,-1-2 0,1-1 0,1-1 0,0-2 0,1-2 0,1-3 0,0-1 0,1-3 0,1-2 0,0-1-7450,2-3 962,1-2-357,-1 1-5949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23.9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7308.54297"/>
      <inkml:brushProperty name="anchorY" value="-41679.26172"/>
      <inkml:brushProperty name="scaleFactor" value="0.5"/>
    </inkml:brush>
  </inkml:definitions>
  <inkml:trace contextRef="#ctx0" brushRef="#br0">83 58 7017,'0'0'0,"-1"-1"-616,-3 0 2315,-1 0 263,-2-1 412,0 0 136,-1 0-8,-1 0-71,2 1-99,0-1-146,2 2-156,-1-1-158,2 1-131,1-1-94,1 0-663,0 0-1065,-1 1 258,2-1-177,-1 1 0,3-1 0,0 0 0,1-1 0,-1 0 0,2 1 0,1-1 0,2 1 0,-1-1 0,2 0 0,2 0 0,-1 1 0,1-1 0,1 0 0,-2 1 0,3-1 0,-1 0 0,2 1 0,1 0 0,0 1 0,-1-1 0,1 1 0,-1-1 0,-1 0 0,-1 0 0,0 0 0,-1-1 0,-1 1 0,1 0 0,-1 0 0,-2 1 0,1 0 0,-1 0 0,0 1 0,-1 0 0,-1 1 0,1 0 0,-1 0 0,1 1 0,-2 2 0,0 0 0,-1 1 0,1 2 0,-1 0 0,0 1 0,0 1 0,0 0 0,0 2 0,0 0 0,0 1 0,-1 1 0,-1 0 0,0 0 0,1 0 0,-2 0 0,1 0 0,0-1 0,2 0 0,0 1 0,-1-2 0,1 0 0,-1-1 0,-1 0 0,1-2 0,-1 1 0,0-1 0,0 0 0,0-1 0,0-1 0,0 0 0,1-1 0,1-1 0,1-1 0,0-1 0,2-1 0,0-1-2026,0-2-4023,1-1 1044,0-1-766,-1-1 70,-1 1-2928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24.15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8604.63281"/>
      <inkml:brushProperty name="anchorY" value="-42984.35156"/>
      <inkml:brushProperty name="scaleFactor" value="0.5"/>
    </inkml:brush>
  </inkml:definitions>
  <inkml:trace contextRef="#ctx0" brushRef="#br0">26 65 5281,'0'0'0,"0"-1"224,-2-4 1382,0 0-96,1-2-20,-2 0-208,0-1-263,1 2-238,0-1-196,1 1-181,-2 2-143,1 0-93,0 1-76,1 1-113,0 2-155,1 0-219,-1 2-308,3 0-373,0 1-710,0 0-874,-1 2-657,0-1-1475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24.69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7570.93359"/>
      <inkml:brushProperty name="anchorY" value="-41922.14453"/>
      <inkml:brushProperty name="scaleFactor" value="0.5"/>
    </inkml:brush>
  </inkml:definitions>
  <inkml:trace contextRef="#ctx0" brushRef="#br0">18 6 3657,'0'0'0,"0"1"1224,0 1 1065,-1 1-6,-1-1 95,0 2-31,-1-1-24,0 1 13,1 0 10,0 1-41,1 0 22,0 0 67,1 1 157,0 1-628,0 0-2178,0 2 594,0 0-339,0 1 0,0 2 0,0-1 0,1 1 0,-1 1 0,0-1 0,0 1 0,0 0 0,0 0 0,0 0 0,1-1 0,1 1 0,1 0 0,0 0 0,0-2 0,1 1 0,-1-2 0,1 1 0,1-2 0,2 1 0,-2-2 0,1 0 0,1-2 0,0 0 0,0-2 0,1-1 0,0-2 0,1 0 0,-1-1 0,1-2 0,-1-2 0,2 1 0,0-2 0,-1-1 0,-1-1 0,0 0 0,-1-2 0,-1-1 0,0-1 0,1-2 0,-2 0 0,-1-1 0,-2-1 0,0 0 0,-2-2 0,1 0 0,-2 0 0,1 0 0,0-1 0,-2 1 0,-1 1 0,-1 0 0,-1 1 0,-1 1 0,-1 2 0,0 1 0,-1 1 0,0 2 0,-1 2 0,1 1 0,-1 2 0,0 2 0,-1 1 0,0 1 0,0 3 0,0-1 0,1 2 0,0 0 0,0 1 0,1 0 0,-1 0 0,2 0 0,3 1 0,-1 0-4574,1 0-4127,2-1 1133,0-1-4940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8:25.4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6546.83984"/>
      <inkml:brushProperty name="anchorY" value="-40975.23438"/>
      <inkml:brushProperty name="scaleFactor" value="0.5"/>
    </inkml:brush>
  </inkml:definitions>
  <inkml:trace contextRef="#ctx0" brushRef="#br0">1 256 6233,'0'0'0,"0"-1"-600,1-1 3034,1-1 197,0 0 279,1-2-124,-1 0-323,2 0-280,0-1-290,1 1-190,-2 0-149,0 0-79,1 1-72,-1 1 36,1 0 121,0 0-997,0 1-546,0 1 103,0 1-120,3 0 0,2 2 0,1 1 0,1 1 0,2 1 0,-1 2 0,1 1 0,0 0 0,-2 1 0,2 2 0,-2 0 0,0 1 0,-1 0 0,-1 1 0,-1 0 0,-2 2 0,-1 0 0,-1 0 0,-1-1 0,0 0 0,-1 0 0,-2-1 0,-1 1 0,0-1 0,-2 0 0,0-1 0,0-1 0,0 0 0,0-1 0,-1 0 0,0-2 0,1 0 0,0-2 0,0 0 0,0-2 0,0-1 0,0-2 0,1-1 0,0-1 0,0-2 0,-1-2 0,1-2 0,1 0 0,2-3 0,0-1 0,0-2 0,2-2 0,0-1 0,1-1 0,0-1 0,1 1 0,0-1 0,2 0 0,2 1 0,0-1 0,1 1 0,2 1 0,-1 1 0,1 0 0,2 0 0,1 0 0,1 0 0,-2 0 0,3 0 0,0 2 0,0-1 0,0 1 0,2 0 0,0 0 0,0 1 0,1 0 0,-2 0 0,-1 2 0,0 0 0,-2 0 0,-2 1 0,-2 1 0,-1 1 0,-1 0 0,-1 1 0,1 1 0,-3 0 0,0 0 0,-1 2 0,0 0 0,-1 1 0,-1 1 0,0 1 0,0 0 0,-1 1 0,0 1 0,-1 1 0,-1 1 0,0 1 0,0 1 0,0 1 0,0 1 0,0 2 0,0 0 0,0 3 0,0 1 0,0 1 0,0 0 0,0 2 0,0 1 0,0 0 0,1 1 0,1 0 0,0 0 0,-1 1 0,0-1 0,1 0 0,0 1 0,0 0 0,1-1 0,0 1 0,-1-1 0,2 0 0,-1-1 0,1 0 0,-1 0 0,1-2 0,0-1-8402,-1-1-2939,-1-4-2017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15.5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66 3089,'3'-5'1225,"-3"4"-822,1 1-1,-1-1 1,1 0 0,-1 1 0,1-1-1,-1 1 1,0-1 0,1 0 0,-1 1 0,0-1-1,0 1 1,1-1 0,-1 0 0,0 0-1,0 1 1,0-1 0,0 0 0,0 1 0,0-2-403,0-5 2067,0-12 13355,0-2-12111,0 30-3311,0 0 0,0 0 0,-1 0 0,0 0 0,-1-1 0,-1 4 0,2-4 0,-1-1 0,1 1 0,1 0 0,-1-1 0,1 1 0,1 0 0,0 6 0,1 14 0,-2 353 0,8-348 0,-7-32-1906,5 10 5888,-4-5-5684,-1-2-5463,-2-3-7758,1-1 9943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16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37 449 3985,'-8'-4'32,"-3"-2"5090,-2-4 7069,9-4-2428,8 2-8958,37-27 64,-35 31-869,1 1 0,0 0 0,1 1 0,0-1 0,0 1 0,5-3 0,22-16 0,74-58 0,-24 21 0,-51 38 0,2 3 0,1 0 0,1 2 0,6 0 0,-27 11 0,0 1 0,0 1 0,0 1 0,1 0 0,0 1 0,1 1 0,-9 2 0,0 1 0,0 0 0,1 0 0,-1 1 0,0 0 0,0 1 0,1 0 0,-1 0 0,-1 1 0,1 1 0,1 0 0,-4-1 0,0 1 0,0 0 0,-1 1 0,1 0 0,-1 0 0,0 0 0,0 0 0,2 3 0,6 6 0,-11-8 0,1 0 0,-1 0 0,0 0 0,-1 1 0,1-1 0,-1 1 0,0 0 0,-1-1 0,0 1 0,0 0 0,0 6 0,-3 1 0,0 0 0,-1 0 0,-1 0 0,0-1 0,-1 1 0,0-1 0,-1 0 0,0-1 0,-1 1 0,-7 8 0,2-5 0,0-1 0,0 0 0,-2-1 0,0-1 0,-12 10 0,-3 3 0,12-12 0,0-1 0,0-1 0,-3 0 0,-42 31 0,57-37-693,-3 1 2623,3-3-4103,2-2-4260,-1-1-6026,4-1 7858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16.9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185 90 4353,'0'-1'72,"1"-1"0,-1 1 0,1 0 0,0-1 0,0 1 0,0 0 1,0 0-1,0 0 0,0 0 0,0 0 0,0 0 0,0 0 0,0 0 0,0 0 0,1 0 0,-1 0-72,1 1 382,-1-1 0,0 0 0,0 0-1,1 0 1,-1 0 0,0 0 0,0 0-1,0 0 1,0 0 0,0 0 0,0-1-1,-1 1 1,1 0 0,0 0 0,-1-1-1,1 0-381,-1 2 330,1-1 0,-1 0-1,0 0 1,1 0-1,-1 1 1,0-1-1,1 0 1,-1 1 0,1-1-1,-1 0 1,1 1-1,-1-1 1,1 0 0,0 1-1,-1-1 1,1 1-1,0-1 1,-1 1-1,2-1-329,-1 1 620,0-1 0,0 1-1,0-1 1,0 0-1,0 1 1,-1-1 0,1 0-1,0 0 1,0 0-1,-1 0 1,1 1 0,0-1-1,-1 0 1,1 0-1,-1 0 1,1 0 0,-1 0-1,0-1 1,1 1-1,-1 0 1,0-1-620,0 1 624,0 0-198,7-2 403,-7-1-829,-6-4 0,2 6 0,3 3 0,0 0 0,0-1 0,0 1 0,-1-1 0,1 1 0,0-1 0,0 1 0,0-1 0,-1 0 0,1 0 0,0 1 0,0-1 0,-1 0 0,1 0 0,0 0 0,0 0 0,-1-1 0,-6 2 0,-1 1 0,0 0 0,1 0 0,0 0 0,0 1 0,0 0 0,0 1 0,0 0 0,0 0 0,1 1 0,0 0 0,0 0 0,0 1 0,-1 1 0,-6 4 0,7-5 0,1 0 0,1 1 0,-1-1 0,1 1 0,1 0 0,-1 0 0,-1 5 0,-10 14 0,13-21 0,0 0 0,1 0 0,0 0 0,0 0 0,0 0 0,1 1 0,0-1 0,0 3 0,-6 19 0,6-25 0,1 1 0,0 0 0,0 0 0,0 0 0,0 0 0,0 0 0,0-1 0,1 1 0,-1 0 0,1 0 0,0 0 0,0-1 0,0 1 0,0 0 0,0-1 0,2 2 0,-2 0 0,2-1 0,-1 1 0,0-1 0,1 1 0,-1-1 0,1 0 0,0 0 0,0 0 0,0-1 0,3 3 0,2-1 0,1 0 0,-1-1 0,1 0 0,-1 0 0,1-1 0,0 0 0,0-1 0,0 0 0,0 0 0,4-1 0,9-1 0,0 0 0,0-2 0,12-3 0,-23 4-381,1-1 1,-1-1-1,0 0 0,-1 0 1,3-2 380,8-5-6759,0-1-6896,-13 7 8806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17.4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62 3009,'1'-1'170,"0"1"1,0 0 0,-1-1-1,1 1 1,0-1 0,0 1 0,-1-1-1,1 0 1,0 1 0,0-1-1,-1 0 1,1 1 0,-1-1 0,1 0-1,-1 0 1,1 0 0,-1 1-1,1-1 1,-1 0 0,0 0-1,0 0 1,1 0 0,-1 0 0,0 0-1,0 0 1,0 0 0,0 1-1,0-2-170,2-17 8672,-1 2 6461,-3 14-14119,-5 2-854,-1 1-160,5 0 0,-1 1 0,1-1 0,-1 0 0,1 1 0,0 0 0,-1 0 0,1 0 0,0 0 0,0 0 0,-1 1 0,1-1 0,0 1 0,1 0 0,-1 0 0,0 0 0,0 0 0,1 1 0,0-1 0,-1 1 0,1-1 0,0 1 0,-1 2 0,-31 37 0,27-30 0,6-11 0,0 0 0,1 0 0,-1 0 0,0 0 0,0 1 0,1-1 0,-1 0 0,1 1 0,-1-1 0,1 0 0,0 1 0,-1-1 0,1 0 0,0 1 0,0 0 0,-3 19 0,2-19 0,1 0 0,-1-1 0,1 1 0,0 0 0,-1 0 0,1-1 0,0 1 0,0 0 0,1-1 0,-1 1 0,0 0 0,0 0 0,1-1 0,-1 1 0,1 0 0,-1-1 0,1 1 0,6 17 0,-7-16 0,1-1 0,0 0 0,-1 1 0,1-1 0,0 0 0,0 0 0,1 1 0,-1-1 0,0 0 0,1 0 0,-1 0 0,1-1 0,0 1 0,-1 0 0,2 0 0,1 2 0,1-1 0,0 0 0,0 1 0,0-2 0,0 1 0,0 0 0,1-1 0,-1 0 0,1 0 0,-1-1 0,1 0 0,0 0 0,-1 0 0,1-1 0,0 1 0,0-1 0,5-1 0,-6 1 0,1 0 0,0-1 0,-1 0 0,1 0 0,-1 0 0,0-1 0,1 0 0,-1 0 0,0 0 0,0 0 0,0-1 0,0 0 0,-1 0 0,1 0 0,-1-1 0,1 1 0,-1-1 0,0 0 0,1-3 0,-2 3 0,-2 1 0,1 1 0,0-1 0,-1 1 0,0-1 0,0 0 0,0 0 0,0 0 0,0 0 0,0 0 0,-1 0 0,0 1 0,1-1 0,-1 0 0,0 0 0,0-2 0,-1 0 0,0-1 0,0 1 0,0 0 0,-1-1 0,1 1 0,-1 0 0,-1 0 0,1 0 0,-1 0 0,1 1 0,-1-1 0,-1 1 0,1-1 0,-1 1 0,1 0 0,-1 1 0,0-1 0,-1 1 0,1-1 0,-1 1 0,1 0 0,-1 1 0,0-1 0,0 1 0,-4-1 0,5 1 29,-1 0 0,1 1 0,-1 0 0,0 0 1,0 0-1,0 0 0,0 1 0,-2 0-29,-9-1-4417,-6 1-4786,15 0 1497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8T11:19:17.9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73 7266,'0'-20'3087,"0"-26"19327,0 46-22414,0-1 0,0 1 0,0 0 0,0 0 0,0 0 0,0-1 0,0 1 0,0 0 0,0 0 0,0-1 0,0 1 0,-1 0 0,1 0 0,0 0 0,0-1 0,0 1 0,0 0 0,0 0 0,0 0 0,0 0 0,0-1 0,-1 1 0,1 0 0,0 0 0,0 0 0,0 0 0,0-1 0,-1 1 0,1 0 0,0 0 0,0 0 0,0 0 0,-1 0 0,1 0 0,0 0 0,0 0 0,0 0 0,-1 0 0,1 0 0,0 0 0,0 0 0,0 0 0,-1 0 0,1 0 0,0 0 0,0 0 0,-1 0 0,1 0 0,0 0 0,0 0 0,0 0 0,-1 0 0,1 0 0,0 0 0,0 0 0,0 1 0,0-1 0,-1 0 0,1 0 0,1 5 0,0-1 0,0 1 0,0-1 0,0 0 0,1 1 0,0-1 0,0 1 0,5 12 0,28 103 0,-31-101 0,13 68 0,-11-67 0,-2 0 0,0 0 0,-2 1 0,0 0 0,7 46 0,-10-52 0,1-11 0,-1 0 0,1 0 0,0 0 0,0 0 0,0 0 0,1 0 0,-1 0 0,1 0 0,0 0 0,0 0 0,0-1 0,1 1 0,0 0 0,1 1 1474,-1-1-3907,-2-3 2017,0-1 1,0 0-1,0 1 1,0-1-1,1 1 1,-1-1-1,0 0 1,0 0-1,1 1 1,-1-1-1,0 0 1,1 1-1,-1-1 1,0 0-1,0 0 1,1 0-1,-1 1 1,1-1-1,-1 0 1,0 0-1,1 0 1,-1 0-1,0 0 1,1 0-1,-1 0 1,1 0-1,-1 1 1,0-1-1,1-1 1,-1 1-1,1 0 1,-1 0-1,0 0 1,1 0-1,-1 0 1,0 0-1,1 0 1,-1 0-1,1-1 416,6 0-5027,-6-2 236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7827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461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6839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635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321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460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54C53-471A-EE49-83FA-1E350517B7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6856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625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5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642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54C53-471A-EE49-83FA-1E350517B7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6856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804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54C53-471A-EE49-83FA-1E350517B7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6856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297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67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404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6243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320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48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77.xml"/><Relationship Id="rId117" Type="http://schemas.openxmlformats.org/officeDocument/2006/relationships/customXml" Target="../ink/ink828.xml"/><Relationship Id="rId21" Type="http://schemas.openxmlformats.org/officeDocument/2006/relationships/image" Target="../media/image763.png"/><Relationship Id="rId42" Type="http://schemas.openxmlformats.org/officeDocument/2006/relationships/customXml" Target="../ink/ink785.xml"/><Relationship Id="rId47" Type="http://schemas.openxmlformats.org/officeDocument/2006/relationships/image" Target="../media/image776.png"/><Relationship Id="rId63" Type="http://schemas.openxmlformats.org/officeDocument/2006/relationships/image" Target="../media/image784.png"/><Relationship Id="rId68" Type="http://schemas.openxmlformats.org/officeDocument/2006/relationships/customXml" Target="../ink/ink798.xml"/><Relationship Id="rId84" Type="http://schemas.openxmlformats.org/officeDocument/2006/relationships/customXml" Target="../ink/ink806.xml"/><Relationship Id="rId89" Type="http://schemas.openxmlformats.org/officeDocument/2006/relationships/image" Target="../media/image797.png"/><Relationship Id="rId112" Type="http://schemas.openxmlformats.org/officeDocument/2006/relationships/customXml" Target="../ink/ink823.xml"/><Relationship Id="rId16" Type="http://schemas.openxmlformats.org/officeDocument/2006/relationships/customXml" Target="../ink/ink772.xml"/><Relationship Id="rId107" Type="http://schemas.openxmlformats.org/officeDocument/2006/relationships/customXml" Target="../ink/ink818.xml"/><Relationship Id="rId11" Type="http://schemas.openxmlformats.org/officeDocument/2006/relationships/image" Target="../media/image757.png"/><Relationship Id="rId32" Type="http://schemas.openxmlformats.org/officeDocument/2006/relationships/customXml" Target="../ink/ink780.xml"/><Relationship Id="rId37" Type="http://schemas.openxmlformats.org/officeDocument/2006/relationships/image" Target="../media/image771.png"/><Relationship Id="rId53" Type="http://schemas.openxmlformats.org/officeDocument/2006/relationships/image" Target="../media/image779.png"/><Relationship Id="rId58" Type="http://schemas.openxmlformats.org/officeDocument/2006/relationships/customXml" Target="../ink/ink793.xml"/><Relationship Id="rId74" Type="http://schemas.openxmlformats.org/officeDocument/2006/relationships/customXml" Target="../ink/ink801.xml"/><Relationship Id="rId79" Type="http://schemas.openxmlformats.org/officeDocument/2006/relationships/image" Target="../media/image792.png"/><Relationship Id="rId102" Type="http://schemas.openxmlformats.org/officeDocument/2006/relationships/image" Target="../media/image759.png"/><Relationship Id="rId123" Type="http://schemas.openxmlformats.org/officeDocument/2006/relationships/image" Target="../media/image806.png"/><Relationship Id="rId5" Type="http://schemas.openxmlformats.org/officeDocument/2006/relationships/image" Target="../media/image754.png"/><Relationship Id="rId61" Type="http://schemas.openxmlformats.org/officeDocument/2006/relationships/image" Target="../media/image783.png"/><Relationship Id="rId82" Type="http://schemas.openxmlformats.org/officeDocument/2006/relationships/customXml" Target="../ink/ink805.xml"/><Relationship Id="rId90" Type="http://schemas.openxmlformats.org/officeDocument/2006/relationships/customXml" Target="../ink/ink809.xml"/><Relationship Id="rId95" Type="http://schemas.openxmlformats.org/officeDocument/2006/relationships/image" Target="../media/image800.png"/><Relationship Id="rId19" Type="http://schemas.openxmlformats.org/officeDocument/2006/relationships/image" Target="../media/image762.png"/><Relationship Id="rId14" Type="http://schemas.openxmlformats.org/officeDocument/2006/relationships/customXml" Target="../ink/ink771.xml"/><Relationship Id="rId22" Type="http://schemas.openxmlformats.org/officeDocument/2006/relationships/customXml" Target="../ink/ink775.xml"/><Relationship Id="rId27" Type="http://schemas.openxmlformats.org/officeDocument/2006/relationships/image" Target="../media/image766.png"/><Relationship Id="rId30" Type="http://schemas.openxmlformats.org/officeDocument/2006/relationships/customXml" Target="../ink/ink779.xml"/><Relationship Id="rId35" Type="http://schemas.openxmlformats.org/officeDocument/2006/relationships/image" Target="../media/image770.png"/><Relationship Id="rId43" Type="http://schemas.openxmlformats.org/officeDocument/2006/relationships/image" Target="../media/image774.png"/><Relationship Id="rId48" Type="http://schemas.openxmlformats.org/officeDocument/2006/relationships/customXml" Target="../ink/ink788.xml"/><Relationship Id="rId56" Type="http://schemas.openxmlformats.org/officeDocument/2006/relationships/customXml" Target="../ink/ink792.xml"/><Relationship Id="rId64" Type="http://schemas.openxmlformats.org/officeDocument/2006/relationships/customXml" Target="../ink/ink796.xml"/><Relationship Id="rId69" Type="http://schemas.openxmlformats.org/officeDocument/2006/relationships/image" Target="../media/image787.png"/><Relationship Id="rId77" Type="http://schemas.openxmlformats.org/officeDocument/2006/relationships/image" Target="../media/image791.png"/><Relationship Id="rId100" Type="http://schemas.openxmlformats.org/officeDocument/2006/relationships/customXml" Target="../ink/ink814.xml"/><Relationship Id="rId105" Type="http://schemas.openxmlformats.org/officeDocument/2006/relationships/customXml" Target="../ink/ink816.xml"/><Relationship Id="rId113" Type="http://schemas.openxmlformats.org/officeDocument/2006/relationships/customXml" Target="../ink/ink824.xml"/><Relationship Id="rId118" Type="http://schemas.openxmlformats.org/officeDocument/2006/relationships/customXml" Target="../ink/ink829.xml"/><Relationship Id="rId8" Type="http://schemas.openxmlformats.org/officeDocument/2006/relationships/customXml" Target="../ink/ink768.xml"/><Relationship Id="rId51" Type="http://schemas.openxmlformats.org/officeDocument/2006/relationships/image" Target="../media/image778.png"/><Relationship Id="rId72" Type="http://schemas.openxmlformats.org/officeDocument/2006/relationships/customXml" Target="../ink/ink800.xml"/><Relationship Id="rId80" Type="http://schemas.openxmlformats.org/officeDocument/2006/relationships/customXml" Target="../ink/ink804.xml"/><Relationship Id="rId85" Type="http://schemas.openxmlformats.org/officeDocument/2006/relationships/image" Target="../media/image795.png"/><Relationship Id="rId93" Type="http://schemas.openxmlformats.org/officeDocument/2006/relationships/image" Target="../media/image799.png"/><Relationship Id="rId98" Type="http://schemas.openxmlformats.org/officeDocument/2006/relationships/customXml" Target="../ink/ink813.xml"/><Relationship Id="rId121" Type="http://schemas.openxmlformats.org/officeDocument/2006/relationships/customXml" Target="../ink/ink832.xml"/><Relationship Id="rId3" Type="http://schemas.openxmlformats.org/officeDocument/2006/relationships/image" Target="../media/image7.png"/><Relationship Id="rId12" Type="http://schemas.openxmlformats.org/officeDocument/2006/relationships/customXml" Target="../ink/ink770.xml"/><Relationship Id="rId17" Type="http://schemas.openxmlformats.org/officeDocument/2006/relationships/image" Target="../media/image761.png"/><Relationship Id="rId25" Type="http://schemas.openxmlformats.org/officeDocument/2006/relationships/image" Target="../media/image765.png"/><Relationship Id="rId33" Type="http://schemas.openxmlformats.org/officeDocument/2006/relationships/image" Target="../media/image769.png"/><Relationship Id="rId38" Type="http://schemas.openxmlformats.org/officeDocument/2006/relationships/customXml" Target="../ink/ink783.xml"/><Relationship Id="rId46" Type="http://schemas.openxmlformats.org/officeDocument/2006/relationships/customXml" Target="../ink/ink787.xml"/><Relationship Id="rId59" Type="http://schemas.openxmlformats.org/officeDocument/2006/relationships/image" Target="../media/image782.png"/><Relationship Id="rId67" Type="http://schemas.openxmlformats.org/officeDocument/2006/relationships/image" Target="../media/image786.png"/><Relationship Id="rId103" Type="http://schemas.openxmlformats.org/officeDocument/2006/relationships/customXml" Target="../ink/ink815.xml"/><Relationship Id="rId108" Type="http://schemas.openxmlformats.org/officeDocument/2006/relationships/customXml" Target="../ink/ink819.xml"/><Relationship Id="rId116" Type="http://schemas.openxmlformats.org/officeDocument/2006/relationships/customXml" Target="../ink/ink827.xml"/><Relationship Id="rId20" Type="http://schemas.openxmlformats.org/officeDocument/2006/relationships/customXml" Target="../ink/ink774.xml"/><Relationship Id="rId41" Type="http://schemas.openxmlformats.org/officeDocument/2006/relationships/image" Target="../media/image773.png"/><Relationship Id="rId54" Type="http://schemas.openxmlformats.org/officeDocument/2006/relationships/customXml" Target="../ink/ink791.xml"/><Relationship Id="rId62" Type="http://schemas.openxmlformats.org/officeDocument/2006/relationships/customXml" Target="../ink/ink795.xml"/><Relationship Id="rId70" Type="http://schemas.openxmlformats.org/officeDocument/2006/relationships/customXml" Target="../ink/ink799.xml"/><Relationship Id="rId75" Type="http://schemas.openxmlformats.org/officeDocument/2006/relationships/image" Target="../media/image790.png"/><Relationship Id="rId83" Type="http://schemas.openxmlformats.org/officeDocument/2006/relationships/image" Target="../media/image794.png"/><Relationship Id="rId88" Type="http://schemas.openxmlformats.org/officeDocument/2006/relationships/customXml" Target="../ink/ink808.xml"/><Relationship Id="rId91" Type="http://schemas.openxmlformats.org/officeDocument/2006/relationships/image" Target="../media/image798.png"/><Relationship Id="rId96" Type="http://schemas.openxmlformats.org/officeDocument/2006/relationships/customXml" Target="../ink/ink812.xml"/><Relationship Id="rId111" Type="http://schemas.openxmlformats.org/officeDocument/2006/relationships/customXml" Target="../ink/ink82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67.xml"/><Relationship Id="rId15" Type="http://schemas.openxmlformats.org/officeDocument/2006/relationships/image" Target="../media/image760.png"/><Relationship Id="rId23" Type="http://schemas.openxmlformats.org/officeDocument/2006/relationships/image" Target="../media/image764.png"/><Relationship Id="rId28" Type="http://schemas.openxmlformats.org/officeDocument/2006/relationships/customXml" Target="../ink/ink778.xml"/><Relationship Id="rId36" Type="http://schemas.openxmlformats.org/officeDocument/2006/relationships/customXml" Target="../ink/ink782.xml"/><Relationship Id="rId49" Type="http://schemas.openxmlformats.org/officeDocument/2006/relationships/image" Target="../media/image777.png"/><Relationship Id="rId57" Type="http://schemas.openxmlformats.org/officeDocument/2006/relationships/image" Target="../media/image781.png"/><Relationship Id="rId106" Type="http://schemas.openxmlformats.org/officeDocument/2006/relationships/customXml" Target="../ink/ink817.xml"/><Relationship Id="rId114" Type="http://schemas.openxmlformats.org/officeDocument/2006/relationships/customXml" Target="../ink/ink825.xml"/><Relationship Id="rId119" Type="http://schemas.openxmlformats.org/officeDocument/2006/relationships/customXml" Target="../ink/ink830.xml"/><Relationship Id="rId10" Type="http://schemas.openxmlformats.org/officeDocument/2006/relationships/customXml" Target="../ink/ink769.xml"/><Relationship Id="rId31" Type="http://schemas.openxmlformats.org/officeDocument/2006/relationships/image" Target="../media/image768.png"/><Relationship Id="rId44" Type="http://schemas.openxmlformats.org/officeDocument/2006/relationships/customXml" Target="../ink/ink786.xml"/><Relationship Id="rId52" Type="http://schemas.openxmlformats.org/officeDocument/2006/relationships/customXml" Target="../ink/ink790.xml"/><Relationship Id="rId60" Type="http://schemas.openxmlformats.org/officeDocument/2006/relationships/customXml" Target="../ink/ink794.xml"/><Relationship Id="rId65" Type="http://schemas.openxmlformats.org/officeDocument/2006/relationships/image" Target="../media/image785.png"/><Relationship Id="rId73" Type="http://schemas.openxmlformats.org/officeDocument/2006/relationships/image" Target="../media/image789.png"/><Relationship Id="rId78" Type="http://schemas.openxmlformats.org/officeDocument/2006/relationships/customXml" Target="../ink/ink803.xml"/><Relationship Id="rId81" Type="http://schemas.openxmlformats.org/officeDocument/2006/relationships/image" Target="../media/image793.png"/><Relationship Id="rId86" Type="http://schemas.openxmlformats.org/officeDocument/2006/relationships/customXml" Target="../ink/ink807.xml"/><Relationship Id="rId94" Type="http://schemas.openxmlformats.org/officeDocument/2006/relationships/customXml" Target="../ink/ink811.xml"/><Relationship Id="rId99" Type="http://schemas.openxmlformats.org/officeDocument/2006/relationships/image" Target="../media/image802.png"/><Relationship Id="rId101" Type="http://schemas.openxmlformats.org/officeDocument/2006/relationships/image" Target="../media/image803.png"/><Relationship Id="rId122" Type="http://schemas.openxmlformats.org/officeDocument/2006/relationships/customXml" Target="../ink/ink833.xml"/><Relationship Id="rId4" Type="http://schemas.openxmlformats.org/officeDocument/2006/relationships/customXml" Target="../ink/ink766.xml"/><Relationship Id="rId9" Type="http://schemas.openxmlformats.org/officeDocument/2006/relationships/image" Target="../media/image756.png"/><Relationship Id="rId13" Type="http://schemas.openxmlformats.org/officeDocument/2006/relationships/image" Target="../media/image758.png"/><Relationship Id="rId18" Type="http://schemas.openxmlformats.org/officeDocument/2006/relationships/customXml" Target="../ink/ink773.xml"/><Relationship Id="rId39" Type="http://schemas.openxmlformats.org/officeDocument/2006/relationships/image" Target="../media/image772.png"/><Relationship Id="rId109" Type="http://schemas.openxmlformats.org/officeDocument/2006/relationships/customXml" Target="../ink/ink820.xml"/><Relationship Id="rId34" Type="http://schemas.openxmlformats.org/officeDocument/2006/relationships/customXml" Target="../ink/ink781.xml"/><Relationship Id="rId50" Type="http://schemas.openxmlformats.org/officeDocument/2006/relationships/customXml" Target="../ink/ink789.xml"/><Relationship Id="rId55" Type="http://schemas.openxmlformats.org/officeDocument/2006/relationships/image" Target="../media/image780.png"/><Relationship Id="rId76" Type="http://schemas.openxmlformats.org/officeDocument/2006/relationships/customXml" Target="../ink/ink802.xml"/><Relationship Id="rId97" Type="http://schemas.openxmlformats.org/officeDocument/2006/relationships/image" Target="../media/image801.png"/><Relationship Id="rId104" Type="http://schemas.openxmlformats.org/officeDocument/2006/relationships/image" Target="../media/image805.png"/><Relationship Id="rId120" Type="http://schemas.openxmlformats.org/officeDocument/2006/relationships/customXml" Target="../ink/ink831.xml"/><Relationship Id="rId7" Type="http://schemas.openxmlformats.org/officeDocument/2006/relationships/image" Target="../media/image755.png"/><Relationship Id="rId71" Type="http://schemas.openxmlformats.org/officeDocument/2006/relationships/image" Target="../media/image788.png"/><Relationship Id="rId92" Type="http://schemas.openxmlformats.org/officeDocument/2006/relationships/customXml" Target="../ink/ink810.xml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767.png"/><Relationship Id="rId24" Type="http://schemas.openxmlformats.org/officeDocument/2006/relationships/customXml" Target="../ink/ink776.xml"/><Relationship Id="rId40" Type="http://schemas.openxmlformats.org/officeDocument/2006/relationships/customXml" Target="../ink/ink784.xml"/><Relationship Id="rId45" Type="http://schemas.openxmlformats.org/officeDocument/2006/relationships/image" Target="../media/image775.png"/><Relationship Id="rId66" Type="http://schemas.openxmlformats.org/officeDocument/2006/relationships/customXml" Target="../ink/ink797.xml"/><Relationship Id="rId87" Type="http://schemas.openxmlformats.org/officeDocument/2006/relationships/image" Target="../media/image796.png"/><Relationship Id="rId110" Type="http://schemas.openxmlformats.org/officeDocument/2006/relationships/customXml" Target="../ink/ink821.xml"/><Relationship Id="rId115" Type="http://schemas.openxmlformats.org/officeDocument/2006/relationships/customXml" Target="../ink/ink8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9.png"/><Relationship Id="rId18" Type="http://schemas.openxmlformats.org/officeDocument/2006/relationships/customXml" Target="../ink/ink841.xml"/><Relationship Id="rId26" Type="http://schemas.openxmlformats.org/officeDocument/2006/relationships/customXml" Target="../ink/ink845.xml"/><Relationship Id="rId39" Type="http://schemas.openxmlformats.org/officeDocument/2006/relationships/image" Target="../media/image822.png"/><Relationship Id="rId21" Type="http://schemas.openxmlformats.org/officeDocument/2006/relationships/image" Target="../media/image814.png"/><Relationship Id="rId34" Type="http://schemas.openxmlformats.org/officeDocument/2006/relationships/customXml" Target="../ink/ink849.xml"/><Relationship Id="rId42" Type="http://schemas.openxmlformats.org/officeDocument/2006/relationships/customXml" Target="../ink/ink853.xml"/><Relationship Id="rId47" Type="http://schemas.openxmlformats.org/officeDocument/2006/relationships/image" Target="../media/image826.png"/><Relationship Id="rId50" Type="http://schemas.openxmlformats.org/officeDocument/2006/relationships/customXml" Target="../ink/ink857.xml"/><Relationship Id="rId55" Type="http://schemas.openxmlformats.org/officeDocument/2006/relationships/image" Target="../media/image830.png"/><Relationship Id="rId63" Type="http://schemas.openxmlformats.org/officeDocument/2006/relationships/image" Target="../media/image834.png"/><Relationship Id="rId68" Type="http://schemas.openxmlformats.org/officeDocument/2006/relationships/customXml" Target="../ink/ink866.xml"/><Relationship Id="rId76" Type="http://schemas.openxmlformats.org/officeDocument/2006/relationships/customXml" Target="../ink/ink870.xml"/><Relationship Id="rId7" Type="http://schemas.openxmlformats.org/officeDocument/2006/relationships/image" Target="../media/image8060.png"/><Relationship Id="rId71" Type="http://schemas.openxmlformats.org/officeDocument/2006/relationships/image" Target="../media/image838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840.xml"/><Relationship Id="rId29" Type="http://schemas.openxmlformats.org/officeDocument/2006/relationships/image" Target="../media/image818.png"/><Relationship Id="rId11" Type="http://schemas.openxmlformats.org/officeDocument/2006/relationships/image" Target="../media/image808.png"/><Relationship Id="rId24" Type="http://schemas.openxmlformats.org/officeDocument/2006/relationships/customXml" Target="../ink/ink844.xml"/><Relationship Id="rId32" Type="http://schemas.openxmlformats.org/officeDocument/2006/relationships/customXml" Target="../ink/ink848.xml"/><Relationship Id="rId37" Type="http://schemas.openxmlformats.org/officeDocument/2006/relationships/image" Target="../media/image821.png"/><Relationship Id="rId40" Type="http://schemas.openxmlformats.org/officeDocument/2006/relationships/customXml" Target="../ink/ink852.xml"/><Relationship Id="rId45" Type="http://schemas.openxmlformats.org/officeDocument/2006/relationships/image" Target="../media/image825.png"/><Relationship Id="rId53" Type="http://schemas.openxmlformats.org/officeDocument/2006/relationships/image" Target="../media/image829.png"/><Relationship Id="rId58" Type="http://schemas.openxmlformats.org/officeDocument/2006/relationships/customXml" Target="../ink/ink861.xml"/><Relationship Id="rId66" Type="http://schemas.openxmlformats.org/officeDocument/2006/relationships/customXml" Target="../ink/ink865.xml"/><Relationship Id="rId74" Type="http://schemas.openxmlformats.org/officeDocument/2006/relationships/customXml" Target="../ink/ink869.xml"/><Relationship Id="rId79" Type="http://schemas.openxmlformats.org/officeDocument/2006/relationships/image" Target="../media/image842.png"/><Relationship Id="rId5" Type="http://schemas.openxmlformats.org/officeDocument/2006/relationships/image" Target="../media/image519.png"/><Relationship Id="rId61" Type="http://schemas.openxmlformats.org/officeDocument/2006/relationships/image" Target="../media/image833.png"/><Relationship Id="rId10" Type="http://schemas.openxmlformats.org/officeDocument/2006/relationships/customXml" Target="../ink/ink837.xml"/><Relationship Id="rId19" Type="http://schemas.openxmlformats.org/officeDocument/2006/relationships/image" Target="../media/image813.png"/><Relationship Id="rId31" Type="http://schemas.openxmlformats.org/officeDocument/2006/relationships/image" Target="../media/image819.png"/><Relationship Id="rId44" Type="http://schemas.openxmlformats.org/officeDocument/2006/relationships/customXml" Target="../ink/ink854.xml"/><Relationship Id="rId52" Type="http://schemas.openxmlformats.org/officeDocument/2006/relationships/customXml" Target="../ink/ink858.xml"/><Relationship Id="rId60" Type="http://schemas.openxmlformats.org/officeDocument/2006/relationships/customXml" Target="../ink/ink862.xml"/><Relationship Id="rId65" Type="http://schemas.openxmlformats.org/officeDocument/2006/relationships/image" Target="../media/image835.png"/><Relationship Id="rId73" Type="http://schemas.openxmlformats.org/officeDocument/2006/relationships/image" Target="../media/image839.png"/><Relationship Id="rId78" Type="http://schemas.openxmlformats.org/officeDocument/2006/relationships/customXml" Target="../ink/ink871.xml"/><Relationship Id="rId4" Type="http://schemas.openxmlformats.org/officeDocument/2006/relationships/customXml" Target="../ink/ink834.xml"/><Relationship Id="rId9" Type="http://schemas.openxmlformats.org/officeDocument/2006/relationships/image" Target="../media/image8070.png"/><Relationship Id="rId14" Type="http://schemas.openxmlformats.org/officeDocument/2006/relationships/customXml" Target="../ink/ink839.xml"/><Relationship Id="rId22" Type="http://schemas.openxmlformats.org/officeDocument/2006/relationships/customXml" Target="../ink/ink843.xml"/><Relationship Id="rId27" Type="http://schemas.openxmlformats.org/officeDocument/2006/relationships/image" Target="../media/image817.png"/><Relationship Id="rId30" Type="http://schemas.openxmlformats.org/officeDocument/2006/relationships/customXml" Target="../ink/ink847.xml"/><Relationship Id="rId35" Type="http://schemas.openxmlformats.org/officeDocument/2006/relationships/image" Target="../media/image820.png"/><Relationship Id="rId43" Type="http://schemas.openxmlformats.org/officeDocument/2006/relationships/image" Target="../media/image824.png"/><Relationship Id="rId48" Type="http://schemas.openxmlformats.org/officeDocument/2006/relationships/customXml" Target="../ink/ink856.xml"/><Relationship Id="rId56" Type="http://schemas.openxmlformats.org/officeDocument/2006/relationships/customXml" Target="../ink/ink860.xml"/><Relationship Id="rId64" Type="http://schemas.openxmlformats.org/officeDocument/2006/relationships/customXml" Target="../ink/ink864.xml"/><Relationship Id="rId69" Type="http://schemas.openxmlformats.org/officeDocument/2006/relationships/image" Target="../media/image837.png"/><Relationship Id="rId77" Type="http://schemas.openxmlformats.org/officeDocument/2006/relationships/image" Target="../media/image841.png"/><Relationship Id="rId8" Type="http://schemas.openxmlformats.org/officeDocument/2006/relationships/customXml" Target="../ink/ink836.xml"/><Relationship Id="rId51" Type="http://schemas.openxmlformats.org/officeDocument/2006/relationships/image" Target="../media/image828.png"/><Relationship Id="rId72" Type="http://schemas.openxmlformats.org/officeDocument/2006/relationships/customXml" Target="../ink/ink868.xml"/><Relationship Id="rId3" Type="http://schemas.openxmlformats.org/officeDocument/2006/relationships/image" Target="../media/image182.png"/><Relationship Id="rId12" Type="http://schemas.openxmlformats.org/officeDocument/2006/relationships/customXml" Target="../ink/ink838.xml"/><Relationship Id="rId17" Type="http://schemas.openxmlformats.org/officeDocument/2006/relationships/image" Target="../media/image812.png"/><Relationship Id="rId25" Type="http://schemas.openxmlformats.org/officeDocument/2006/relationships/image" Target="../media/image816.png"/><Relationship Id="rId33" Type="http://schemas.openxmlformats.org/officeDocument/2006/relationships/image" Target="../media/image518.png"/><Relationship Id="rId38" Type="http://schemas.openxmlformats.org/officeDocument/2006/relationships/customXml" Target="../ink/ink851.xml"/><Relationship Id="rId46" Type="http://schemas.openxmlformats.org/officeDocument/2006/relationships/customXml" Target="../ink/ink855.xml"/><Relationship Id="rId59" Type="http://schemas.openxmlformats.org/officeDocument/2006/relationships/image" Target="../media/image832.png"/><Relationship Id="rId67" Type="http://schemas.openxmlformats.org/officeDocument/2006/relationships/image" Target="../media/image836.png"/><Relationship Id="rId20" Type="http://schemas.openxmlformats.org/officeDocument/2006/relationships/customXml" Target="../ink/ink842.xml"/><Relationship Id="rId41" Type="http://schemas.openxmlformats.org/officeDocument/2006/relationships/image" Target="../media/image823.png"/><Relationship Id="rId54" Type="http://schemas.openxmlformats.org/officeDocument/2006/relationships/customXml" Target="../ink/ink859.xml"/><Relationship Id="rId62" Type="http://schemas.openxmlformats.org/officeDocument/2006/relationships/customXml" Target="../ink/ink863.xml"/><Relationship Id="rId70" Type="http://schemas.openxmlformats.org/officeDocument/2006/relationships/customXml" Target="../ink/ink867.xml"/><Relationship Id="rId75" Type="http://schemas.openxmlformats.org/officeDocument/2006/relationships/image" Target="../media/image84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35.xml"/><Relationship Id="rId15" Type="http://schemas.openxmlformats.org/officeDocument/2006/relationships/image" Target="../media/image811.png"/><Relationship Id="rId23" Type="http://schemas.openxmlformats.org/officeDocument/2006/relationships/image" Target="../media/image815.png"/><Relationship Id="rId28" Type="http://schemas.openxmlformats.org/officeDocument/2006/relationships/customXml" Target="../ink/ink846.xml"/><Relationship Id="rId36" Type="http://schemas.openxmlformats.org/officeDocument/2006/relationships/customXml" Target="../ink/ink850.xml"/><Relationship Id="rId49" Type="http://schemas.openxmlformats.org/officeDocument/2006/relationships/image" Target="../media/image827.png"/><Relationship Id="rId57" Type="http://schemas.openxmlformats.org/officeDocument/2006/relationships/image" Target="../media/image831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9.xml"/><Relationship Id="rId21" Type="http://schemas.openxmlformats.org/officeDocument/2006/relationships/customXml" Target="../ink/ink881.xml"/><Relationship Id="rId42" Type="http://schemas.openxmlformats.org/officeDocument/2006/relationships/image" Target="../media/image862.png"/><Relationship Id="rId63" Type="http://schemas.openxmlformats.org/officeDocument/2006/relationships/customXml" Target="../ink/ink902.xml"/><Relationship Id="rId84" Type="http://schemas.openxmlformats.org/officeDocument/2006/relationships/image" Target="../media/image883.png"/><Relationship Id="rId138" Type="http://schemas.openxmlformats.org/officeDocument/2006/relationships/image" Target="../media/image910.png"/><Relationship Id="rId159" Type="http://schemas.openxmlformats.org/officeDocument/2006/relationships/customXml" Target="../ink/ink950.xml"/><Relationship Id="rId170" Type="http://schemas.openxmlformats.org/officeDocument/2006/relationships/image" Target="../media/image926.png"/><Relationship Id="rId191" Type="http://schemas.openxmlformats.org/officeDocument/2006/relationships/customXml" Target="../ink/ink966.xml"/><Relationship Id="rId196" Type="http://schemas.openxmlformats.org/officeDocument/2006/relationships/image" Target="../media/image939.png"/><Relationship Id="rId200" Type="http://schemas.openxmlformats.org/officeDocument/2006/relationships/image" Target="../media/image941.png"/><Relationship Id="rId16" Type="http://schemas.openxmlformats.org/officeDocument/2006/relationships/image" Target="../media/image849.png"/><Relationship Id="rId107" Type="http://schemas.openxmlformats.org/officeDocument/2006/relationships/customXml" Target="../ink/ink924.xml"/><Relationship Id="rId11" Type="http://schemas.openxmlformats.org/officeDocument/2006/relationships/customXml" Target="../ink/ink876.xml"/><Relationship Id="rId32" Type="http://schemas.openxmlformats.org/officeDocument/2006/relationships/image" Target="../media/image857.png"/><Relationship Id="rId37" Type="http://schemas.openxmlformats.org/officeDocument/2006/relationships/customXml" Target="../ink/ink889.xml"/><Relationship Id="rId53" Type="http://schemas.openxmlformats.org/officeDocument/2006/relationships/customXml" Target="../ink/ink897.xml"/><Relationship Id="rId58" Type="http://schemas.openxmlformats.org/officeDocument/2006/relationships/image" Target="../media/image870.png"/><Relationship Id="rId74" Type="http://schemas.openxmlformats.org/officeDocument/2006/relationships/image" Target="../media/image878.png"/><Relationship Id="rId79" Type="http://schemas.openxmlformats.org/officeDocument/2006/relationships/customXml" Target="../ink/ink910.xml"/><Relationship Id="rId102" Type="http://schemas.openxmlformats.org/officeDocument/2006/relationships/image" Target="../media/image892.png"/><Relationship Id="rId123" Type="http://schemas.openxmlformats.org/officeDocument/2006/relationships/customXml" Target="../ink/ink932.xml"/><Relationship Id="rId128" Type="http://schemas.openxmlformats.org/officeDocument/2006/relationships/image" Target="../media/image905.png"/><Relationship Id="rId144" Type="http://schemas.openxmlformats.org/officeDocument/2006/relationships/image" Target="../media/image913.png"/><Relationship Id="rId149" Type="http://schemas.openxmlformats.org/officeDocument/2006/relationships/customXml" Target="../ink/ink945.xml"/><Relationship Id="rId5" Type="http://schemas.openxmlformats.org/officeDocument/2006/relationships/customXml" Target="../ink/ink873.xml"/><Relationship Id="rId90" Type="http://schemas.openxmlformats.org/officeDocument/2006/relationships/image" Target="../media/image886.png"/><Relationship Id="rId95" Type="http://schemas.openxmlformats.org/officeDocument/2006/relationships/customXml" Target="../ink/ink918.xml"/><Relationship Id="rId160" Type="http://schemas.openxmlformats.org/officeDocument/2006/relationships/image" Target="../media/image921.png"/><Relationship Id="rId165" Type="http://schemas.openxmlformats.org/officeDocument/2006/relationships/customXml" Target="../ink/ink953.xml"/><Relationship Id="rId181" Type="http://schemas.openxmlformats.org/officeDocument/2006/relationships/customXml" Target="../ink/ink961.xml"/><Relationship Id="rId186" Type="http://schemas.openxmlformats.org/officeDocument/2006/relationships/image" Target="../media/image934.png"/><Relationship Id="rId22" Type="http://schemas.openxmlformats.org/officeDocument/2006/relationships/image" Target="../media/image852.png"/><Relationship Id="rId27" Type="http://schemas.openxmlformats.org/officeDocument/2006/relationships/customXml" Target="../ink/ink884.xml"/><Relationship Id="rId43" Type="http://schemas.openxmlformats.org/officeDocument/2006/relationships/customXml" Target="../ink/ink892.xml"/><Relationship Id="rId48" Type="http://schemas.openxmlformats.org/officeDocument/2006/relationships/image" Target="../media/image865.png"/><Relationship Id="rId64" Type="http://schemas.openxmlformats.org/officeDocument/2006/relationships/image" Target="../media/image873.png"/><Relationship Id="rId69" Type="http://schemas.openxmlformats.org/officeDocument/2006/relationships/customXml" Target="../ink/ink905.xml"/><Relationship Id="rId113" Type="http://schemas.openxmlformats.org/officeDocument/2006/relationships/customXml" Target="../ink/ink927.xml"/><Relationship Id="rId118" Type="http://schemas.openxmlformats.org/officeDocument/2006/relationships/image" Target="../media/image900.png"/><Relationship Id="rId134" Type="http://schemas.openxmlformats.org/officeDocument/2006/relationships/image" Target="../media/image908.png"/><Relationship Id="rId139" Type="http://schemas.openxmlformats.org/officeDocument/2006/relationships/customXml" Target="../ink/ink940.xml"/><Relationship Id="rId80" Type="http://schemas.openxmlformats.org/officeDocument/2006/relationships/image" Target="../media/image881.png"/><Relationship Id="rId85" Type="http://schemas.openxmlformats.org/officeDocument/2006/relationships/customXml" Target="../ink/ink913.xml"/><Relationship Id="rId150" Type="http://schemas.openxmlformats.org/officeDocument/2006/relationships/image" Target="../media/image916.png"/><Relationship Id="rId155" Type="http://schemas.openxmlformats.org/officeDocument/2006/relationships/customXml" Target="../ink/ink948.xml"/><Relationship Id="rId171" Type="http://schemas.openxmlformats.org/officeDocument/2006/relationships/customXml" Target="../ink/ink956.xml"/><Relationship Id="rId176" Type="http://schemas.openxmlformats.org/officeDocument/2006/relationships/image" Target="../media/image929.png"/><Relationship Id="rId192" Type="http://schemas.openxmlformats.org/officeDocument/2006/relationships/image" Target="../media/image937.png"/><Relationship Id="rId197" Type="http://schemas.openxmlformats.org/officeDocument/2006/relationships/customXml" Target="../ink/ink969.xml"/><Relationship Id="rId12" Type="http://schemas.openxmlformats.org/officeDocument/2006/relationships/image" Target="../media/image847.png"/><Relationship Id="rId17" Type="http://schemas.openxmlformats.org/officeDocument/2006/relationships/customXml" Target="../ink/ink879.xml"/><Relationship Id="rId33" Type="http://schemas.openxmlformats.org/officeDocument/2006/relationships/customXml" Target="../ink/ink887.xml"/><Relationship Id="rId38" Type="http://schemas.openxmlformats.org/officeDocument/2006/relationships/image" Target="../media/image860.png"/><Relationship Id="rId59" Type="http://schemas.openxmlformats.org/officeDocument/2006/relationships/customXml" Target="../ink/ink900.xml"/><Relationship Id="rId103" Type="http://schemas.openxmlformats.org/officeDocument/2006/relationships/customXml" Target="../ink/ink922.xml"/><Relationship Id="rId108" Type="http://schemas.openxmlformats.org/officeDocument/2006/relationships/image" Target="../media/image895.png"/><Relationship Id="rId124" Type="http://schemas.openxmlformats.org/officeDocument/2006/relationships/image" Target="../media/image903.png"/><Relationship Id="rId129" Type="http://schemas.openxmlformats.org/officeDocument/2006/relationships/customXml" Target="../ink/ink935.xml"/><Relationship Id="rId54" Type="http://schemas.openxmlformats.org/officeDocument/2006/relationships/image" Target="../media/image868.png"/><Relationship Id="rId70" Type="http://schemas.openxmlformats.org/officeDocument/2006/relationships/image" Target="../media/image876.png"/><Relationship Id="rId75" Type="http://schemas.openxmlformats.org/officeDocument/2006/relationships/customXml" Target="../ink/ink908.xml"/><Relationship Id="rId91" Type="http://schemas.openxmlformats.org/officeDocument/2006/relationships/customXml" Target="../ink/ink916.xml"/><Relationship Id="rId96" Type="http://schemas.openxmlformats.org/officeDocument/2006/relationships/image" Target="../media/image889.png"/><Relationship Id="rId140" Type="http://schemas.openxmlformats.org/officeDocument/2006/relationships/image" Target="../media/image911.png"/><Relationship Id="rId145" Type="http://schemas.openxmlformats.org/officeDocument/2006/relationships/customXml" Target="../ink/ink943.xml"/><Relationship Id="rId161" Type="http://schemas.openxmlformats.org/officeDocument/2006/relationships/customXml" Target="../ink/ink951.xml"/><Relationship Id="rId166" Type="http://schemas.openxmlformats.org/officeDocument/2006/relationships/image" Target="../media/image924.png"/><Relationship Id="rId182" Type="http://schemas.openxmlformats.org/officeDocument/2006/relationships/image" Target="../media/image932.png"/><Relationship Id="rId187" Type="http://schemas.openxmlformats.org/officeDocument/2006/relationships/customXml" Target="../ink/ink9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4.png"/><Relationship Id="rId23" Type="http://schemas.openxmlformats.org/officeDocument/2006/relationships/customXml" Target="../ink/ink882.xml"/><Relationship Id="rId28" Type="http://schemas.openxmlformats.org/officeDocument/2006/relationships/image" Target="../media/image855.png"/><Relationship Id="rId49" Type="http://schemas.openxmlformats.org/officeDocument/2006/relationships/customXml" Target="../ink/ink895.xml"/><Relationship Id="rId114" Type="http://schemas.openxmlformats.org/officeDocument/2006/relationships/image" Target="../media/image898.png"/><Relationship Id="rId119" Type="http://schemas.openxmlformats.org/officeDocument/2006/relationships/customXml" Target="../ink/ink930.xml"/><Relationship Id="rId44" Type="http://schemas.openxmlformats.org/officeDocument/2006/relationships/image" Target="../media/image863.png"/><Relationship Id="rId60" Type="http://schemas.openxmlformats.org/officeDocument/2006/relationships/image" Target="../media/image871.png"/><Relationship Id="rId65" Type="http://schemas.openxmlformats.org/officeDocument/2006/relationships/customXml" Target="../ink/ink903.xml"/><Relationship Id="rId81" Type="http://schemas.openxmlformats.org/officeDocument/2006/relationships/customXml" Target="../ink/ink911.xml"/><Relationship Id="rId86" Type="http://schemas.openxmlformats.org/officeDocument/2006/relationships/image" Target="../media/image884.png"/><Relationship Id="rId130" Type="http://schemas.openxmlformats.org/officeDocument/2006/relationships/image" Target="../media/image906.png"/><Relationship Id="rId135" Type="http://schemas.openxmlformats.org/officeDocument/2006/relationships/customXml" Target="../ink/ink938.xml"/><Relationship Id="rId151" Type="http://schemas.openxmlformats.org/officeDocument/2006/relationships/customXml" Target="../ink/ink946.xml"/><Relationship Id="rId156" Type="http://schemas.openxmlformats.org/officeDocument/2006/relationships/image" Target="../media/image919.png"/><Relationship Id="rId177" Type="http://schemas.openxmlformats.org/officeDocument/2006/relationships/customXml" Target="../ink/ink959.xml"/><Relationship Id="rId198" Type="http://schemas.openxmlformats.org/officeDocument/2006/relationships/image" Target="../media/image940.png"/><Relationship Id="rId172" Type="http://schemas.openxmlformats.org/officeDocument/2006/relationships/image" Target="../media/image927.png"/><Relationship Id="rId193" Type="http://schemas.openxmlformats.org/officeDocument/2006/relationships/customXml" Target="../ink/ink967.xml"/><Relationship Id="rId13" Type="http://schemas.openxmlformats.org/officeDocument/2006/relationships/customXml" Target="../ink/ink877.xml"/><Relationship Id="rId18" Type="http://schemas.openxmlformats.org/officeDocument/2006/relationships/image" Target="../media/image850.png"/><Relationship Id="rId39" Type="http://schemas.openxmlformats.org/officeDocument/2006/relationships/customXml" Target="../ink/ink890.xml"/><Relationship Id="rId109" Type="http://schemas.openxmlformats.org/officeDocument/2006/relationships/customXml" Target="../ink/ink925.xml"/><Relationship Id="rId34" Type="http://schemas.openxmlformats.org/officeDocument/2006/relationships/image" Target="../media/image858.png"/><Relationship Id="rId50" Type="http://schemas.openxmlformats.org/officeDocument/2006/relationships/image" Target="../media/image866.png"/><Relationship Id="rId55" Type="http://schemas.openxmlformats.org/officeDocument/2006/relationships/customXml" Target="../ink/ink898.xml"/><Relationship Id="rId76" Type="http://schemas.openxmlformats.org/officeDocument/2006/relationships/image" Target="../media/image879.png"/><Relationship Id="rId97" Type="http://schemas.openxmlformats.org/officeDocument/2006/relationships/customXml" Target="../ink/ink919.xml"/><Relationship Id="rId104" Type="http://schemas.openxmlformats.org/officeDocument/2006/relationships/image" Target="../media/image893.png"/><Relationship Id="rId120" Type="http://schemas.openxmlformats.org/officeDocument/2006/relationships/image" Target="../media/image901.png"/><Relationship Id="rId125" Type="http://schemas.openxmlformats.org/officeDocument/2006/relationships/customXml" Target="../ink/ink933.xml"/><Relationship Id="rId141" Type="http://schemas.openxmlformats.org/officeDocument/2006/relationships/customXml" Target="../ink/ink941.xml"/><Relationship Id="rId146" Type="http://schemas.openxmlformats.org/officeDocument/2006/relationships/image" Target="../media/image914.png"/><Relationship Id="rId167" Type="http://schemas.openxmlformats.org/officeDocument/2006/relationships/customXml" Target="../ink/ink954.xml"/><Relationship Id="rId188" Type="http://schemas.openxmlformats.org/officeDocument/2006/relationships/image" Target="../media/image935.png"/><Relationship Id="rId7" Type="http://schemas.openxmlformats.org/officeDocument/2006/relationships/customXml" Target="../ink/ink874.xml"/><Relationship Id="rId71" Type="http://schemas.openxmlformats.org/officeDocument/2006/relationships/customXml" Target="../ink/ink906.xml"/><Relationship Id="rId92" Type="http://schemas.openxmlformats.org/officeDocument/2006/relationships/image" Target="../media/image887.png"/><Relationship Id="rId162" Type="http://schemas.openxmlformats.org/officeDocument/2006/relationships/image" Target="../media/image922.png"/><Relationship Id="rId183" Type="http://schemas.openxmlformats.org/officeDocument/2006/relationships/customXml" Target="../ink/ink962.xml"/><Relationship Id="rId2" Type="http://schemas.openxmlformats.org/officeDocument/2006/relationships/image" Target="../media/image804.png"/><Relationship Id="rId29" Type="http://schemas.openxmlformats.org/officeDocument/2006/relationships/customXml" Target="../ink/ink885.xml"/><Relationship Id="rId24" Type="http://schemas.openxmlformats.org/officeDocument/2006/relationships/image" Target="../media/image853.png"/><Relationship Id="rId40" Type="http://schemas.openxmlformats.org/officeDocument/2006/relationships/image" Target="../media/image861.png"/><Relationship Id="rId45" Type="http://schemas.openxmlformats.org/officeDocument/2006/relationships/customXml" Target="../ink/ink893.xml"/><Relationship Id="rId66" Type="http://schemas.openxmlformats.org/officeDocument/2006/relationships/image" Target="../media/image874.png"/><Relationship Id="rId87" Type="http://schemas.openxmlformats.org/officeDocument/2006/relationships/customXml" Target="../ink/ink914.xml"/><Relationship Id="rId110" Type="http://schemas.openxmlformats.org/officeDocument/2006/relationships/image" Target="../media/image896.png"/><Relationship Id="rId115" Type="http://schemas.openxmlformats.org/officeDocument/2006/relationships/customXml" Target="../ink/ink928.xml"/><Relationship Id="rId131" Type="http://schemas.openxmlformats.org/officeDocument/2006/relationships/customXml" Target="../ink/ink936.xml"/><Relationship Id="rId136" Type="http://schemas.openxmlformats.org/officeDocument/2006/relationships/image" Target="../media/image909.png"/><Relationship Id="rId157" Type="http://schemas.openxmlformats.org/officeDocument/2006/relationships/customXml" Target="../ink/ink949.xml"/><Relationship Id="rId178" Type="http://schemas.openxmlformats.org/officeDocument/2006/relationships/image" Target="../media/image930.png"/><Relationship Id="rId61" Type="http://schemas.openxmlformats.org/officeDocument/2006/relationships/customXml" Target="../ink/ink901.xml"/><Relationship Id="rId82" Type="http://schemas.openxmlformats.org/officeDocument/2006/relationships/image" Target="../media/image882.png"/><Relationship Id="rId152" Type="http://schemas.openxmlformats.org/officeDocument/2006/relationships/image" Target="../media/image917.png"/><Relationship Id="rId173" Type="http://schemas.openxmlformats.org/officeDocument/2006/relationships/customXml" Target="../ink/ink957.xml"/><Relationship Id="rId194" Type="http://schemas.openxmlformats.org/officeDocument/2006/relationships/image" Target="../media/image938.png"/><Relationship Id="rId199" Type="http://schemas.openxmlformats.org/officeDocument/2006/relationships/customXml" Target="../ink/ink970.xml"/><Relationship Id="rId19" Type="http://schemas.openxmlformats.org/officeDocument/2006/relationships/customXml" Target="../ink/ink880.xml"/><Relationship Id="rId14" Type="http://schemas.openxmlformats.org/officeDocument/2006/relationships/image" Target="../media/image848.png"/><Relationship Id="rId30" Type="http://schemas.openxmlformats.org/officeDocument/2006/relationships/image" Target="../media/image856.png"/><Relationship Id="rId35" Type="http://schemas.openxmlformats.org/officeDocument/2006/relationships/customXml" Target="../ink/ink888.xml"/><Relationship Id="rId56" Type="http://schemas.openxmlformats.org/officeDocument/2006/relationships/image" Target="../media/image869.png"/><Relationship Id="rId77" Type="http://schemas.openxmlformats.org/officeDocument/2006/relationships/customXml" Target="../ink/ink909.xml"/><Relationship Id="rId100" Type="http://schemas.openxmlformats.org/officeDocument/2006/relationships/image" Target="../media/image891.png"/><Relationship Id="rId105" Type="http://schemas.openxmlformats.org/officeDocument/2006/relationships/customXml" Target="../ink/ink923.xml"/><Relationship Id="rId126" Type="http://schemas.openxmlformats.org/officeDocument/2006/relationships/image" Target="../media/image904.png"/><Relationship Id="rId147" Type="http://schemas.openxmlformats.org/officeDocument/2006/relationships/customXml" Target="../ink/ink944.xml"/><Relationship Id="rId168" Type="http://schemas.openxmlformats.org/officeDocument/2006/relationships/image" Target="../media/image925.png"/><Relationship Id="rId8" Type="http://schemas.openxmlformats.org/officeDocument/2006/relationships/image" Target="../media/image845.png"/><Relationship Id="rId51" Type="http://schemas.openxmlformats.org/officeDocument/2006/relationships/customXml" Target="../ink/ink896.xml"/><Relationship Id="rId72" Type="http://schemas.openxmlformats.org/officeDocument/2006/relationships/image" Target="../media/image877.png"/><Relationship Id="rId93" Type="http://schemas.openxmlformats.org/officeDocument/2006/relationships/customXml" Target="../ink/ink917.xml"/><Relationship Id="rId98" Type="http://schemas.openxmlformats.org/officeDocument/2006/relationships/image" Target="../media/image890.png"/><Relationship Id="rId121" Type="http://schemas.openxmlformats.org/officeDocument/2006/relationships/customXml" Target="../ink/ink931.xml"/><Relationship Id="rId142" Type="http://schemas.openxmlformats.org/officeDocument/2006/relationships/image" Target="../media/image912.png"/><Relationship Id="rId163" Type="http://schemas.openxmlformats.org/officeDocument/2006/relationships/customXml" Target="../ink/ink952.xml"/><Relationship Id="rId184" Type="http://schemas.openxmlformats.org/officeDocument/2006/relationships/image" Target="../media/image933.png"/><Relationship Id="rId189" Type="http://schemas.openxmlformats.org/officeDocument/2006/relationships/customXml" Target="../ink/ink965.xml"/><Relationship Id="rId3" Type="http://schemas.openxmlformats.org/officeDocument/2006/relationships/customXml" Target="../ink/ink872.xml"/><Relationship Id="rId25" Type="http://schemas.openxmlformats.org/officeDocument/2006/relationships/customXml" Target="../ink/ink883.xml"/><Relationship Id="rId46" Type="http://schemas.openxmlformats.org/officeDocument/2006/relationships/image" Target="../media/image864.png"/><Relationship Id="rId67" Type="http://schemas.openxmlformats.org/officeDocument/2006/relationships/customXml" Target="../ink/ink904.xml"/><Relationship Id="rId116" Type="http://schemas.openxmlformats.org/officeDocument/2006/relationships/image" Target="../media/image899.png"/><Relationship Id="rId137" Type="http://schemas.openxmlformats.org/officeDocument/2006/relationships/customXml" Target="../ink/ink939.xml"/><Relationship Id="rId158" Type="http://schemas.openxmlformats.org/officeDocument/2006/relationships/image" Target="../media/image920.png"/><Relationship Id="rId20" Type="http://schemas.openxmlformats.org/officeDocument/2006/relationships/image" Target="../media/image851.png"/><Relationship Id="rId41" Type="http://schemas.openxmlformats.org/officeDocument/2006/relationships/customXml" Target="../ink/ink891.xml"/><Relationship Id="rId62" Type="http://schemas.openxmlformats.org/officeDocument/2006/relationships/image" Target="../media/image872.png"/><Relationship Id="rId83" Type="http://schemas.openxmlformats.org/officeDocument/2006/relationships/customXml" Target="../ink/ink912.xml"/><Relationship Id="rId88" Type="http://schemas.openxmlformats.org/officeDocument/2006/relationships/image" Target="../media/image885.png"/><Relationship Id="rId111" Type="http://schemas.openxmlformats.org/officeDocument/2006/relationships/customXml" Target="../ink/ink926.xml"/><Relationship Id="rId132" Type="http://schemas.openxmlformats.org/officeDocument/2006/relationships/image" Target="../media/image907.png"/><Relationship Id="rId153" Type="http://schemas.openxmlformats.org/officeDocument/2006/relationships/customXml" Target="../ink/ink947.xml"/><Relationship Id="rId174" Type="http://schemas.openxmlformats.org/officeDocument/2006/relationships/image" Target="../media/image928.png"/><Relationship Id="rId179" Type="http://schemas.openxmlformats.org/officeDocument/2006/relationships/customXml" Target="../ink/ink960.xml"/><Relationship Id="rId195" Type="http://schemas.openxmlformats.org/officeDocument/2006/relationships/customXml" Target="../ink/ink968.xml"/><Relationship Id="rId190" Type="http://schemas.openxmlformats.org/officeDocument/2006/relationships/image" Target="../media/image936.png"/><Relationship Id="rId15" Type="http://schemas.openxmlformats.org/officeDocument/2006/relationships/customXml" Target="../ink/ink878.xml"/><Relationship Id="rId36" Type="http://schemas.openxmlformats.org/officeDocument/2006/relationships/image" Target="../media/image859.png"/><Relationship Id="rId57" Type="http://schemas.openxmlformats.org/officeDocument/2006/relationships/customXml" Target="../ink/ink899.xml"/><Relationship Id="rId106" Type="http://schemas.openxmlformats.org/officeDocument/2006/relationships/image" Target="../media/image894.png"/><Relationship Id="rId127" Type="http://schemas.openxmlformats.org/officeDocument/2006/relationships/customXml" Target="../ink/ink934.xml"/><Relationship Id="rId10" Type="http://schemas.openxmlformats.org/officeDocument/2006/relationships/image" Target="../media/image846.png"/><Relationship Id="rId31" Type="http://schemas.openxmlformats.org/officeDocument/2006/relationships/customXml" Target="../ink/ink886.xml"/><Relationship Id="rId52" Type="http://schemas.openxmlformats.org/officeDocument/2006/relationships/image" Target="../media/image867.png"/><Relationship Id="rId73" Type="http://schemas.openxmlformats.org/officeDocument/2006/relationships/customXml" Target="../ink/ink907.xml"/><Relationship Id="rId78" Type="http://schemas.openxmlformats.org/officeDocument/2006/relationships/image" Target="../media/image880.png"/><Relationship Id="rId94" Type="http://schemas.openxmlformats.org/officeDocument/2006/relationships/image" Target="../media/image888.png"/><Relationship Id="rId99" Type="http://schemas.openxmlformats.org/officeDocument/2006/relationships/customXml" Target="../ink/ink920.xml"/><Relationship Id="rId101" Type="http://schemas.openxmlformats.org/officeDocument/2006/relationships/customXml" Target="../ink/ink921.xml"/><Relationship Id="rId122" Type="http://schemas.openxmlformats.org/officeDocument/2006/relationships/image" Target="../media/image902.png"/><Relationship Id="rId143" Type="http://schemas.openxmlformats.org/officeDocument/2006/relationships/customXml" Target="../ink/ink942.xml"/><Relationship Id="rId148" Type="http://schemas.openxmlformats.org/officeDocument/2006/relationships/image" Target="../media/image915.png"/><Relationship Id="rId164" Type="http://schemas.openxmlformats.org/officeDocument/2006/relationships/image" Target="../media/image923.png"/><Relationship Id="rId169" Type="http://schemas.openxmlformats.org/officeDocument/2006/relationships/customXml" Target="../ink/ink955.xml"/><Relationship Id="rId185" Type="http://schemas.openxmlformats.org/officeDocument/2006/relationships/customXml" Target="../ink/ink963.xml"/><Relationship Id="rId4" Type="http://schemas.openxmlformats.org/officeDocument/2006/relationships/image" Target="../media/image843.png"/><Relationship Id="rId9" Type="http://schemas.openxmlformats.org/officeDocument/2006/relationships/customXml" Target="../ink/ink875.xml"/><Relationship Id="rId180" Type="http://schemas.openxmlformats.org/officeDocument/2006/relationships/image" Target="../media/image931.png"/><Relationship Id="rId26" Type="http://schemas.openxmlformats.org/officeDocument/2006/relationships/image" Target="../media/image854.png"/><Relationship Id="rId47" Type="http://schemas.openxmlformats.org/officeDocument/2006/relationships/customXml" Target="../ink/ink894.xml"/><Relationship Id="rId68" Type="http://schemas.openxmlformats.org/officeDocument/2006/relationships/image" Target="../media/image875.png"/><Relationship Id="rId89" Type="http://schemas.openxmlformats.org/officeDocument/2006/relationships/customXml" Target="../ink/ink915.xml"/><Relationship Id="rId112" Type="http://schemas.openxmlformats.org/officeDocument/2006/relationships/image" Target="../media/image897.png"/><Relationship Id="rId133" Type="http://schemas.openxmlformats.org/officeDocument/2006/relationships/customXml" Target="../ink/ink937.xml"/><Relationship Id="rId154" Type="http://schemas.openxmlformats.org/officeDocument/2006/relationships/image" Target="../media/image918.png"/><Relationship Id="rId175" Type="http://schemas.openxmlformats.org/officeDocument/2006/relationships/customXml" Target="../ink/ink95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3" Type="http://schemas.openxmlformats.org/officeDocument/2006/relationships/image" Target="../media/image182.png"/><Relationship Id="rId7" Type="http://schemas.openxmlformats.org/officeDocument/2006/relationships/customXml" Target="../ink/ink97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7.png"/><Relationship Id="rId5" Type="http://schemas.openxmlformats.org/officeDocument/2006/relationships/image" Target="../media/image519.png"/><Relationship Id="rId4" Type="http://schemas.openxmlformats.org/officeDocument/2006/relationships/customXml" Target="../ink/ink971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5.png"/><Relationship Id="rId117" Type="http://schemas.openxmlformats.org/officeDocument/2006/relationships/customXml" Target="../ink/ink1030.xml"/><Relationship Id="rId21" Type="http://schemas.openxmlformats.org/officeDocument/2006/relationships/customXml" Target="../ink/ink982.xml"/><Relationship Id="rId42" Type="http://schemas.openxmlformats.org/officeDocument/2006/relationships/image" Target="../media/image963.png"/><Relationship Id="rId47" Type="http://schemas.openxmlformats.org/officeDocument/2006/relationships/customXml" Target="../ink/ink995.xml"/><Relationship Id="rId63" Type="http://schemas.openxmlformats.org/officeDocument/2006/relationships/customXml" Target="../ink/ink1003.xml"/><Relationship Id="rId68" Type="http://schemas.openxmlformats.org/officeDocument/2006/relationships/image" Target="../media/image976.png"/><Relationship Id="rId84" Type="http://schemas.openxmlformats.org/officeDocument/2006/relationships/image" Target="../media/image984.png"/><Relationship Id="rId89" Type="http://schemas.openxmlformats.org/officeDocument/2006/relationships/customXml" Target="../ink/ink1016.xml"/><Relationship Id="rId112" Type="http://schemas.openxmlformats.org/officeDocument/2006/relationships/image" Target="../media/image998.png"/><Relationship Id="rId133" Type="http://schemas.openxmlformats.org/officeDocument/2006/relationships/customXml" Target="../ink/ink1038.xml"/><Relationship Id="rId138" Type="http://schemas.openxmlformats.org/officeDocument/2006/relationships/image" Target="../media/image1011.png"/><Relationship Id="rId154" Type="http://schemas.openxmlformats.org/officeDocument/2006/relationships/image" Target="../media/image1019.png"/><Relationship Id="rId159" Type="http://schemas.openxmlformats.org/officeDocument/2006/relationships/customXml" Target="../ink/ink1051.xml"/><Relationship Id="rId175" Type="http://schemas.openxmlformats.org/officeDocument/2006/relationships/customXml" Target="../ink/ink1059.xml"/><Relationship Id="rId170" Type="http://schemas.openxmlformats.org/officeDocument/2006/relationships/image" Target="../media/image1027.png"/><Relationship Id="rId16" Type="http://schemas.openxmlformats.org/officeDocument/2006/relationships/image" Target="../media/image950.png"/><Relationship Id="rId107" Type="http://schemas.openxmlformats.org/officeDocument/2006/relationships/customXml" Target="../ink/ink1025.xml"/><Relationship Id="rId11" Type="http://schemas.openxmlformats.org/officeDocument/2006/relationships/customXml" Target="../ink/ink977.xml"/><Relationship Id="rId32" Type="http://schemas.openxmlformats.org/officeDocument/2006/relationships/image" Target="../media/image958.png"/><Relationship Id="rId37" Type="http://schemas.openxmlformats.org/officeDocument/2006/relationships/customXml" Target="../ink/ink990.xml"/><Relationship Id="rId53" Type="http://schemas.openxmlformats.org/officeDocument/2006/relationships/customXml" Target="../ink/ink998.xml"/><Relationship Id="rId58" Type="http://schemas.openxmlformats.org/officeDocument/2006/relationships/image" Target="../media/image971.png"/><Relationship Id="rId74" Type="http://schemas.openxmlformats.org/officeDocument/2006/relationships/image" Target="../media/image979.png"/><Relationship Id="rId79" Type="http://schemas.openxmlformats.org/officeDocument/2006/relationships/customXml" Target="../ink/ink1011.xml"/><Relationship Id="rId102" Type="http://schemas.openxmlformats.org/officeDocument/2006/relationships/image" Target="../media/image993.png"/><Relationship Id="rId123" Type="http://schemas.openxmlformats.org/officeDocument/2006/relationships/customXml" Target="../ink/ink1033.xml"/><Relationship Id="rId128" Type="http://schemas.openxmlformats.org/officeDocument/2006/relationships/image" Target="../media/image1006.png"/><Relationship Id="rId144" Type="http://schemas.openxmlformats.org/officeDocument/2006/relationships/image" Target="../media/image1014.png"/><Relationship Id="rId149" Type="http://schemas.openxmlformats.org/officeDocument/2006/relationships/customXml" Target="../ink/ink1046.xml"/><Relationship Id="rId5" Type="http://schemas.openxmlformats.org/officeDocument/2006/relationships/customXml" Target="../ink/ink974.xml"/><Relationship Id="rId90" Type="http://schemas.openxmlformats.org/officeDocument/2006/relationships/image" Target="../media/image987.png"/><Relationship Id="rId95" Type="http://schemas.openxmlformats.org/officeDocument/2006/relationships/customXml" Target="../ink/ink1019.xml"/><Relationship Id="rId160" Type="http://schemas.openxmlformats.org/officeDocument/2006/relationships/image" Target="../media/image1022.png"/><Relationship Id="rId165" Type="http://schemas.openxmlformats.org/officeDocument/2006/relationships/customXml" Target="../ink/ink1054.xml"/><Relationship Id="rId181" Type="http://schemas.openxmlformats.org/officeDocument/2006/relationships/customXml" Target="../ink/ink1062.xml"/><Relationship Id="rId22" Type="http://schemas.openxmlformats.org/officeDocument/2006/relationships/image" Target="../media/image953.png"/><Relationship Id="rId27" Type="http://schemas.openxmlformats.org/officeDocument/2006/relationships/customXml" Target="../ink/ink985.xml"/><Relationship Id="rId43" Type="http://schemas.openxmlformats.org/officeDocument/2006/relationships/customXml" Target="../ink/ink993.xml"/><Relationship Id="rId48" Type="http://schemas.openxmlformats.org/officeDocument/2006/relationships/image" Target="../media/image966.png"/><Relationship Id="rId64" Type="http://schemas.openxmlformats.org/officeDocument/2006/relationships/image" Target="../media/image974.png"/><Relationship Id="rId69" Type="http://schemas.openxmlformats.org/officeDocument/2006/relationships/customXml" Target="../ink/ink1006.xml"/><Relationship Id="rId113" Type="http://schemas.openxmlformats.org/officeDocument/2006/relationships/customXml" Target="../ink/ink1028.xml"/><Relationship Id="rId118" Type="http://schemas.openxmlformats.org/officeDocument/2006/relationships/image" Target="../media/image1001.png"/><Relationship Id="rId134" Type="http://schemas.openxmlformats.org/officeDocument/2006/relationships/image" Target="../media/image1009.png"/><Relationship Id="rId139" Type="http://schemas.openxmlformats.org/officeDocument/2006/relationships/customXml" Target="../ink/ink1041.xml"/><Relationship Id="rId80" Type="http://schemas.openxmlformats.org/officeDocument/2006/relationships/image" Target="../media/image982.png"/><Relationship Id="rId85" Type="http://schemas.openxmlformats.org/officeDocument/2006/relationships/customXml" Target="../ink/ink1014.xml"/><Relationship Id="rId150" Type="http://schemas.openxmlformats.org/officeDocument/2006/relationships/image" Target="../media/image1017.png"/><Relationship Id="rId155" Type="http://schemas.openxmlformats.org/officeDocument/2006/relationships/customXml" Target="../ink/ink1049.xml"/><Relationship Id="rId171" Type="http://schemas.openxmlformats.org/officeDocument/2006/relationships/customXml" Target="../ink/ink1057.xml"/><Relationship Id="rId176" Type="http://schemas.openxmlformats.org/officeDocument/2006/relationships/image" Target="../media/image1030.png"/><Relationship Id="rId12" Type="http://schemas.openxmlformats.org/officeDocument/2006/relationships/image" Target="../media/image948.png"/><Relationship Id="rId17" Type="http://schemas.openxmlformats.org/officeDocument/2006/relationships/customXml" Target="../ink/ink980.xml"/><Relationship Id="rId33" Type="http://schemas.openxmlformats.org/officeDocument/2006/relationships/customXml" Target="../ink/ink988.xml"/><Relationship Id="rId38" Type="http://schemas.openxmlformats.org/officeDocument/2006/relationships/image" Target="../media/image961.png"/><Relationship Id="rId59" Type="http://schemas.openxmlformats.org/officeDocument/2006/relationships/customXml" Target="../ink/ink1001.xml"/><Relationship Id="rId103" Type="http://schemas.openxmlformats.org/officeDocument/2006/relationships/customXml" Target="../ink/ink1023.xml"/><Relationship Id="rId108" Type="http://schemas.openxmlformats.org/officeDocument/2006/relationships/image" Target="../media/image996.png"/><Relationship Id="rId124" Type="http://schemas.openxmlformats.org/officeDocument/2006/relationships/image" Target="../media/image1004.png"/><Relationship Id="rId129" Type="http://schemas.openxmlformats.org/officeDocument/2006/relationships/customXml" Target="../ink/ink1036.xml"/><Relationship Id="rId54" Type="http://schemas.openxmlformats.org/officeDocument/2006/relationships/image" Target="../media/image969.png"/><Relationship Id="rId70" Type="http://schemas.openxmlformats.org/officeDocument/2006/relationships/image" Target="../media/image977.png"/><Relationship Id="rId75" Type="http://schemas.openxmlformats.org/officeDocument/2006/relationships/customXml" Target="../ink/ink1009.xml"/><Relationship Id="rId91" Type="http://schemas.openxmlformats.org/officeDocument/2006/relationships/customXml" Target="../ink/ink1017.xml"/><Relationship Id="rId96" Type="http://schemas.openxmlformats.org/officeDocument/2006/relationships/image" Target="../media/image990.png"/><Relationship Id="rId140" Type="http://schemas.openxmlformats.org/officeDocument/2006/relationships/image" Target="../media/image1012.png"/><Relationship Id="rId145" Type="http://schemas.openxmlformats.org/officeDocument/2006/relationships/customXml" Target="../ink/ink1044.xml"/><Relationship Id="rId161" Type="http://schemas.openxmlformats.org/officeDocument/2006/relationships/customXml" Target="../ink/ink1052.xml"/><Relationship Id="rId166" Type="http://schemas.openxmlformats.org/officeDocument/2006/relationships/image" Target="../media/image1025.png"/><Relationship Id="rId182" Type="http://schemas.openxmlformats.org/officeDocument/2006/relationships/image" Target="../media/image10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5.png"/><Relationship Id="rId23" Type="http://schemas.openxmlformats.org/officeDocument/2006/relationships/customXml" Target="../ink/ink983.xml"/><Relationship Id="rId28" Type="http://schemas.openxmlformats.org/officeDocument/2006/relationships/image" Target="../media/image956.png"/><Relationship Id="rId49" Type="http://schemas.openxmlformats.org/officeDocument/2006/relationships/customXml" Target="../ink/ink996.xml"/><Relationship Id="rId114" Type="http://schemas.openxmlformats.org/officeDocument/2006/relationships/image" Target="../media/image999.png"/><Relationship Id="rId119" Type="http://schemas.openxmlformats.org/officeDocument/2006/relationships/customXml" Target="../ink/ink1031.xml"/><Relationship Id="rId44" Type="http://schemas.openxmlformats.org/officeDocument/2006/relationships/image" Target="../media/image964.png"/><Relationship Id="rId60" Type="http://schemas.openxmlformats.org/officeDocument/2006/relationships/image" Target="../media/image972.png"/><Relationship Id="rId65" Type="http://schemas.openxmlformats.org/officeDocument/2006/relationships/customXml" Target="../ink/ink1004.xml"/><Relationship Id="rId81" Type="http://schemas.openxmlformats.org/officeDocument/2006/relationships/customXml" Target="../ink/ink1012.xml"/><Relationship Id="rId86" Type="http://schemas.openxmlformats.org/officeDocument/2006/relationships/image" Target="../media/image985.png"/><Relationship Id="rId130" Type="http://schemas.openxmlformats.org/officeDocument/2006/relationships/image" Target="../media/image1007.png"/><Relationship Id="rId135" Type="http://schemas.openxmlformats.org/officeDocument/2006/relationships/customXml" Target="../ink/ink1039.xml"/><Relationship Id="rId151" Type="http://schemas.openxmlformats.org/officeDocument/2006/relationships/customXml" Target="../ink/ink1047.xml"/><Relationship Id="rId156" Type="http://schemas.openxmlformats.org/officeDocument/2006/relationships/image" Target="../media/image1020.png"/><Relationship Id="rId177" Type="http://schemas.openxmlformats.org/officeDocument/2006/relationships/customXml" Target="../ink/ink1060.xml"/><Relationship Id="rId4" Type="http://schemas.openxmlformats.org/officeDocument/2006/relationships/image" Target="../media/image944.png"/><Relationship Id="rId9" Type="http://schemas.openxmlformats.org/officeDocument/2006/relationships/customXml" Target="../ink/ink976.xml"/><Relationship Id="rId172" Type="http://schemas.openxmlformats.org/officeDocument/2006/relationships/image" Target="../media/image1028.png"/><Relationship Id="rId180" Type="http://schemas.openxmlformats.org/officeDocument/2006/relationships/image" Target="../media/image1032.png"/><Relationship Id="rId13" Type="http://schemas.openxmlformats.org/officeDocument/2006/relationships/customXml" Target="../ink/ink978.xml"/><Relationship Id="rId18" Type="http://schemas.openxmlformats.org/officeDocument/2006/relationships/image" Target="../media/image951.png"/><Relationship Id="rId39" Type="http://schemas.openxmlformats.org/officeDocument/2006/relationships/customXml" Target="../ink/ink991.xml"/><Relationship Id="rId109" Type="http://schemas.openxmlformats.org/officeDocument/2006/relationships/customXml" Target="../ink/ink1026.xml"/><Relationship Id="rId34" Type="http://schemas.openxmlformats.org/officeDocument/2006/relationships/image" Target="../media/image959.png"/><Relationship Id="rId50" Type="http://schemas.openxmlformats.org/officeDocument/2006/relationships/image" Target="../media/image967.png"/><Relationship Id="rId55" Type="http://schemas.openxmlformats.org/officeDocument/2006/relationships/customXml" Target="../ink/ink999.xml"/><Relationship Id="rId76" Type="http://schemas.openxmlformats.org/officeDocument/2006/relationships/image" Target="../media/image980.png"/><Relationship Id="rId97" Type="http://schemas.openxmlformats.org/officeDocument/2006/relationships/customXml" Target="../ink/ink1020.xml"/><Relationship Id="rId104" Type="http://schemas.openxmlformats.org/officeDocument/2006/relationships/image" Target="../media/image994.png"/><Relationship Id="rId120" Type="http://schemas.openxmlformats.org/officeDocument/2006/relationships/image" Target="../media/image1002.png"/><Relationship Id="rId125" Type="http://schemas.openxmlformats.org/officeDocument/2006/relationships/customXml" Target="../ink/ink1034.xml"/><Relationship Id="rId141" Type="http://schemas.openxmlformats.org/officeDocument/2006/relationships/customXml" Target="../ink/ink1042.xml"/><Relationship Id="rId146" Type="http://schemas.openxmlformats.org/officeDocument/2006/relationships/image" Target="../media/image1015.png"/><Relationship Id="rId167" Type="http://schemas.openxmlformats.org/officeDocument/2006/relationships/customXml" Target="../ink/ink1055.xml"/><Relationship Id="rId7" Type="http://schemas.openxmlformats.org/officeDocument/2006/relationships/customXml" Target="../ink/ink975.xml"/><Relationship Id="rId71" Type="http://schemas.openxmlformats.org/officeDocument/2006/relationships/customXml" Target="../ink/ink1007.xml"/><Relationship Id="rId92" Type="http://schemas.openxmlformats.org/officeDocument/2006/relationships/image" Target="../media/image988.png"/><Relationship Id="rId162" Type="http://schemas.openxmlformats.org/officeDocument/2006/relationships/image" Target="../media/image1023.png"/><Relationship Id="rId183" Type="http://schemas.openxmlformats.org/officeDocument/2006/relationships/customXml" Target="../ink/ink1063.xml"/><Relationship Id="rId2" Type="http://schemas.openxmlformats.org/officeDocument/2006/relationships/image" Target="../media/image804.png"/><Relationship Id="rId29" Type="http://schemas.openxmlformats.org/officeDocument/2006/relationships/customXml" Target="../ink/ink986.xml"/><Relationship Id="rId24" Type="http://schemas.openxmlformats.org/officeDocument/2006/relationships/image" Target="../media/image954.png"/><Relationship Id="rId40" Type="http://schemas.openxmlformats.org/officeDocument/2006/relationships/image" Target="../media/image962.png"/><Relationship Id="rId45" Type="http://schemas.openxmlformats.org/officeDocument/2006/relationships/customXml" Target="../ink/ink994.xml"/><Relationship Id="rId66" Type="http://schemas.openxmlformats.org/officeDocument/2006/relationships/image" Target="../media/image975.png"/><Relationship Id="rId87" Type="http://schemas.openxmlformats.org/officeDocument/2006/relationships/customXml" Target="../ink/ink1015.xml"/><Relationship Id="rId110" Type="http://schemas.openxmlformats.org/officeDocument/2006/relationships/image" Target="../media/image997.png"/><Relationship Id="rId115" Type="http://schemas.openxmlformats.org/officeDocument/2006/relationships/customXml" Target="../ink/ink1029.xml"/><Relationship Id="rId131" Type="http://schemas.openxmlformats.org/officeDocument/2006/relationships/customXml" Target="../ink/ink1037.xml"/><Relationship Id="rId136" Type="http://schemas.openxmlformats.org/officeDocument/2006/relationships/image" Target="../media/image1010.png"/><Relationship Id="rId157" Type="http://schemas.openxmlformats.org/officeDocument/2006/relationships/customXml" Target="../ink/ink1050.xml"/><Relationship Id="rId178" Type="http://schemas.openxmlformats.org/officeDocument/2006/relationships/image" Target="../media/image1031.png"/><Relationship Id="rId61" Type="http://schemas.openxmlformats.org/officeDocument/2006/relationships/customXml" Target="../ink/ink1002.xml"/><Relationship Id="rId82" Type="http://schemas.openxmlformats.org/officeDocument/2006/relationships/image" Target="../media/image983.png"/><Relationship Id="rId152" Type="http://schemas.openxmlformats.org/officeDocument/2006/relationships/image" Target="../media/image1018.png"/><Relationship Id="rId173" Type="http://schemas.openxmlformats.org/officeDocument/2006/relationships/customXml" Target="../ink/ink1058.xml"/><Relationship Id="rId19" Type="http://schemas.openxmlformats.org/officeDocument/2006/relationships/customXml" Target="../ink/ink981.xml"/><Relationship Id="rId14" Type="http://schemas.openxmlformats.org/officeDocument/2006/relationships/image" Target="../media/image949.png"/><Relationship Id="rId30" Type="http://schemas.openxmlformats.org/officeDocument/2006/relationships/image" Target="../media/image957.png"/><Relationship Id="rId35" Type="http://schemas.openxmlformats.org/officeDocument/2006/relationships/customXml" Target="../ink/ink989.xml"/><Relationship Id="rId56" Type="http://schemas.openxmlformats.org/officeDocument/2006/relationships/image" Target="../media/image970.png"/><Relationship Id="rId77" Type="http://schemas.openxmlformats.org/officeDocument/2006/relationships/customXml" Target="../ink/ink1010.xml"/><Relationship Id="rId100" Type="http://schemas.openxmlformats.org/officeDocument/2006/relationships/image" Target="../media/image992.png"/><Relationship Id="rId105" Type="http://schemas.openxmlformats.org/officeDocument/2006/relationships/customXml" Target="../ink/ink1024.xml"/><Relationship Id="rId126" Type="http://schemas.openxmlformats.org/officeDocument/2006/relationships/image" Target="../media/image1005.png"/><Relationship Id="rId147" Type="http://schemas.openxmlformats.org/officeDocument/2006/relationships/customXml" Target="../ink/ink1045.xml"/><Relationship Id="rId168" Type="http://schemas.openxmlformats.org/officeDocument/2006/relationships/image" Target="../media/image1026.png"/><Relationship Id="rId8" Type="http://schemas.openxmlformats.org/officeDocument/2006/relationships/image" Target="../media/image946.png"/><Relationship Id="rId51" Type="http://schemas.openxmlformats.org/officeDocument/2006/relationships/customXml" Target="../ink/ink997.xml"/><Relationship Id="rId72" Type="http://schemas.openxmlformats.org/officeDocument/2006/relationships/image" Target="../media/image978.png"/><Relationship Id="rId93" Type="http://schemas.openxmlformats.org/officeDocument/2006/relationships/customXml" Target="../ink/ink1018.xml"/><Relationship Id="rId98" Type="http://schemas.openxmlformats.org/officeDocument/2006/relationships/image" Target="../media/image991.png"/><Relationship Id="rId121" Type="http://schemas.openxmlformats.org/officeDocument/2006/relationships/customXml" Target="../ink/ink1032.xml"/><Relationship Id="rId142" Type="http://schemas.openxmlformats.org/officeDocument/2006/relationships/image" Target="../media/image1013.png"/><Relationship Id="rId163" Type="http://schemas.openxmlformats.org/officeDocument/2006/relationships/customXml" Target="../ink/ink1053.xml"/><Relationship Id="rId184" Type="http://schemas.openxmlformats.org/officeDocument/2006/relationships/image" Target="../media/image1034.png"/><Relationship Id="rId3" Type="http://schemas.openxmlformats.org/officeDocument/2006/relationships/customXml" Target="../ink/ink973.xml"/><Relationship Id="rId25" Type="http://schemas.openxmlformats.org/officeDocument/2006/relationships/customXml" Target="../ink/ink984.xml"/><Relationship Id="rId46" Type="http://schemas.openxmlformats.org/officeDocument/2006/relationships/image" Target="../media/image965.png"/><Relationship Id="rId67" Type="http://schemas.openxmlformats.org/officeDocument/2006/relationships/customXml" Target="../ink/ink1005.xml"/><Relationship Id="rId116" Type="http://schemas.openxmlformats.org/officeDocument/2006/relationships/image" Target="../media/image1000.png"/><Relationship Id="rId137" Type="http://schemas.openxmlformats.org/officeDocument/2006/relationships/customXml" Target="../ink/ink1040.xml"/><Relationship Id="rId158" Type="http://schemas.openxmlformats.org/officeDocument/2006/relationships/image" Target="../media/image1021.png"/><Relationship Id="rId20" Type="http://schemas.openxmlformats.org/officeDocument/2006/relationships/image" Target="../media/image952.png"/><Relationship Id="rId41" Type="http://schemas.openxmlformats.org/officeDocument/2006/relationships/customXml" Target="../ink/ink992.xml"/><Relationship Id="rId62" Type="http://schemas.openxmlformats.org/officeDocument/2006/relationships/image" Target="../media/image973.png"/><Relationship Id="rId83" Type="http://schemas.openxmlformats.org/officeDocument/2006/relationships/customXml" Target="../ink/ink1013.xml"/><Relationship Id="rId88" Type="http://schemas.openxmlformats.org/officeDocument/2006/relationships/image" Target="../media/image986.png"/><Relationship Id="rId111" Type="http://schemas.openxmlformats.org/officeDocument/2006/relationships/customXml" Target="../ink/ink1027.xml"/><Relationship Id="rId132" Type="http://schemas.openxmlformats.org/officeDocument/2006/relationships/image" Target="../media/image1008.png"/><Relationship Id="rId153" Type="http://schemas.openxmlformats.org/officeDocument/2006/relationships/customXml" Target="../ink/ink1048.xml"/><Relationship Id="rId174" Type="http://schemas.openxmlformats.org/officeDocument/2006/relationships/image" Target="../media/image1029.png"/><Relationship Id="rId179" Type="http://schemas.openxmlformats.org/officeDocument/2006/relationships/customXml" Target="../ink/ink1061.xml"/><Relationship Id="rId15" Type="http://schemas.openxmlformats.org/officeDocument/2006/relationships/customXml" Target="../ink/ink979.xml"/><Relationship Id="rId36" Type="http://schemas.openxmlformats.org/officeDocument/2006/relationships/image" Target="../media/image960.png"/><Relationship Id="rId57" Type="http://schemas.openxmlformats.org/officeDocument/2006/relationships/customXml" Target="../ink/ink1000.xml"/><Relationship Id="rId106" Type="http://schemas.openxmlformats.org/officeDocument/2006/relationships/image" Target="../media/image995.png"/><Relationship Id="rId127" Type="http://schemas.openxmlformats.org/officeDocument/2006/relationships/customXml" Target="../ink/ink1035.xml"/><Relationship Id="rId10" Type="http://schemas.openxmlformats.org/officeDocument/2006/relationships/image" Target="../media/image947.png"/><Relationship Id="rId31" Type="http://schemas.openxmlformats.org/officeDocument/2006/relationships/customXml" Target="../ink/ink987.xml"/><Relationship Id="rId52" Type="http://schemas.openxmlformats.org/officeDocument/2006/relationships/image" Target="../media/image968.png"/><Relationship Id="rId73" Type="http://schemas.openxmlformats.org/officeDocument/2006/relationships/customXml" Target="../ink/ink1008.xml"/><Relationship Id="rId78" Type="http://schemas.openxmlformats.org/officeDocument/2006/relationships/image" Target="../media/image981.png"/><Relationship Id="rId94" Type="http://schemas.openxmlformats.org/officeDocument/2006/relationships/image" Target="../media/image989.png"/><Relationship Id="rId99" Type="http://schemas.openxmlformats.org/officeDocument/2006/relationships/customXml" Target="../ink/ink1021.xml"/><Relationship Id="rId101" Type="http://schemas.openxmlformats.org/officeDocument/2006/relationships/customXml" Target="../ink/ink1022.xml"/><Relationship Id="rId122" Type="http://schemas.openxmlformats.org/officeDocument/2006/relationships/image" Target="../media/image1003.png"/><Relationship Id="rId143" Type="http://schemas.openxmlformats.org/officeDocument/2006/relationships/customXml" Target="../ink/ink1043.xml"/><Relationship Id="rId148" Type="http://schemas.openxmlformats.org/officeDocument/2006/relationships/image" Target="../media/image1016.png"/><Relationship Id="rId164" Type="http://schemas.openxmlformats.org/officeDocument/2006/relationships/image" Target="../media/image1024.png"/><Relationship Id="rId169" Type="http://schemas.openxmlformats.org/officeDocument/2006/relationships/customXml" Target="../ink/ink10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64.xml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5.png"/><Relationship Id="rId4" Type="http://schemas.openxmlformats.org/officeDocument/2006/relationships/image" Target="../media/image10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65.xml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7.png"/><Relationship Id="rId4" Type="http://schemas.openxmlformats.org/officeDocument/2006/relationships/image" Target="../media/image10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66.xml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8.png"/><Relationship Id="rId4" Type="http://schemas.openxmlformats.org/officeDocument/2006/relationships/image" Target="../media/image10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9.xml"/><Relationship Id="rId13" Type="http://schemas.openxmlformats.org/officeDocument/2006/relationships/customXml" Target="../ink/ink1072.xml"/><Relationship Id="rId18" Type="http://schemas.openxmlformats.org/officeDocument/2006/relationships/customXml" Target="../ink/ink1077.xml"/><Relationship Id="rId26" Type="http://schemas.openxmlformats.org/officeDocument/2006/relationships/customXml" Target="../ink/ink1085.xml"/><Relationship Id="rId3" Type="http://schemas.openxmlformats.org/officeDocument/2006/relationships/image" Target="../media/image7.png"/><Relationship Id="rId21" Type="http://schemas.openxmlformats.org/officeDocument/2006/relationships/customXml" Target="../ink/ink1080.xml"/><Relationship Id="rId34" Type="http://schemas.openxmlformats.org/officeDocument/2006/relationships/image" Target="../media/image1043.png"/><Relationship Id="rId7" Type="http://schemas.openxmlformats.org/officeDocument/2006/relationships/image" Target="../media/image755.png"/><Relationship Id="rId12" Type="http://schemas.openxmlformats.org/officeDocument/2006/relationships/customXml" Target="../ink/ink1071.xml"/><Relationship Id="rId17" Type="http://schemas.openxmlformats.org/officeDocument/2006/relationships/customXml" Target="../ink/ink1076.xml"/><Relationship Id="rId25" Type="http://schemas.openxmlformats.org/officeDocument/2006/relationships/customXml" Target="../ink/ink1084.xml"/><Relationship Id="rId33" Type="http://schemas.openxmlformats.org/officeDocument/2006/relationships/customXml" Target="../ink/ink1090.xml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1075.xml"/><Relationship Id="rId20" Type="http://schemas.openxmlformats.org/officeDocument/2006/relationships/customXml" Target="../ink/ink1079.xml"/><Relationship Id="rId29" Type="http://schemas.openxmlformats.org/officeDocument/2006/relationships/customXml" Target="../ink/ink108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68.xml"/><Relationship Id="rId11" Type="http://schemas.openxmlformats.org/officeDocument/2006/relationships/image" Target="../media/image805.png"/><Relationship Id="rId24" Type="http://schemas.openxmlformats.org/officeDocument/2006/relationships/customXml" Target="../ink/ink1083.xml"/><Relationship Id="rId32" Type="http://schemas.openxmlformats.org/officeDocument/2006/relationships/image" Target="../media/image1042.png"/><Relationship Id="rId5" Type="http://schemas.openxmlformats.org/officeDocument/2006/relationships/image" Target="../media/image754.png"/><Relationship Id="rId15" Type="http://schemas.openxmlformats.org/officeDocument/2006/relationships/customXml" Target="../ink/ink1074.xml"/><Relationship Id="rId23" Type="http://schemas.openxmlformats.org/officeDocument/2006/relationships/customXml" Target="../ink/ink1082.xml"/><Relationship Id="rId28" Type="http://schemas.openxmlformats.org/officeDocument/2006/relationships/customXml" Target="../ink/ink1087.xml"/><Relationship Id="rId10" Type="http://schemas.openxmlformats.org/officeDocument/2006/relationships/customXml" Target="../ink/ink1070.xml"/><Relationship Id="rId19" Type="http://schemas.openxmlformats.org/officeDocument/2006/relationships/customXml" Target="../ink/ink1078.xml"/><Relationship Id="rId31" Type="http://schemas.openxmlformats.org/officeDocument/2006/relationships/customXml" Target="../ink/ink1089.xml"/><Relationship Id="rId4" Type="http://schemas.openxmlformats.org/officeDocument/2006/relationships/customXml" Target="../ink/ink1067.xml"/><Relationship Id="rId9" Type="http://schemas.openxmlformats.org/officeDocument/2006/relationships/image" Target="../media/image1041.png"/><Relationship Id="rId14" Type="http://schemas.openxmlformats.org/officeDocument/2006/relationships/customXml" Target="../ink/ink1073.xml"/><Relationship Id="rId22" Type="http://schemas.openxmlformats.org/officeDocument/2006/relationships/customXml" Target="../ink/ink1081.xml"/><Relationship Id="rId27" Type="http://schemas.openxmlformats.org/officeDocument/2006/relationships/customXml" Target="../ink/ink1086.xml"/><Relationship Id="rId30" Type="http://schemas.openxmlformats.org/officeDocument/2006/relationships/image" Target="../media/image806.png"/><Relationship Id="rId35" Type="http://schemas.openxmlformats.org/officeDocument/2006/relationships/image" Target="../media/image10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3.xml"/><Relationship Id="rId13" Type="http://schemas.openxmlformats.org/officeDocument/2006/relationships/customXml" Target="../ink/ink1096.xml"/><Relationship Id="rId18" Type="http://schemas.openxmlformats.org/officeDocument/2006/relationships/customXml" Target="../ink/ink1101.xml"/><Relationship Id="rId26" Type="http://schemas.openxmlformats.org/officeDocument/2006/relationships/customXml" Target="../ink/ink1109.xml"/><Relationship Id="rId3" Type="http://schemas.openxmlformats.org/officeDocument/2006/relationships/image" Target="../media/image7.png"/><Relationship Id="rId21" Type="http://schemas.openxmlformats.org/officeDocument/2006/relationships/customXml" Target="../ink/ink1104.xml"/><Relationship Id="rId34" Type="http://schemas.openxmlformats.org/officeDocument/2006/relationships/image" Target="../media/image1043.png"/><Relationship Id="rId7" Type="http://schemas.openxmlformats.org/officeDocument/2006/relationships/image" Target="../media/image755.png"/><Relationship Id="rId12" Type="http://schemas.openxmlformats.org/officeDocument/2006/relationships/customXml" Target="../ink/ink1095.xml"/><Relationship Id="rId17" Type="http://schemas.openxmlformats.org/officeDocument/2006/relationships/customXml" Target="../ink/ink1100.xml"/><Relationship Id="rId25" Type="http://schemas.openxmlformats.org/officeDocument/2006/relationships/customXml" Target="../ink/ink1108.xml"/><Relationship Id="rId33" Type="http://schemas.openxmlformats.org/officeDocument/2006/relationships/customXml" Target="../ink/ink1114.xml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099.xml"/><Relationship Id="rId20" Type="http://schemas.openxmlformats.org/officeDocument/2006/relationships/customXml" Target="../ink/ink1103.xml"/><Relationship Id="rId29" Type="http://schemas.openxmlformats.org/officeDocument/2006/relationships/customXml" Target="../ink/ink111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92.xml"/><Relationship Id="rId11" Type="http://schemas.openxmlformats.org/officeDocument/2006/relationships/image" Target="../media/image805.png"/><Relationship Id="rId24" Type="http://schemas.openxmlformats.org/officeDocument/2006/relationships/customXml" Target="../ink/ink1107.xml"/><Relationship Id="rId32" Type="http://schemas.openxmlformats.org/officeDocument/2006/relationships/image" Target="../media/image1042.png"/><Relationship Id="rId5" Type="http://schemas.openxmlformats.org/officeDocument/2006/relationships/image" Target="../media/image754.png"/><Relationship Id="rId15" Type="http://schemas.openxmlformats.org/officeDocument/2006/relationships/customXml" Target="../ink/ink1098.xml"/><Relationship Id="rId23" Type="http://schemas.openxmlformats.org/officeDocument/2006/relationships/customXml" Target="../ink/ink1106.xml"/><Relationship Id="rId28" Type="http://schemas.openxmlformats.org/officeDocument/2006/relationships/customXml" Target="../ink/ink1111.xml"/><Relationship Id="rId10" Type="http://schemas.openxmlformats.org/officeDocument/2006/relationships/customXml" Target="../ink/ink1094.xml"/><Relationship Id="rId19" Type="http://schemas.openxmlformats.org/officeDocument/2006/relationships/customXml" Target="../ink/ink1102.xml"/><Relationship Id="rId31" Type="http://schemas.openxmlformats.org/officeDocument/2006/relationships/customXml" Target="../ink/ink1113.xml"/><Relationship Id="rId4" Type="http://schemas.openxmlformats.org/officeDocument/2006/relationships/customXml" Target="../ink/ink1091.xml"/><Relationship Id="rId9" Type="http://schemas.openxmlformats.org/officeDocument/2006/relationships/image" Target="../media/image1041.png"/><Relationship Id="rId14" Type="http://schemas.openxmlformats.org/officeDocument/2006/relationships/customXml" Target="../ink/ink1097.xml"/><Relationship Id="rId22" Type="http://schemas.openxmlformats.org/officeDocument/2006/relationships/customXml" Target="../ink/ink1105.xml"/><Relationship Id="rId27" Type="http://schemas.openxmlformats.org/officeDocument/2006/relationships/customXml" Target="../ink/ink1110.xml"/><Relationship Id="rId30" Type="http://schemas.openxmlformats.org/officeDocument/2006/relationships/image" Target="../media/image806.png"/><Relationship Id="rId35" Type="http://schemas.openxmlformats.org/officeDocument/2006/relationships/image" Target="../media/image1044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20.xml"/><Relationship Id="rId18" Type="http://schemas.openxmlformats.org/officeDocument/2006/relationships/customXml" Target="../ink/ink1125.xml"/><Relationship Id="rId26" Type="http://schemas.openxmlformats.org/officeDocument/2006/relationships/customXml" Target="../ink/ink1133.xml"/><Relationship Id="rId39" Type="http://schemas.openxmlformats.org/officeDocument/2006/relationships/image" Target="../media/image1048.png"/><Relationship Id="rId21" Type="http://schemas.openxmlformats.org/officeDocument/2006/relationships/customXml" Target="../ink/ink1128.xml"/><Relationship Id="rId34" Type="http://schemas.openxmlformats.org/officeDocument/2006/relationships/image" Target="../media/image1043.png"/><Relationship Id="rId42" Type="http://schemas.openxmlformats.org/officeDocument/2006/relationships/customXml" Target="../ink/ink1142.xml"/><Relationship Id="rId47" Type="http://schemas.openxmlformats.org/officeDocument/2006/relationships/image" Target="../media/image1052.png"/><Relationship Id="rId50" Type="http://schemas.openxmlformats.org/officeDocument/2006/relationships/customXml" Target="../ink/ink1146.xml"/><Relationship Id="rId55" Type="http://schemas.openxmlformats.org/officeDocument/2006/relationships/image" Target="../media/image1056.png"/><Relationship Id="rId63" Type="http://schemas.openxmlformats.org/officeDocument/2006/relationships/image" Target="../media/image1060.png"/><Relationship Id="rId68" Type="http://schemas.openxmlformats.org/officeDocument/2006/relationships/customXml" Target="../ink/ink1155.xml"/><Relationship Id="rId76" Type="http://schemas.openxmlformats.org/officeDocument/2006/relationships/customXml" Target="../ink/ink1159.xml"/><Relationship Id="rId84" Type="http://schemas.openxmlformats.org/officeDocument/2006/relationships/customXml" Target="../ink/ink1163.xml"/><Relationship Id="rId89" Type="http://schemas.openxmlformats.org/officeDocument/2006/relationships/image" Target="../media/image1073.png"/><Relationship Id="rId7" Type="http://schemas.openxmlformats.org/officeDocument/2006/relationships/image" Target="../media/image755.png"/><Relationship Id="rId71" Type="http://schemas.openxmlformats.org/officeDocument/2006/relationships/image" Target="../media/image1064.png"/><Relationship Id="rId92" Type="http://schemas.openxmlformats.org/officeDocument/2006/relationships/customXml" Target="../ink/ink1167.xml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1123.xml"/><Relationship Id="rId29" Type="http://schemas.openxmlformats.org/officeDocument/2006/relationships/customXml" Target="../ink/ink1136.xml"/><Relationship Id="rId11" Type="http://schemas.openxmlformats.org/officeDocument/2006/relationships/image" Target="../media/image805.png"/><Relationship Id="rId24" Type="http://schemas.openxmlformats.org/officeDocument/2006/relationships/customXml" Target="../ink/ink1131.xml"/><Relationship Id="rId32" Type="http://schemas.openxmlformats.org/officeDocument/2006/relationships/image" Target="../media/image1042.png"/><Relationship Id="rId37" Type="http://schemas.openxmlformats.org/officeDocument/2006/relationships/image" Target="../media/image1047.png"/><Relationship Id="rId40" Type="http://schemas.openxmlformats.org/officeDocument/2006/relationships/customXml" Target="../ink/ink1141.xml"/><Relationship Id="rId45" Type="http://schemas.openxmlformats.org/officeDocument/2006/relationships/image" Target="../media/image1051.png"/><Relationship Id="rId53" Type="http://schemas.openxmlformats.org/officeDocument/2006/relationships/image" Target="../media/image1055.png"/><Relationship Id="rId58" Type="http://schemas.openxmlformats.org/officeDocument/2006/relationships/customXml" Target="../ink/ink1150.xml"/><Relationship Id="rId66" Type="http://schemas.openxmlformats.org/officeDocument/2006/relationships/customXml" Target="../ink/ink1154.xml"/><Relationship Id="rId74" Type="http://schemas.openxmlformats.org/officeDocument/2006/relationships/customXml" Target="../ink/ink1158.xml"/><Relationship Id="rId79" Type="http://schemas.openxmlformats.org/officeDocument/2006/relationships/image" Target="../media/image1068.png"/><Relationship Id="rId87" Type="http://schemas.openxmlformats.org/officeDocument/2006/relationships/image" Target="../media/image1072.png"/><Relationship Id="rId5" Type="http://schemas.openxmlformats.org/officeDocument/2006/relationships/image" Target="../media/image754.png"/><Relationship Id="rId61" Type="http://schemas.openxmlformats.org/officeDocument/2006/relationships/image" Target="../media/image1059.png"/><Relationship Id="rId82" Type="http://schemas.openxmlformats.org/officeDocument/2006/relationships/customXml" Target="../ink/ink1162.xml"/><Relationship Id="rId90" Type="http://schemas.openxmlformats.org/officeDocument/2006/relationships/customXml" Target="../ink/ink1166.xml"/><Relationship Id="rId95" Type="http://schemas.openxmlformats.org/officeDocument/2006/relationships/image" Target="../media/image1076.png"/><Relationship Id="rId19" Type="http://schemas.openxmlformats.org/officeDocument/2006/relationships/customXml" Target="../ink/ink1126.xml"/><Relationship Id="rId14" Type="http://schemas.openxmlformats.org/officeDocument/2006/relationships/customXml" Target="../ink/ink1121.xml"/><Relationship Id="rId22" Type="http://schemas.openxmlformats.org/officeDocument/2006/relationships/customXml" Target="../ink/ink1129.xml"/><Relationship Id="rId27" Type="http://schemas.openxmlformats.org/officeDocument/2006/relationships/customXml" Target="../ink/ink1134.xml"/><Relationship Id="rId30" Type="http://schemas.openxmlformats.org/officeDocument/2006/relationships/image" Target="../media/image806.png"/><Relationship Id="rId35" Type="http://schemas.openxmlformats.org/officeDocument/2006/relationships/image" Target="../media/image1045.png"/><Relationship Id="rId43" Type="http://schemas.openxmlformats.org/officeDocument/2006/relationships/image" Target="../media/image1050.png"/><Relationship Id="rId48" Type="http://schemas.openxmlformats.org/officeDocument/2006/relationships/customXml" Target="../ink/ink1145.xml"/><Relationship Id="rId56" Type="http://schemas.openxmlformats.org/officeDocument/2006/relationships/customXml" Target="../ink/ink1149.xml"/><Relationship Id="rId64" Type="http://schemas.openxmlformats.org/officeDocument/2006/relationships/customXml" Target="../ink/ink1153.xml"/><Relationship Id="rId69" Type="http://schemas.openxmlformats.org/officeDocument/2006/relationships/image" Target="../media/image1063.png"/><Relationship Id="rId77" Type="http://schemas.openxmlformats.org/officeDocument/2006/relationships/image" Target="../media/image1067.png"/><Relationship Id="rId8" Type="http://schemas.openxmlformats.org/officeDocument/2006/relationships/customXml" Target="../ink/ink1117.xml"/><Relationship Id="rId51" Type="http://schemas.openxmlformats.org/officeDocument/2006/relationships/image" Target="../media/image1054.png"/><Relationship Id="rId72" Type="http://schemas.openxmlformats.org/officeDocument/2006/relationships/customXml" Target="../ink/ink1157.xml"/><Relationship Id="rId80" Type="http://schemas.openxmlformats.org/officeDocument/2006/relationships/customXml" Target="../ink/ink1161.xml"/><Relationship Id="rId85" Type="http://schemas.openxmlformats.org/officeDocument/2006/relationships/image" Target="../media/image1071.png"/><Relationship Id="rId93" Type="http://schemas.openxmlformats.org/officeDocument/2006/relationships/image" Target="../media/image1075.png"/><Relationship Id="rId3" Type="http://schemas.openxmlformats.org/officeDocument/2006/relationships/image" Target="../media/image7.png"/><Relationship Id="rId12" Type="http://schemas.openxmlformats.org/officeDocument/2006/relationships/customXml" Target="../ink/ink1119.xml"/><Relationship Id="rId17" Type="http://schemas.openxmlformats.org/officeDocument/2006/relationships/customXml" Target="../ink/ink1124.xml"/><Relationship Id="rId25" Type="http://schemas.openxmlformats.org/officeDocument/2006/relationships/customXml" Target="../ink/ink1132.xml"/><Relationship Id="rId33" Type="http://schemas.openxmlformats.org/officeDocument/2006/relationships/customXml" Target="../ink/ink1138.xml"/><Relationship Id="rId38" Type="http://schemas.openxmlformats.org/officeDocument/2006/relationships/customXml" Target="../ink/ink1140.xml"/><Relationship Id="rId46" Type="http://schemas.openxmlformats.org/officeDocument/2006/relationships/customXml" Target="../ink/ink1144.xml"/><Relationship Id="rId59" Type="http://schemas.openxmlformats.org/officeDocument/2006/relationships/image" Target="../media/image1058.png"/><Relationship Id="rId67" Type="http://schemas.openxmlformats.org/officeDocument/2006/relationships/image" Target="../media/image1062.png"/><Relationship Id="rId20" Type="http://schemas.openxmlformats.org/officeDocument/2006/relationships/customXml" Target="../ink/ink1127.xml"/><Relationship Id="rId41" Type="http://schemas.openxmlformats.org/officeDocument/2006/relationships/image" Target="../media/image1049.png"/><Relationship Id="rId54" Type="http://schemas.openxmlformats.org/officeDocument/2006/relationships/customXml" Target="../ink/ink1148.xml"/><Relationship Id="rId62" Type="http://schemas.openxmlformats.org/officeDocument/2006/relationships/customXml" Target="../ink/ink1152.xml"/><Relationship Id="rId70" Type="http://schemas.openxmlformats.org/officeDocument/2006/relationships/customXml" Target="../ink/ink1156.xml"/><Relationship Id="rId75" Type="http://schemas.openxmlformats.org/officeDocument/2006/relationships/image" Target="../media/image1066.png"/><Relationship Id="rId83" Type="http://schemas.openxmlformats.org/officeDocument/2006/relationships/image" Target="../media/image1070.png"/><Relationship Id="rId88" Type="http://schemas.openxmlformats.org/officeDocument/2006/relationships/customXml" Target="../ink/ink1165.xml"/><Relationship Id="rId91" Type="http://schemas.openxmlformats.org/officeDocument/2006/relationships/image" Target="../media/image107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16.xml"/><Relationship Id="rId15" Type="http://schemas.openxmlformats.org/officeDocument/2006/relationships/customXml" Target="../ink/ink1122.xml"/><Relationship Id="rId23" Type="http://schemas.openxmlformats.org/officeDocument/2006/relationships/customXml" Target="../ink/ink1130.xml"/><Relationship Id="rId28" Type="http://schemas.openxmlformats.org/officeDocument/2006/relationships/customXml" Target="../ink/ink1135.xml"/><Relationship Id="rId36" Type="http://schemas.openxmlformats.org/officeDocument/2006/relationships/customXml" Target="../ink/ink1139.xml"/><Relationship Id="rId49" Type="http://schemas.openxmlformats.org/officeDocument/2006/relationships/image" Target="../media/image1053.png"/><Relationship Id="rId57" Type="http://schemas.openxmlformats.org/officeDocument/2006/relationships/image" Target="../media/image1057.png"/><Relationship Id="rId10" Type="http://schemas.openxmlformats.org/officeDocument/2006/relationships/customXml" Target="../ink/ink1118.xml"/><Relationship Id="rId31" Type="http://schemas.openxmlformats.org/officeDocument/2006/relationships/customXml" Target="../ink/ink1137.xml"/><Relationship Id="rId44" Type="http://schemas.openxmlformats.org/officeDocument/2006/relationships/customXml" Target="../ink/ink1143.xml"/><Relationship Id="rId52" Type="http://schemas.openxmlformats.org/officeDocument/2006/relationships/customXml" Target="../ink/ink1147.xml"/><Relationship Id="rId60" Type="http://schemas.openxmlformats.org/officeDocument/2006/relationships/customXml" Target="../ink/ink1151.xml"/><Relationship Id="rId65" Type="http://schemas.openxmlformats.org/officeDocument/2006/relationships/image" Target="../media/image1061.png"/><Relationship Id="rId73" Type="http://schemas.openxmlformats.org/officeDocument/2006/relationships/image" Target="../media/image1065.png"/><Relationship Id="rId78" Type="http://schemas.openxmlformats.org/officeDocument/2006/relationships/customXml" Target="../ink/ink1160.xml"/><Relationship Id="rId81" Type="http://schemas.openxmlformats.org/officeDocument/2006/relationships/image" Target="../media/image1069.png"/><Relationship Id="rId86" Type="http://schemas.openxmlformats.org/officeDocument/2006/relationships/customXml" Target="../ink/ink1164.xml"/><Relationship Id="rId94" Type="http://schemas.openxmlformats.org/officeDocument/2006/relationships/customXml" Target="../ink/ink1168.xml"/><Relationship Id="rId4" Type="http://schemas.openxmlformats.org/officeDocument/2006/relationships/customXml" Target="../ink/ink1115.xml"/><Relationship Id="rId9" Type="http://schemas.openxmlformats.org/officeDocument/2006/relationships/image" Target="../media/image10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74.xml"/><Relationship Id="rId18" Type="http://schemas.openxmlformats.org/officeDocument/2006/relationships/image" Target="../media/image1084.png"/><Relationship Id="rId26" Type="http://schemas.openxmlformats.org/officeDocument/2006/relationships/image" Target="../media/image1088.png"/><Relationship Id="rId39" Type="http://schemas.openxmlformats.org/officeDocument/2006/relationships/customXml" Target="../ink/ink1187.xml"/><Relationship Id="rId21" Type="http://schemas.openxmlformats.org/officeDocument/2006/relationships/customXml" Target="../ink/ink1178.xml"/><Relationship Id="rId34" Type="http://schemas.openxmlformats.org/officeDocument/2006/relationships/image" Target="../media/image1092.png"/><Relationship Id="rId42" Type="http://schemas.openxmlformats.org/officeDocument/2006/relationships/image" Target="../media/image1096.png"/><Relationship Id="rId47" Type="http://schemas.openxmlformats.org/officeDocument/2006/relationships/customXml" Target="../ink/ink1191.xml"/><Relationship Id="rId50" Type="http://schemas.openxmlformats.org/officeDocument/2006/relationships/image" Target="../media/image1100.png"/><Relationship Id="rId55" Type="http://schemas.openxmlformats.org/officeDocument/2006/relationships/customXml" Target="../ink/ink1195.xml"/><Relationship Id="rId63" Type="http://schemas.openxmlformats.org/officeDocument/2006/relationships/customXml" Target="../ink/ink1199.xml"/><Relationship Id="rId68" Type="http://schemas.openxmlformats.org/officeDocument/2006/relationships/image" Target="../media/image1109.png"/><Relationship Id="rId7" Type="http://schemas.openxmlformats.org/officeDocument/2006/relationships/customXml" Target="../ink/ink1171.xml"/><Relationship Id="rId2" Type="http://schemas.openxmlformats.org/officeDocument/2006/relationships/image" Target="../media/image1046.png"/><Relationship Id="rId16" Type="http://schemas.openxmlformats.org/officeDocument/2006/relationships/image" Target="../media/image1083.png"/><Relationship Id="rId29" Type="http://schemas.openxmlformats.org/officeDocument/2006/relationships/customXml" Target="../ink/ink11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8.png"/><Relationship Id="rId11" Type="http://schemas.openxmlformats.org/officeDocument/2006/relationships/customXml" Target="../ink/ink1173.xml"/><Relationship Id="rId24" Type="http://schemas.openxmlformats.org/officeDocument/2006/relationships/image" Target="../media/image1087.png"/><Relationship Id="rId32" Type="http://schemas.openxmlformats.org/officeDocument/2006/relationships/image" Target="../media/image1091.png"/><Relationship Id="rId37" Type="http://schemas.openxmlformats.org/officeDocument/2006/relationships/customXml" Target="../ink/ink1186.xml"/><Relationship Id="rId40" Type="http://schemas.openxmlformats.org/officeDocument/2006/relationships/image" Target="../media/image1095.png"/><Relationship Id="rId45" Type="http://schemas.openxmlformats.org/officeDocument/2006/relationships/customXml" Target="../ink/ink1190.xml"/><Relationship Id="rId53" Type="http://schemas.openxmlformats.org/officeDocument/2006/relationships/customXml" Target="../ink/ink1194.xml"/><Relationship Id="rId58" Type="http://schemas.openxmlformats.org/officeDocument/2006/relationships/image" Target="../media/image1104.png"/><Relationship Id="rId66" Type="http://schemas.openxmlformats.org/officeDocument/2006/relationships/image" Target="../media/image1108.png"/><Relationship Id="rId5" Type="http://schemas.openxmlformats.org/officeDocument/2006/relationships/customXml" Target="../ink/ink1170.xml"/><Relationship Id="rId15" Type="http://schemas.openxmlformats.org/officeDocument/2006/relationships/customXml" Target="../ink/ink1175.xml"/><Relationship Id="rId23" Type="http://schemas.openxmlformats.org/officeDocument/2006/relationships/customXml" Target="../ink/ink1179.xml"/><Relationship Id="rId28" Type="http://schemas.openxmlformats.org/officeDocument/2006/relationships/image" Target="../media/image1089.png"/><Relationship Id="rId36" Type="http://schemas.openxmlformats.org/officeDocument/2006/relationships/image" Target="../media/image1093.png"/><Relationship Id="rId49" Type="http://schemas.openxmlformats.org/officeDocument/2006/relationships/customXml" Target="../ink/ink1192.xml"/><Relationship Id="rId57" Type="http://schemas.openxmlformats.org/officeDocument/2006/relationships/customXml" Target="../ink/ink1196.xml"/><Relationship Id="rId61" Type="http://schemas.openxmlformats.org/officeDocument/2006/relationships/customXml" Target="../ink/ink1198.xml"/><Relationship Id="rId10" Type="http://schemas.openxmlformats.org/officeDocument/2006/relationships/image" Target="../media/image1080.png"/><Relationship Id="rId19" Type="http://schemas.openxmlformats.org/officeDocument/2006/relationships/customXml" Target="../ink/ink1177.xml"/><Relationship Id="rId31" Type="http://schemas.openxmlformats.org/officeDocument/2006/relationships/customXml" Target="../ink/ink1183.xml"/><Relationship Id="rId44" Type="http://schemas.openxmlformats.org/officeDocument/2006/relationships/image" Target="../media/image1097.png"/><Relationship Id="rId52" Type="http://schemas.openxmlformats.org/officeDocument/2006/relationships/image" Target="../media/image1101.png"/><Relationship Id="rId60" Type="http://schemas.openxmlformats.org/officeDocument/2006/relationships/image" Target="../media/image1105.png"/><Relationship Id="rId65" Type="http://schemas.openxmlformats.org/officeDocument/2006/relationships/customXml" Target="../ink/ink1200.xml"/><Relationship Id="rId4" Type="http://schemas.openxmlformats.org/officeDocument/2006/relationships/image" Target="../media/image1077.png"/><Relationship Id="rId9" Type="http://schemas.openxmlformats.org/officeDocument/2006/relationships/customXml" Target="../ink/ink1172.xml"/><Relationship Id="rId14" Type="http://schemas.openxmlformats.org/officeDocument/2006/relationships/image" Target="../media/image1082.png"/><Relationship Id="rId22" Type="http://schemas.openxmlformats.org/officeDocument/2006/relationships/image" Target="../media/image1086.png"/><Relationship Id="rId27" Type="http://schemas.openxmlformats.org/officeDocument/2006/relationships/customXml" Target="../ink/ink1181.xml"/><Relationship Id="rId30" Type="http://schemas.openxmlformats.org/officeDocument/2006/relationships/image" Target="../media/image1090.png"/><Relationship Id="rId35" Type="http://schemas.openxmlformats.org/officeDocument/2006/relationships/customXml" Target="../ink/ink1185.xml"/><Relationship Id="rId43" Type="http://schemas.openxmlformats.org/officeDocument/2006/relationships/customXml" Target="../ink/ink1189.xml"/><Relationship Id="rId48" Type="http://schemas.openxmlformats.org/officeDocument/2006/relationships/image" Target="../media/image1099.png"/><Relationship Id="rId56" Type="http://schemas.openxmlformats.org/officeDocument/2006/relationships/image" Target="../media/image1103.png"/><Relationship Id="rId64" Type="http://schemas.openxmlformats.org/officeDocument/2006/relationships/image" Target="../media/image1107.png"/><Relationship Id="rId8" Type="http://schemas.openxmlformats.org/officeDocument/2006/relationships/image" Target="../media/image1079.png"/><Relationship Id="rId51" Type="http://schemas.openxmlformats.org/officeDocument/2006/relationships/customXml" Target="../ink/ink1193.xml"/><Relationship Id="rId3" Type="http://schemas.openxmlformats.org/officeDocument/2006/relationships/customXml" Target="../ink/ink1169.xml"/><Relationship Id="rId12" Type="http://schemas.openxmlformats.org/officeDocument/2006/relationships/image" Target="../media/image1081.png"/><Relationship Id="rId17" Type="http://schemas.openxmlformats.org/officeDocument/2006/relationships/customXml" Target="../ink/ink1176.xml"/><Relationship Id="rId25" Type="http://schemas.openxmlformats.org/officeDocument/2006/relationships/customXml" Target="../ink/ink1180.xml"/><Relationship Id="rId33" Type="http://schemas.openxmlformats.org/officeDocument/2006/relationships/customXml" Target="../ink/ink1184.xml"/><Relationship Id="rId38" Type="http://schemas.openxmlformats.org/officeDocument/2006/relationships/image" Target="../media/image1094.png"/><Relationship Id="rId46" Type="http://schemas.openxmlformats.org/officeDocument/2006/relationships/image" Target="../media/image1098.png"/><Relationship Id="rId59" Type="http://schemas.openxmlformats.org/officeDocument/2006/relationships/customXml" Target="../ink/ink1197.xml"/><Relationship Id="rId67" Type="http://schemas.openxmlformats.org/officeDocument/2006/relationships/customXml" Target="../ink/ink1201.xml"/><Relationship Id="rId20" Type="http://schemas.openxmlformats.org/officeDocument/2006/relationships/image" Target="../media/image1085.png"/><Relationship Id="rId41" Type="http://schemas.openxmlformats.org/officeDocument/2006/relationships/customXml" Target="../ink/ink1188.xml"/><Relationship Id="rId54" Type="http://schemas.openxmlformats.org/officeDocument/2006/relationships/image" Target="../media/image1102.png"/><Relationship Id="rId62" Type="http://schemas.openxmlformats.org/officeDocument/2006/relationships/image" Target="../media/image1106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20.png"/><Relationship Id="rId117" Type="http://schemas.openxmlformats.org/officeDocument/2006/relationships/image" Target="../media/image1166.png"/><Relationship Id="rId21" Type="http://schemas.openxmlformats.org/officeDocument/2006/relationships/customXml" Target="../ink/ink1211.xml"/><Relationship Id="rId42" Type="http://schemas.openxmlformats.org/officeDocument/2006/relationships/image" Target="../media/image1128.png"/><Relationship Id="rId47" Type="http://schemas.openxmlformats.org/officeDocument/2006/relationships/customXml" Target="../ink/ink1224.xml"/><Relationship Id="rId63" Type="http://schemas.openxmlformats.org/officeDocument/2006/relationships/customXml" Target="../ink/ink1232.xml"/><Relationship Id="rId68" Type="http://schemas.openxmlformats.org/officeDocument/2006/relationships/image" Target="../media/image1141.png"/><Relationship Id="rId84" Type="http://schemas.openxmlformats.org/officeDocument/2006/relationships/image" Target="../media/image1149.png"/><Relationship Id="rId89" Type="http://schemas.openxmlformats.org/officeDocument/2006/relationships/customXml" Target="../ink/ink1245.xml"/><Relationship Id="rId112" Type="http://schemas.openxmlformats.org/officeDocument/2006/relationships/image" Target="../media/image1163.png"/><Relationship Id="rId133" Type="http://schemas.openxmlformats.org/officeDocument/2006/relationships/image" Target="../media/image1174.png"/><Relationship Id="rId138" Type="http://schemas.openxmlformats.org/officeDocument/2006/relationships/customXml" Target="../ink/ink1269.xml"/><Relationship Id="rId154" Type="http://schemas.openxmlformats.org/officeDocument/2006/relationships/customXml" Target="../ink/ink1277.xml"/><Relationship Id="rId159" Type="http://schemas.openxmlformats.org/officeDocument/2006/relationships/image" Target="../media/image1187.png"/><Relationship Id="rId16" Type="http://schemas.openxmlformats.org/officeDocument/2006/relationships/image" Target="../media/image1115.png"/><Relationship Id="rId107" Type="http://schemas.openxmlformats.org/officeDocument/2006/relationships/customXml" Target="../ink/ink1254.xml"/><Relationship Id="rId11" Type="http://schemas.openxmlformats.org/officeDocument/2006/relationships/customXml" Target="../ink/ink1206.xml"/><Relationship Id="rId32" Type="http://schemas.openxmlformats.org/officeDocument/2006/relationships/image" Target="../media/image1123.png"/><Relationship Id="rId37" Type="http://schemas.openxmlformats.org/officeDocument/2006/relationships/customXml" Target="../ink/ink1219.xml"/><Relationship Id="rId53" Type="http://schemas.openxmlformats.org/officeDocument/2006/relationships/customXml" Target="../ink/ink1227.xml"/><Relationship Id="rId58" Type="http://schemas.openxmlformats.org/officeDocument/2006/relationships/image" Target="../media/image1136.png"/><Relationship Id="rId74" Type="http://schemas.openxmlformats.org/officeDocument/2006/relationships/image" Target="../media/image1144.png"/><Relationship Id="rId79" Type="http://schemas.openxmlformats.org/officeDocument/2006/relationships/customXml" Target="../ink/ink1240.xml"/><Relationship Id="rId102" Type="http://schemas.openxmlformats.org/officeDocument/2006/relationships/image" Target="../media/image1158.png"/><Relationship Id="rId123" Type="http://schemas.openxmlformats.org/officeDocument/2006/relationships/image" Target="../media/image1169.png"/><Relationship Id="rId128" Type="http://schemas.openxmlformats.org/officeDocument/2006/relationships/customXml" Target="../ink/ink1264.xml"/><Relationship Id="rId144" Type="http://schemas.openxmlformats.org/officeDocument/2006/relationships/customXml" Target="../ink/ink1272.xml"/><Relationship Id="rId149" Type="http://schemas.openxmlformats.org/officeDocument/2006/relationships/image" Target="../media/image1182.png"/><Relationship Id="rId5" Type="http://schemas.openxmlformats.org/officeDocument/2006/relationships/customXml" Target="../ink/ink1203.xml"/><Relationship Id="rId90" Type="http://schemas.openxmlformats.org/officeDocument/2006/relationships/image" Target="../media/image1152.png"/><Relationship Id="rId95" Type="http://schemas.openxmlformats.org/officeDocument/2006/relationships/customXml" Target="../ink/ink1248.xml"/><Relationship Id="rId160" Type="http://schemas.openxmlformats.org/officeDocument/2006/relationships/customXml" Target="../ink/ink1280.xml"/><Relationship Id="rId165" Type="http://schemas.openxmlformats.org/officeDocument/2006/relationships/image" Target="../media/image1190.png"/><Relationship Id="rId22" Type="http://schemas.openxmlformats.org/officeDocument/2006/relationships/image" Target="../media/image1118.png"/><Relationship Id="rId27" Type="http://schemas.openxmlformats.org/officeDocument/2006/relationships/customXml" Target="../ink/ink1214.xml"/><Relationship Id="rId43" Type="http://schemas.openxmlformats.org/officeDocument/2006/relationships/customXml" Target="../ink/ink1222.xml"/><Relationship Id="rId48" Type="http://schemas.openxmlformats.org/officeDocument/2006/relationships/image" Target="../media/image1131.png"/><Relationship Id="rId64" Type="http://schemas.openxmlformats.org/officeDocument/2006/relationships/image" Target="../media/image1139.png"/><Relationship Id="rId69" Type="http://schemas.openxmlformats.org/officeDocument/2006/relationships/customXml" Target="../ink/ink1235.xml"/><Relationship Id="rId113" Type="http://schemas.openxmlformats.org/officeDocument/2006/relationships/customXml" Target="../ink/ink1257.xml"/><Relationship Id="rId118" Type="http://schemas.openxmlformats.org/officeDocument/2006/relationships/customXml" Target="../ink/ink1259.xml"/><Relationship Id="rId134" Type="http://schemas.openxmlformats.org/officeDocument/2006/relationships/customXml" Target="../ink/ink1267.xml"/><Relationship Id="rId139" Type="http://schemas.openxmlformats.org/officeDocument/2006/relationships/image" Target="../media/image1177.png"/><Relationship Id="rId80" Type="http://schemas.openxmlformats.org/officeDocument/2006/relationships/image" Target="../media/image1147.png"/><Relationship Id="rId85" Type="http://schemas.openxmlformats.org/officeDocument/2006/relationships/customXml" Target="../ink/ink1243.xml"/><Relationship Id="rId150" Type="http://schemas.openxmlformats.org/officeDocument/2006/relationships/customXml" Target="../ink/ink1275.xml"/><Relationship Id="rId155" Type="http://schemas.openxmlformats.org/officeDocument/2006/relationships/image" Target="../media/image1185.png"/><Relationship Id="rId12" Type="http://schemas.openxmlformats.org/officeDocument/2006/relationships/image" Target="../media/image1113.png"/><Relationship Id="rId17" Type="http://schemas.openxmlformats.org/officeDocument/2006/relationships/customXml" Target="../ink/ink1209.xml"/><Relationship Id="rId33" Type="http://schemas.openxmlformats.org/officeDocument/2006/relationships/customXml" Target="../ink/ink1217.xml"/><Relationship Id="rId38" Type="http://schemas.openxmlformats.org/officeDocument/2006/relationships/image" Target="../media/image1126.png"/><Relationship Id="rId59" Type="http://schemas.openxmlformats.org/officeDocument/2006/relationships/customXml" Target="../ink/ink1230.xml"/><Relationship Id="rId103" Type="http://schemas.openxmlformats.org/officeDocument/2006/relationships/customXml" Target="../ink/ink1252.xml"/><Relationship Id="rId108" Type="http://schemas.openxmlformats.org/officeDocument/2006/relationships/image" Target="../media/image1161.png"/><Relationship Id="rId124" Type="http://schemas.openxmlformats.org/officeDocument/2006/relationships/customXml" Target="../ink/ink1262.xml"/><Relationship Id="rId129" Type="http://schemas.openxmlformats.org/officeDocument/2006/relationships/image" Target="../media/image1172.png"/><Relationship Id="rId54" Type="http://schemas.openxmlformats.org/officeDocument/2006/relationships/image" Target="../media/image1134.png"/><Relationship Id="rId70" Type="http://schemas.openxmlformats.org/officeDocument/2006/relationships/image" Target="../media/image1142.png"/><Relationship Id="rId75" Type="http://schemas.openxmlformats.org/officeDocument/2006/relationships/customXml" Target="../ink/ink1238.xml"/><Relationship Id="rId91" Type="http://schemas.openxmlformats.org/officeDocument/2006/relationships/customXml" Target="../ink/ink1246.xml"/><Relationship Id="rId96" Type="http://schemas.openxmlformats.org/officeDocument/2006/relationships/image" Target="../media/image1155.png"/><Relationship Id="rId140" Type="http://schemas.openxmlformats.org/officeDocument/2006/relationships/customXml" Target="../ink/ink1270.xml"/><Relationship Id="rId145" Type="http://schemas.openxmlformats.org/officeDocument/2006/relationships/image" Target="../media/image1180.png"/><Relationship Id="rId161" Type="http://schemas.openxmlformats.org/officeDocument/2006/relationships/image" Target="../media/image1188.png"/><Relationship Id="rId166" Type="http://schemas.openxmlformats.org/officeDocument/2006/relationships/customXml" Target="../ink/ink12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0.png"/><Relationship Id="rId15" Type="http://schemas.openxmlformats.org/officeDocument/2006/relationships/customXml" Target="../ink/ink1208.xml"/><Relationship Id="rId23" Type="http://schemas.openxmlformats.org/officeDocument/2006/relationships/customXml" Target="../ink/ink1212.xml"/><Relationship Id="rId28" Type="http://schemas.openxmlformats.org/officeDocument/2006/relationships/image" Target="../media/image1121.png"/><Relationship Id="rId36" Type="http://schemas.openxmlformats.org/officeDocument/2006/relationships/image" Target="../media/image1125.png"/><Relationship Id="rId49" Type="http://schemas.openxmlformats.org/officeDocument/2006/relationships/customXml" Target="../ink/ink1225.xml"/><Relationship Id="rId57" Type="http://schemas.openxmlformats.org/officeDocument/2006/relationships/customXml" Target="../ink/ink1229.xml"/><Relationship Id="rId106" Type="http://schemas.openxmlformats.org/officeDocument/2006/relationships/image" Target="../media/image1160.png"/><Relationship Id="rId114" Type="http://schemas.openxmlformats.org/officeDocument/2006/relationships/image" Target="../media/image1164.png"/><Relationship Id="rId119" Type="http://schemas.openxmlformats.org/officeDocument/2006/relationships/image" Target="../media/image1167.png"/><Relationship Id="rId127" Type="http://schemas.openxmlformats.org/officeDocument/2006/relationships/image" Target="../media/image1171.png"/><Relationship Id="rId10" Type="http://schemas.openxmlformats.org/officeDocument/2006/relationships/image" Target="../media/image1112.png"/><Relationship Id="rId31" Type="http://schemas.openxmlformats.org/officeDocument/2006/relationships/customXml" Target="../ink/ink1216.xml"/><Relationship Id="rId44" Type="http://schemas.openxmlformats.org/officeDocument/2006/relationships/image" Target="../media/image1129.png"/><Relationship Id="rId52" Type="http://schemas.openxmlformats.org/officeDocument/2006/relationships/image" Target="../media/image1133.png"/><Relationship Id="rId60" Type="http://schemas.openxmlformats.org/officeDocument/2006/relationships/image" Target="../media/image1137.png"/><Relationship Id="rId65" Type="http://schemas.openxmlformats.org/officeDocument/2006/relationships/customXml" Target="../ink/ink1233.xml"/><Relationship Id="rId73" Type="http://schemas.openxmlformats.org/officeDocument/2006/relationships/customXml" Target="../ink/ink1237.xml"/><Relationship Id="rId78" Type="http://schemas.openxmlformats.org/officeDocument/2006/relationships/image" Target="../media/image1146.png"/><Relationship Id="rId81" Type="http://schemas.openxmlformats.org/officeDocument/2006/relationships/customXml" Target="../ink/ink1241.xml"/><Relationship Id="rId86" Type="http://schemas.openxmlformats.org/officeDocument/2006/relationships/image" Target="../media/image1150.png"/><Relationship Id="rId94" Type="http://schemas.openxmlformats.org/officeDocument/2006/relationships/image" Target="../media/image1154.png"/><Relationship Id="rId99" Type="http://schemas.openxmlformats.org/officeDocument/2006/relationships/customXml" Target="../ink/ink1250.xml"/><Relationship Id="rId101" Type="http://schemas.openxmlformats.org/officeDocument/2006/relationships/customXml" Target="../ink/ink1251.xml"/><Relationship Id="rId122" Type="http://schemas.openxmlformats.org/officeDocument/2006/relationships/customXml" Target="../ink/ink1261.xml"/><Relationship Id="rId130" Type="http://schemas.openxmlformats.org/officeDocument/2006/relationships/customXml" Target="../ink/ink1265.xml"/><Relationship Id="rId135" Type="http://schemas.openxmlformats.org/officeDocument/2006/relationships/image" Target="../media/image1175.png"/><Relationship Id="rId143" Type="http://schemas.openxmlformats.org/officeDocument/2006/relationships/image" Target="../media/image1179.png"/><Relationship Id="rId148" Type="http://schemas.openxmlformats.org/officeDocument/2006/relationships/customXml" Target="../ink/ink1274.xml"/><Relationship Id="rId151" Type="http://schemas.openxmlformats.org/officeDocument/2006/relationships/image" Target="../media/image1183.png"/><Relationship Id="rId156" Type="http://schemas.openxmlformats.org/officeDocument/2006/relationships/customXml" Target="../ink/ink1278.xml"/><Relationship Id="rId164" Type="http://schemas.openxmlformats.org/officeDocument/2006/relationships/customXml" Target="../ink/ink1282.xml"/><Relationship Id="rId4" Type="http://schemas.openxmlformats.org/officeDocument/2006/relationships/image" Target="../media/image1081.png"/><Relationship Id="rId9" Type="http://schemas.openxmlformats.org/officeDocument/2006/relationships/customXml" Target="../ink/ink1205.xml"/><Relationship Id="rId13" Type="http://schemas.openxmlformats.org/officeDocument/2006/relationships/customXml" Target="../ink/ink1207.xml"/><Relationship Id="rId18" Type="http://schemas.openxmlformats.org/officeDocument/2006/relationships/image" Target="../media/image1116.png"/><Relationship Id="rId39" Type="http://schemas.openxmlformats.org/officeDocument/2006/relationships/customXml" Target="../ink/ink1220.xml"/><Relationship Id="rId109" Type="http://schemas.openxmlformats.org/officeDocument/2006/relationships/customXml" Target="../ink/ink1255.xml"/><Relationship Id="rId34" Type="http://schemas.openxmlformats.org/officeDocument/2006/relationships/image" Target="../media/image1124.png"/><Relationship Id="rId50" Type="http://schemas.openxmlformats.org/officeDocument/2006/relationships/image" Target="../media/image1132.png"/><Relationship Id="rId55" Type="http://schemas.openxmlformats.org/officeDocument/2006/relationships/customXml" Target="../ink/ink1228.xml"/><Relationship Id="rId76" Type="http://schemas.openxmlformats.org/officeDocument/2006/relationships/image" Target="../media/image1145.png"/><Relationship Id="rId97" Type="http://schemas.openxmlformats.org/officeDocument/2006/relationships/customXml" Target="../ink/ink1249.xml"/><Relationship Id="rId104" Type="http://schemas.openxmlformats.org/officeDocument/2006/relationships/image" Target="../media/image1159.png"/><Relationship Id="rId120" Type="http://schemas.openxmlformats.org/officeDocument/2006/relationships/customXml" Target="../ink/ink1260.xml"/><Relationship Id="rId125" Type="http://schemas.openxmlformats.org/officeDocument/2006/relationships/image" Target="../media/image1170.png"/><Relationship Id="rId141" Type="http://schemas.openxmlformats.org/officeDocument/2006/relationships/image" Target="../media/image1178.png"/><Relationship Id="rId146" Type="http://schemas.openxmlformats.org/officeDocument/2006/relationships/customXml" Target="../ink/ink1273.xml"/><Relationship Id="rId167" Type="http://schemas.openxmlformats.org/officeDocument/2006/relationships/image" Target="../media/image1191.png"/><Relationship Id="rId7" Type="http://schemas.openxmlformats.org/officeDocument/2006/relationships/customXml" Target="../ink/ink1204.xml"/><Relationship Id="rId71" Type="http://schemas.openxmlformats.org/officeDocument/2006/relationships/customXml" Target="../ink/ink1236.xml"/><Relationship Id="rId92" Type="http://schemas.openxmlformats.org/officeDocument/2006/relationships/image" Target="../media/image1153.png"/><Relationship Id="rId162" Type="http://schemas.openxmlformats.org/officeDocument/2006/relationships/customXml" Target="../ink/ink1281.xml"/><Relationship Id="rId2" Type="http://schemas.openxmlformats.org/officeDocument/2006/relationships/image" Target="../media/image1046.png"/><Relationship Id="rId29" Type="http://schemas.openxmlformats.org/officeDocument/2006/relationships/customXml" Target="../ink/ink1215.xml"/><Relationship Id="rId24" Type="http://schemas.openxmlformats.org/officeDocument/2006/relationships/image" Target="../media/image1119.png"/><Relationship Id="rId40" Type="http://schemas.openxmlformats.org/officeDocument/2006/relationships/image" Target="../media/image1127.png"/><Relationship Id="rId45" Type="http://schemas.openxmlformats.org/officeDocument/2006/relationships/customXml" Target="../ink/ink1223.xml"/><Relationship Id="rId66" Type="http://schemas.openxmlformats.org/officeDocument/2006/relationships/image" Target="../media/image1140.png"/><Relationship Id="rId87" Type="http://schemas.openxmlformats.org/officeDocument/2006/relationships/customXml" Target="../ink/ink1244.xml"/><Relationship Id="rId110" Type="http://schemas.openxmlformats.org/officeDocument/2006/relationships/image" Target="../media/image1162.png"/><Relationship Id="rId115" Type="http://schemas.openxmlformats.org/officeDocument/2006/relationships/customXml" Target="../ink/ink1258.xml"/><Relationship Id="rId131" Type="http://schemas.openxmlformats.org/officeDocument/2006/relationships/image" Target="../media/image1173.png"/><Relationship Id="rId136" Type="http://schemas.openxmlformats.org/officeDocument/2006/relationships/customXml" Target="../ink/ink1268.xml"/><Relationship Id="rId157" Type="http://schemas.openxmlformats.org/officeDocument/2006/relationships/image" Target="../media/image1186.png"/><Relationship Id="rId61" Type="http://schemas.openxmlformats.org/officeDocument/2006/relationships/customXml" Target="../ink/ink1231.xml"/><Relationship Id="rId82" Type="http://schemas.openxmlformats.org/officeDocument/2006/relationships/image" Target="../media/image1148.png"/><Relationship Id="rId152" Type="http://schemas.openxmlformats.org/officeDocument/2006/relationships/customXml" Target="../ink/ink1276.xml"/><Relationship Id="rId19" Type="http://schemas.openxmlformats.org/officeDocument/2006/relationships/customXml" Target="../ink/ink1210.xml"/><Relationship Id="rId14" Type="http://schemas.openxmlformats.org/officeDocument/2006/relationships/image" Target="../media/image1114.png"/><Relationship Id="rId30" Type="http://schemas.openxmlformats.org/officeDocument/2006/relationships/image" Target="../media/image1122.png"/><Relationship Id="rId35" Type="http://schemas.openxmlformats.org/officeDocument/2006/relationships/customXml" Target="../ink/ink1218.xml"/><Relationship Id="rId56" Type="http://schemas.openxmlformats.org/officeDocument/2006/relationships/image" Target="../media/image1135.png"/><Relationship Id="rId77" Type="http://schemas.openxmlformats.org/officeDocument/2006/relationships/customXml" Target="../ink/ink1239.xml"/><Relationship Id="rId100" Type="http://schemas.openxmlformats.org/officeDocument/2006/relationships/image" Target="../media/image1157.png"/><Relationship Id="rId105" Type="http://schemas.openxmlformats.org/officeDocument/2006/relationships/customXml" Target="../ink/ink1253.xml"/><Relationship Id="rId126" Type="http://schemas.openxmlformats.org/officeDocument/2006/relationships/customXml" Target="../ink/ink1263.xml"/><Relationship Id="rId147" Type="http://schemas.openxmlformats.org/officeDocument/2006/relationships/image" Target="../media/image1181.png"/><Relationship Id="rId8" Type="http://schemas.openxmlformats.org/officeDocument/2006/relationships/image" Target="../media/image1111.png"/><Relationship Id="rId51" Type="http://schemas.openxmlformats.org/officeDocument/2006/relationships/customXml" Target="../ink/ink1226.xml"/><Relationship Id="rId72" Type="http://schemas.openxmlformats.org/officeDocument/2006/relationships/image" Target="../media/image1143.png"/><Relationship Id="rId93" Type="http://schemas.openxmlformats.org/officeDocument/2006/relationships/customXml" Target="../ink/ink1247.xml"/><Relationship Id="rId98" Type="http://schemas.openxmlformats.org/officeDocument/2006/relationships/image" Target="../media/image1156.png"/><Relationship Id="rId121" Type="http://schemas.openxmlformats.org/officeDocument/2006/relationships/image" Target="../media/image1168.png"/><Relationship Id="rId142" Type="http://schemas.openxmlformats.org/officeDocument/2006/relationships/customXml" Target="../ink/ink1271.xml"/><Relationship Id="rId163" Type="http://schemas.openxmlformats.org/officeDocument/2006/relationships/image" Target="../media/image1189.png"/><Relationship Id="rId3" Type="http://schemas.openxmlformats.org/officeDocument/2006/relationships/customXml" Target="../ink/ink1202.xml"/><Relationship Id="rId25" Type="http://schemas.openxmlformats.org/officeDocument/2006/relationships/customXml" Target="../ink/ink1213.xml"/><Relationship Id="rId46" Type="http://schemas.openxmlformats.org/officeDocument/2006/relationships/image" Target="../media/image1130.png"/><Relationship Id="rId67" Type="http://schemas.openxmlformats.org/officeDocument/2006/relationships/customXml" Target="../ink/ink1234.xml"/><Relationship Id="rId116" Type="http://schemas.openxmlformats.org/officeDocument/2006/relationships/image" Target="../media/image1165.png"/><Relationship Id="rId137" Type="http://schemas.openxmlformats.org/officeDocument/2006/relationships/image" Target="../media/image1176.png"/><Relationship Id="rId158" Type="http://schemas.openxmlformats.org/officeDocument/2006/relationships/customXml" Target="../ink/ink1279.xml"/><Relationship Id="rId20" Type="http://schemas.openxmlformats.org/officeDocument/2006/relationships/image" Target="../media/image1117.png"/><Relationship Id="rId41" Type="http://schemas.openxmlformats.org/officeDocument/2006/relationships/customXml" Target="../ink/ink1221.xml"/><Relationship Id="rId62" Type="http://schemas.openxmlformats.org/officeDocument/2006/relationships/image" Target="../media/image1138.png"/><Relationship Id="rId83" Type="http://schemas.openxmlformats.org/officeDocument/2006/relationships/customXml" Target="../ink/ink1242.xml"/><Relationship Id="rId88" Type="http://schemas.openxmlformats.org/officeDocument/2006/relationships/image" Target="../media/image1151.png"/><Relationship Id="rId111" Type="http://schemas.openxmlformats.org/officeDocument/2006/relationships/customXml" Target="../ink/ink1256.xml"/><Relationship Id="rId132" Type="http://schemas.openxmlformats.org/officeDocument/2006/relationships/customXml" Target="../ink/ink1266.xml"/><Relationship Id="rId153" Type="http://schemas.openxmlformats.org/officeDocument/2006/relationships/image" Target="../media/image1184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96.png"/><Relationship Id="rId117" Type="http://schemas.openxmlformats.org/officeDocument/2006/relationships/customXml" Target="../ink/ink1341.xml"/><Relationship Id="rId21" Type="http://schemas.openxmlformats.org/officeDocument/2006/relationships/customXml" Target="../ink/ink1293.xml"/><Relationship Id="rId42" Type="http://schemas.openxmlformats.org/officeDocument/2006/relationships/image" Target="../media/image1204.png"/><Relationship Id="rId47" Type="http://schemas.openxmlformats.org/officeDocument/2006/relationships/customXml" Target="../ink/ink1306.xml"/><Relationship Id="rId63" Type="http://schemas.openxmlformats.org/officeDocument/2006/relationships/customXml" Target="../ink/ink1314.xml"/><Relationship Id="rId68" Type="http://schemas.openxmlformats.org/officeDocument/2006/relationships/image" Target="../media/image1217.png"/><Relationship Id="rId84" Type="http://schemas.openxmlformats.org/officeDocument/2006/relationships/image" Target="../media/image1225.png"/><Relationship Id="rId89" Type="http://schemas.openxmlformats.org/officeDocument/2006/relationships/customXml" Target="../ink/ink1327.xml"/><Relationship Id="rId112" Type="http://schemas.openxmlformats.org/officeDocument/2006/relationships/image" Target="../media/image1241.png"/><Relationship Id="rId133" Type="http://schemas.openxmlformats.org/officeDocument/2006/relationships/customXml" Target="../ink/ink1349.xml"/><Relationship Id="rId138" Type="http://schemas.openxmlformats.org/officeDocument/2006/relationships/image" Target="../media/image1255.png"/><Relationship Id="rId154" Type="http://schemas.openxmlformats.org/officeDocument/2006/relationships/image" Target="../media/image1264.png"/><Relationship Id="rId159" Type="http://schemas.openxmlformats.org/officeDocument/2006/relationships/customXml" Target="../ink/ink1362.xml"/><Relationship Id="rId16" Type="http://schemas.openxmlformats.org/officeDocument/2006/relationships/image" Target="../media/image1106.png"/><Relationship Id="rId107" Type="http://schemas.openxmlformats.org/officeDocument/2006/relationships/customXml" Target="../ink/ink1336.xml"/><Relationship Id="rId11" Type="http://schemas.openxmlformats.org/officeDocument/2006/relationships/customXml" Target="../ink/ink1288.xml"/><Relationship Id="rId32" Type="http://schemas.openxmlformats.org/officeDocument/2006/relationships/image" Target="../media/image1199.png"/><Relationship Id="rId37" Type="http://schemas.openxmlformats.org/officeDocument/2006/relationships/customXml" Target="../ink/ink1301.xml"/><Relationship Id="rId53" Type="http://schemas.openxmlformats.org/officeDocument/2006/relationships/customXml" Target="../ink/ink1309.xml"/><Relationship Id="rId58" Type="http://schemas.openxmlformats.org/officeDocument/2006/relationships/image" Target="../media/image1212.png"/><Relationship Id="rId74" Type="http://schemas.openxmlformats.org/officeDocument/2006/relationships/image" Target="../media/image1220.png"/><Relationship Id="rId79" Type="http://schemas.openxmlformats.org/officeDocument/2006/relationships/customXml" Target="../ink/ink1322.xml"/><Relationship Id="rId102" Type="http://schemas.openxmlformats.org/officeDocument/2006/relationships/image" Target="../media/image1235.png"/><Relationship Id="rId123" Type="http://schemas.openxmlformats.org/officeDocument/2006/relationships/customXml" Target="../ink/ink1344.xml"/><Relationship Id="rId128" Type="http://schemas.openxmlformats.org/officeDocument/2006/relationships/image" Target="../media/image1249.png"/><Relationship Id="rId144" Type="http://schemas.openxmlformats.org/officeDocument/2006/relationships/image" Target="../media/image1258.png"/><Relationship Id="rId149" Type="http://schemas.openxmlformats.org/officeDocument/2006/relationships/customXml" Target="../ink/ink1357.xml"/><Relationship Id="rId5" Type="http://schemas.openxmlformats.org/officeDocument/2006/relationships/customXml" Target="../ink/ink1285.xml"/><Relationship Id="rId90" Type="http://schemas.openxmlformats.org/officeDocument/2006/relationships/image" Target="../media/image1228.png"/><Relationship Id="rId95" Type="http://schemas.openxmlformats.org/officeDocument/2006/relationships/customXml" Target="../ink/ink1330.xml"/><Relationship Id="rId160" Type="http://schemas.openxmlformats.org/officeDocument/2006/relationships/image" Target="../media/image1267.png"/><Relationship Id="rId165" Type="http://schemas.openxmlformats.org/officeDocument/2006/relationships/customXml" Target="../ink/ink1365.xml"/><Relationship Id="rId22" Type="http://schemas.openxmlformats.org/officeDocument/2006/relationships/image" Target="../media/image1194.png"/><Relationship Id="rId27" Type="http://schemas.openxmlformats.org/officeDocument/2006/relationships/customXml" Target="../ink/ink1296.xml"/><Relationship Id="rId43" Type="http://schemas.openxmlformats.org/officeDocument/2006/relationships/customXml" Target="../ink/ink1304.xml"/><Relationship Id="rId48" Type="http://schemas.openxmlformats.org/officeDocument/2006/relationships/image" Target="../media/image1207.png"/><Relationship Id="rId64" Type="http://schemas.openxmlformats.org/officeDocument/2006/relationships/image" Target="../media/image1215.png"/><Relationship Id="rId69" Type="http://schemas.openxmlformats.org/officeDocument/2006/relationships/customXml" Target="../ink/ink1317.xml"/><Relationship Id="rId113" Type="http://schemas.openxmlformats.org/officeDocument/2006/relationships/customXml" Target="../ink/ink1339.xml"/><Relationship Id="rId118" Type="http://schemas.openxmlformats.org/officeDocument/2006/relationships/image" Target="../media/image1244.png"/><Relationship Id="rId134" Type="http://schemas.openxmlformats.org/officeDocument/2006/relationships/image" Target="../media/image1253.png"/><Relationship Id="rId139" Type="http://schemas.openxmlformats.org/officeDocument/2006/relationships/customXml" Target="../ink/ink1352.xml"/><Relationship Id="rId80" Type="http://schemas.openxmlformats.org/officeDocument/2006/relationships/image" Target="../media/image1223.png"/><Relationship Id="rId85" Type="http://schemas.openxmlformats.org/officeDocument/2006/relationships/customXml" Target="../ink/ink1325.xml"/><Relationship Id="rId150" Type="http://schemas.openxmlformats.org/officeDocument/2006/relationships/image" Target="../media/image1262.png"/><Relationship Id="rId155" Type="http://schemas.openxmlformats.org/officeDocument/2006/relationships/customXml" Target="../ink/ink1360.xml"/><Relationship Id="rId12" Type="http://schemas.openxmlformats.org/officeDocument/2006/relationships/image" Target="../media/image1104.png"/><Relationship Id="rId17" Type="http://schemas.openxmlformats.org/officeDocument/2006/relationships/customXml" Target="../ink/ink1291.xml"/><Relationship Id="rId33" Type="http://schemas.openxmlformats.org/officeDocument/2006/relationships/customXml" Target="../ink/ink1299.xml"/><Relationship Id="rId38" Type="http://schemas.openxmlformats.org/officeDocument/2006/relationships/image" Target="../media/image1202.png"/><Relationship Id="rId59" Type="http://schemas.openxmlformats.org/officeDocument/2006/relationships/customXml" Target="../ink/ink1312.xml"/><Relationship Id="rId103" Type="http://schemas.openxmlformats.org/officeDocument/2006/relationships/customXml" Target="../ink/ink1334.xml"/><Relationship Id="rId108" Type="http://schemas.openxmlformats.org/officeDocument/2006/relationships/image" Target="../media/image1238.png"/><Relationship Id="rId124" Type="http://schemas.openxmlformats.org/officeDocument/2006/relationships/image" Target="../media/image1247.png"/><Relationship Id="rId129" Type="http://schemas.openxmlformats.org/officeDocument/2006/relationships/customXml" Target="../ink/ink1347.xml"/><Relationship Id="rId54" Type="http://schemas.openxmlformats.org/officeDocument/2006/relationships/image" Target="../media/image1210.png"/><Relationship Id="rId70" Type="http://schemas.openxmlformats.org/officeDocument/2006/relationships/image" Target="../media/image1218.png"/><Relationship Id="rId75" Type="http://schemas.openxmlformats.org/officeDocument/2006/relationships/customXml" Target="../ink/ink1320.xml"/><Relationship Id="rId91" Type="http://schemas.openxmlformats.org/officeDocument/2006/relationships/customXml" Target="../ink/ink1328.xml"/><Relationship Id="rId96" Type="http://schemas.openxmlformats.org/officeDocument/2006/relationships/image" Target="../media/image1232.png"/><Relationship Id="rId140" Type="http://schemas.openxmlformats.org/officeDocument/2006/relationships/image" Target="../media/image1256.png"/><Relationship Id="rId145" Type="http://schemas.openxmlformats.org/officeDocument/2006/relationships/customXml" Target="../ink/ink1355.xml"/><Relationship Id="rId161" Type="http://schemas.openxmlformats.org/officeDocument/2006/relationships/customXml" Target="../ink/ink1363.xml"/><Relationship Id="rId166" Type="http://schemas.openxmlformats.org/officeDocument/2006/relationships/image" Target="../media/image12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1.png"/><Relationship Id="rId15" Type="http://schemas.openxmlformats.org/officeDocument/2006/relationships/customXml" Target="../ink/ink1290.xml"/><Relationship Id="rId23" Type="http://schemas.openxmlformats.org/officeDocument/2006/relationships/customXml" Target="../ink/ink1294.xml"/><Relationship Id="rId28" Type="http://schemas.openxmlformats.org/officeDocument/2006/relationships/image" Target="../media/image1197.png"/><Relationship Id="rId36" Type="http://schemas.openxmlformats.org/officeDocument/2006/relationships/image" Target="../media/image1201.png"/><Relationship Id="rId49" Type="http://schemas.openxmlformats.org/officeDocument/2006/relationships/customXml" Target="../ink/ink1307.xml"/><Relationship Id="rId57" Type="http://schemas.openxmlformats.org/officeDocument/2006/relationships/customXml" Target="../ink/ink1311.xml"/><Relationship Id="rId106" Type="http://schemas.openxmlformats.org/officeDocument/2006/relationships/image" Target="../media/image1237.png"/><Relationship Id="rId114" Type="http://schemas.openxmlformats.org/officeDocument/2006/relationships/image" Target="../media/image1242.png"/><Relationship Id="rId119" Type="http://schemas.openxmlformats.org/officeDocument/2006/relationships/customXml" Target="../ink/ink1342.xml"/><Relationship Id="rId127" Type="http://schemas.openxmlformats.org/officeDocument/2006/relationships/customXml" Target="../ink/ink1346.xml"/><Relationship Id="rId10" Type="http://schemas.openxmlformats.org/officeDocument/2006/relationships/image" Target="../media/image1103.png"/><Relationship Id="rId31" Type="http://schemas.openxmlformats.org/officeDocument/2006/relationships/customXml" Target="../ink/ink1298.xml"/><Relationship Id="rId44" Type="http://schemas.openxmlformats.org/officeDocument/2006/relationships/image" Target="../media/image1205.png"/><Relationship Id="rId52" Type="http://schemas.openxmlformats.org/officeDocument/2006/relationships/image" Target="../media/image1209.png"/><Relationship Id="rId60" Type="http://schemas.openxmlformats.org/officeDocument/2006/relationships/image" Target="../media/image1213.png"/><Relationship Id="rId65" Type="http://schemas.openxmlformats.org/officeDocument/2006/relationships/customXml" Target="../ink/ink1315.xml"/><Relationship Id="rId73" Type="http://schemas.openxmlformats.org/officeDocument/2006/relationships/customXml" Target="../ink/ink1319.xml"/><Relationship Id="rId78" Type="http://schemas.openxmlformats.org/officeDocument/2006/relationships/image" Target="../media/image1222.png"/><Relationship Id="rId81" Type="http://schemas.openxmlformats.org/officeDocument/2006/relationships/customXml" Target="../ink/ink1323.xml"/><Relationship Id="rId86" Type="http://schemas.openxmlformats.org/officeDocument/2006/relationships/image" Target="../media/image1226.png"/><Relationship Id="rId94" Type="http://schemas.openxmlformats.org/officeDocument/2006/relationships/image" Target="../media/image1231.png"/><Relationship Id="rId99" Type="http://schemas.openxmlformats.org/officeDocument/2006/relationships/customXml" Target="../ink/ink1332.xml"/><Relationship Id="rId101" Type="http://schemas.openxmlformats.org/officeDocument/2006/relationships/customXml" Target="../ink/ink1333.xml"/><Relationship Id="rId122" Type="http://schemas.openxmlformats.org/officeDocument/2006/relationships/image" Target="../media/image1246.png"/><Relationship Id="rId130" Type="http://schemas.openxmlformats.org/officeDocument/2006/relationships/image" Target="../media/image1251.png"/><Relationship Id="rId135" Type="http://schemas.openxmlformats.org/officeDocument/2006/relationships/customXml" Target="../ink/ink1350.xml"/><Relationship Id="rId143" Type="http://schemas.openxmlformats.org/officeDocument/2006/relationships/customXml" Target="../ink/ink1354.xml"/><Relationship Id="rId148" Type="http://schemas.openxmlformats.org/officeDocument/2006/relationships/image" Target="../media/image1261.png"/><Relationship Id="rId151" Type="http://schemas.openxmlformats.org/officeDocument/2006/relationships/customXml" Target="../ink/ink1358.xml"/><Relationship Id="rId156" Type="http://schemas.openxmlformats.org/officeDocument/2006/relationships/image" Target="../media/image1265.png"/><Relationship Id="rId164" Type="http://schemas.openxmlformats.org/officeDocument/2006/relationships/image" Target="../media/image1269.png"/><Relationship Id="rId4" Type="http://schemas.openxmlformats.org/officeDocument/2006/relationships/image" Target="../media/image1100.png"/><Relationship Id="rId9" Type="http://schemas.openxmlformats.org/officeDocument/2006/relationships/customXml" Target="../ink/ink1287.xml"/><Relationship Id="rId13" Type="http://schemas.openxmlformats.org/officeDocument/2006/relationships/customXml" Target="../ink/ink1289.xml"/><Relationship Id="rId18" Type="http://schemas.openxmlformats.org/officeDocument/2006/relationships/image" Target="../media/image1192.png"/><Relationship Id="rId39" Type="http://schemas.openxmlformats.org/officeDocument/2006/relationships/customXml" Target="../ink/ink1302.xml"/><Relationship Id="rId109" Type="http://schemas.openxmlformats.org/officeDocument/2006/relationships/customXml" Target="../ink/ink1337.xml"/><Relationship Id="rId34" Type="http://schemas.openxmlformats.org/officeDocument/2006/relationships/image" Target="../media/image1200.png"/><Relationship Id="rId50" Type="http://schemas.openxmlformats.org/officeDocument/2006/relationships/image" Target="../media/image1208.png"/><Relationship Id="rId55" Type="http://schemas.openxmlformats.org/officeDocument/2006/relationships/customXml" Target="../ink/ink1310.xml"/><Relationship Id="rId76" Type="http://schemas.openxmlformats.org/officeDocument/2006/relationships/image" Target="../media/image1221.png"/><Relationship Id="rId97" Type="http://schemas.openxmlformats.org/officeDocument/2006/relationships/customXml" Target="../ink/ink1331.xml"/><Relationship Id="rId104" Type="http://schemas.openxmlformats.org/officeDocument/2006/relationships/image" Target="../media/image1236.png"/><Relationship Id="rId120" Type="http://schemas.openxmlformats.org/officeDocument/2006/relationships/image" Target="../media/image1245.png"/><Relationship Id="rId125" Type="http://schemas.openxmlformats.org/officeDocument/2006/relationships/customXml" Target="../ink/ink1345.xml"/><Relationship Id="rId141" Type="http://schemas.openxmlformats.org/officeDocument/2006/relationships/customXml" Target="../ink/ink1353.xml"/><Relationship Id="rId146" Type="http://schemas.openxmlformats.org/officeDocument/2006/relationships/image" Target="../media/image1259.png"/><Relationship Id="rId167" Type="http://schemas.openxmlformats.org/officeDocument/2006/relationships/customXml" Target="../ink/ink1366.xml"/><Relationship Id="rId7" Type="http://schemas.openxmlformats.org/officeDocument/2006/relationships/customXml" Target="../ink/ink1286.xml"/><Relationship Id="rId71" Type="http://schemas.openxmlformats.org/officeDocument/2006/relationships/customXml" Target="../ink/ink1318.xml"/><Relationship Id="rId92" Type="http://schemas.openxmlformats.org/officeDocument/2006/relationships/image" Target="../media/image1229.png"/><Relationship Id="rId162" Type="http://schemas.openxmlformats.org/officeDocument/2006/relationships/image" Target="../media/image1268.png"/><Relationship Id="rId2" Type="http://schemas.openxmlformats.org/officeDocument/2006/relationships/image" Target="../media/image1046.png"/><Relationship Id="rId29" Type="http://schemas.openxmlformats.org/officeDocument/2006/relationships/customXml" Target="../ink/ink1297.xml"/><Relationship Id="rId24" Type="http://schemas.openxmlformats.org/officeDocument/2006/relationships/image" Target="../media/image1195.png"/><Relationship Id="rId40" Type="http://schemas.openxmlformats.org/officeDocument/2006/relationships/image" Target="../media/image1203.png"/><Relationship Id="rId45" Type="http://schemas.openxmlformats.org/officeDocument/2006/relationships/customXml" Target="../ink/ink1305.xml"/><Relationship Id="rId66" Type="http://schemas.openxmlformats.org/officeDocument/2006/relationships/image" Target="../media/image1216.png"/><Relationship Id="rId87" Type="http://schemas.openxmlformats.org/officeDocument/2006/relationships/customXml" Target="../ink/ink1326.xml"/><Relationship Id="rId110" Type="http://schemas.openxmlformats.org/officeDocument/2006/relationships/image" Target="../media/image1239.png"/><Relationship Id="rId115" Type="http://schemas.openxmlformats.org/officeDocument/2006/relationships/customXml" Target="../ink/ink1340.xml"/><Relationship Id="rId131" Type="http://schemas.openxmlformats.org/officeDocument/2006/relationships/customXml" Target="../ink/ink1348.xml"/><Relationship Id="rId136" Type="http://schemas.openxmlformats.org/officeDocument/2006/relationships/image" Target="../media/image1254.png"/><Relationship Id="rId157" Type="http://schemas.openxmlformats.org/officeDocument/2006/relationships/customXml" Target="../ink/ink1361.xml"/><Relationship Id="rId61" Type="http://schemas.openxmlformats.org/officeDocument/2006/relationships/customXml" Target="../ink/ink1313.xml"/><Relationship Id="rId82" Type="http://schemas.openxmlformats.org/officeDocument/2006/relationships/image" Target="../media/image1224.png"/><Relationship Id="rId152" Type="http://schemas.openxmlformats.org/officeDocument/2006/relationships/image" Target="../media/image1263.png"/><Relationship Id="rId19" Type="http://schemas.openxmlformats.org/officeDocument/2006/relationships/customXml" Target="../ink/ink1292.xml"/><Relationship Id="rId14" Type="http://schemas.openxmlformats.org/officeDocument/2006/relationships/image" Target="../media/image1105.png"/><Relationship Id="rId30" Type="http://schemas.openxmlformats.org/officeDocument/2006/relationships/image" Target="../media/image1198.png"/><Relationship Id="rId35" Type="http://schemas.openxmlformats.org/officeDocument/2006/relationships/customXml" Target="../ink/ink1300.xml"/><Relationship Id="rId56" Type="http://schemas.openxmlformats.org/officeDocument/2006/relationships/image" Target="../media/image1211.png"/><Relationship Id="rId77" Type="http://schemas.openxmlformats.org/officeDocument/2006/relationships/customXml" Target="../ink/ink1321.xml"/><Relationship Id="rId100" Type="http://schemas.openxmlformats.org/officeDocument/2006/relationships/image" Target="../media/image1234.png"/><Relationship Id="rId105" Type="http://schemas.openxmlformats.org/officeDocument/2006/relationships/customXml" Target="../ink/ink1335.xml"/><Relationship Id="rId126" Type="http://schemas.openxmlformats.org/officeDocument/2006/relationships/image" Target="../media/image1248.png"/><Relationship Id="rId147" Type="http://schemas.openxmlformats.org/officeDocument/2006/relationships/customXml" Target="../ink/ink1356.xml"/><Relationship Id="rId168" Type="http://schemas.openxmlformats.org/officeDocument/2006/relationships/image" Target="../media/image1272.png"/><Relationship Id="rId8" Type="http://schemas.openxmlformats.org/officeDocument/2006/relationships/image" Target="../media/image1102.png"/><Relationship Id="rId51" Type="http://schemas.openxmlformats.org/officeDocument/2006/relationships/customXml" Target="../ink/ink1308.xml"/><Relationship Id="rId72" Type="http://schemas.openxmlformats.org/officeDocument/2006/relationships/image" Target="../media/image1219.png"/><Relationship Id="rId93" Type="http://schemas.openxmlformats.org/officeDocument/2006/relationships/customXml" Target="../ink/ink1329.xml"/><Relationship Id="rId98" Type="http://schemas.openxmlformats.org/officeDocument/2006/relationships/image" Target="../media/image1233.png"/><Relationship Id="rId121" Type="http://schemas.openxmlformats.org/officeDocument/2006/relationships/customXml" Target="../ink/ink1343.xml"/><Relationship Id="rId142" Type="http://schemas.openxmlformats.org/officeDocument/2006/relationships/image" Target="../media/image1257.png"/><Relationship Id="rId163" Type="http://schemas.openxmlformats.org/officeDocument/2006/relationships/customXml" Target="../ink/ink1364.xml"/><Relationship Id="rId3" Type="http://schemas.openxmlformats.org/officeDocument/2006/relationships/customXml" Target="../ink/ink1284.xml"/><Relationship Id="rId25" Type="http://schemas.openxmlformats.org/officeDocument/2006/relationships/customXml" Target="../ink/ink1295.xml"/><Relationship Id="rId46" Type="http://schemas.openxmlformats.org/officeDocument/2006/relationships/image" Target="../media/image1206.png"/><Relationship Id="rId67" Type="http://schemas.openxmlformats.org/officeDocument/2006/relationships/customXml" Target="../ink/ink1316.xml"/><Relationship Id="rId116" Type="http://schemas.openxmlformats.org/officeDocument/2006/relationships/image" Target="../media/image1243.png"/><Relationship Id="rId137" Type="http://schemas.openxmlformats.org/officeDocument/2006/relationships/customXml" Target="../ink/ink1351.xml"/><Relationship Id="rId158" Type="http://schemas.openxmlformats.org/officeDocument/2006/relationships/image" Target="../media/image1266.png"/><Relationship Id="rId20" Type="http://schemas.openxmlformats.org/officeDocument/2006/relationships/image" Target="../media/image1193.png"/><Relationship Id="rId41" Type="http://schemas.openxmlformats.org/officeDocument/2006/relationships/customXml" Target="../ink/ink1303.xml"/><Relationship Id="rId62" Type="http://schemas.openxmlformats.org/officeDocument/2006/relationships/image" Target="../media/image1214.png"/><Relationship Id="rId83" Type="http://schemas.openxmlformats.org/officeDocument/2006/relationships/customXml" Target="../ink/ink1324.xml"/><Relationship Id="rId88" Type="http://schemas.openxmlformats.org/officeDocument/2006/relationships/image" Target="../media/image1227.png"/><Relationship Id="rId111" Type="http://schemas.openxmlformats.org/officeDocument/2006/relationships/customXml" Target="../ink/ink1338.xml"/><Relationship Id="rId132" Type="http://schemas.openxmlformats.org/officeDocument/2006/relationships/image" Target="../media/image1252.png"/><Relationship Id="rId153" Type="http://schemas.openxmlformats.org/officeDocument/2006/relationships/customXml" Target="../ink/ink1359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84.png"/><Relationship Id="rId117" Type="http://schemas.openxmlformats.org/officeDocument/2006/relationships/customXml" Target="../ink/ink1424.xml"/><Relationship Id="rId21" Type="http://schemas.openxmlformats.org/officeDocument/2006/relationships/customXml" Target="../ink/ink1376.xml"/><Relationship Id="rId42" Type="http://schemas.openxmlformats.org/officeDocument/2006/relationships/image" Target="../media/image1292.png"/><Relationship Id="rId47" Type="http://schemas.openxmlformats.org/officeDocument/2006/relationships/customXml" Target="../ink/ink1389.xml"/><Relationship Id="rId63" Type="http://schemas.openxmlformats.org/officeDocument/2006/relationships/customXml" Target="../ink/ink1397.xml"/><Relationship Id="rId68" Type="http://schemas.openxmlformats.org/officeDocument/2006/relationships/image" Target="../media/image1305.png"/><Relationship Id="rId84" Type="http://schemas.openxmlformats.org/officeDocument/2006/relationships/image" Target="../media/image1313.png"/><Relationship Id="rId89" Type="http://schemas.openxmlformats.org/officeDocument/2006/relationships/customXml" Target="../ink/ink1410.xml"/><Relationship Id="rId112" Type="http://schemas.openxmlformats.org/officeDocument/2006/relationships/image" Target="../media/image1327.png"/><Relationship Id="rId133" Type="http://schemas.openxmlformats.org/officeDocument/2006/relationships/customXml" Target="../ink/ink1432.xml"/><Relationship Id="rId138" Type="http://schemas.openxmlformats.org/officeDocument/2006/relationships/image" Target="../media/image1340.png"/><Relationship Id="rId154" Type="http://schemas.openxmlformats.org/officeDocument/2006/relationships/image" Target="../media/image1348.png"/><Relationship Id="rId159" Type="http://schemas.openxmlformats.org/officeDocument/2006/relationships/customXml" Target="../ink/ink1445.xml"/><Relationship Id="rId175" Type="http://schemas.openxmlformats.org/officeDocument/2006/relationships/customXml" Target="../ink/ink1453.xml"/><Relationship Id="rId170" Type="http://schemas.openxmlformats.org/officeDocument/2006/relationships/image" Target="../media/image1356.png"/><Relationship Id="rId16" Type="http://schemas.openxmlformats.org/officeDocument/2006/relationships/image" Target="../media/image1279.png"/><Relationship Id="rId107" Type="http://schemas.openxmlformats.org/officeDocument/2006/relationships/customXml" Target="../ink/ink1419.xml"/><Relationship Id="rId11" Type="http://schemas.openxmlformats.org/officeDocument/2006/relationships/customXml" Target="../ink/ink1371.xml"/><Relationship Id="rId32" Type="http://schemas.openxmlformats.org/officeDocument/2006/relationships/image" Target="../media/image1287.png"/><Relationship Id="rId37" Type="http://schemas.openxmlformats.org/officeDocument/2006/relationships/customXml" Target="../ink/ink1384.xml"/><Relationship Id="rId53" Type="http://schemas.openxmlformats.org/officeDocument/2006/relationships/customXml" Target="../ink/ink1392.xml"/><Relationship Id="rId58" Type="http://schemas.openxmlformats.org/officeDocument/2006/relationships/image" Target="../media/image1300.png"/><Relationship Id="rId74" Type="http://schemas.openxmlformats.org/officeDocument/2006/relationships/image" Target="../media/image1308.png"/><Relationship Id="rId79" Type="http://schemas.openxmlformats.org/officeDocument/2006/relationships/customXml" Target="../ink/ink1405.xml"/><Relationship Id="rId102" Type="http://schemas.openxmlformats.org/officeDocument/2006/relationships/image" Target="../media/image1322.png"/><Relationship Id="rId123" Type="http://schemas.openxmlformats.org/officeDocument/2006/relationships/customXml" Target="../ink/ink1427.xml"/><Relationship Id="rId128" Type="http://schemas.openxmlformats.org/officeDocument/2006/relationships/image" Target="../media/image1335.png"/><Relationship Id="rId144" Type="http://schemas.openxmlformats.org/officeDocument/2006/relationships/image" Target="../media/image1343.png"/><Relationship Id="rId149" Type="http://schemas.openxmlformats.org/officeDocument/2006/relationships/customXml" Target="../ink/ink1440.xml"/><Relationship Id="rId5" Type="http://schemas.openxmlformats.org/officeDocument/2006/relationships/customXml" Target="../ink/ink1368.xml"/><Relationship Id="rId90" Type="http://schemas.openxmlformats.org/officeDocument/2006/relationships/image" Target="../media/image1316.png"/><Relationship Id="rId95" Type="http://schemas.openxmlformats.org/officeDocument/2006/relationships/customXml" Target="../ink/ink1413.xml"/><Relationship Id="rId160" Type="http://schemas.openxmlformats.org/officeDocument/2006/relationships/image" Target="../media/image1351.png"/><Relationship Id="rId165" Type="http://schemas.openxmlformats.org/officeDocument/2006/relationships/customXml" Target="../ink/ink1448.xml"/><Relationship Id="rId22" Type="http://schemas.openxmlformats.org/officeDocument/2006/relationships/image" Target="../media/image1282.png"/><Relationship Id="rId27" Type="http://schemas.openxmlformats.org/officeDocument/2006/relationships/customXml" Target="../ink/ink1379.xml"/><Relationship Id="rId43" Type="http://schemas.openxmlformats.org/officeDocument/2006/relationships/customXml" Target="../ink/ink1387.xml"/><Relationship Id="rId48" Type="http://schemas.openxmlformats.org/officeDocument/2006/relationships/image" Target="../media/image1295.png"/><Relationship Id="rId64" Type="http://schemas.openxmlformats.org/officeDocument/2006/relationships/image" Target="../media/image1303.png"/><Relationship Id="rId69" Type="http://schemas.openxmlformats.org/officeDocument/2006/relationships/customXml" Target="../ink/ink1400.xml"/><Relationship Id="rId113" Type="http://schemas.openxmlformats.org/officeDocument/2006/relationships/customXml" Target="../ink/ink1422.xml"/><Relationship Id="rId118" Type="http://schemas.openxmlformats.org/officeDocument/2006/relationships/image" Target="../media/image1330.png"/><Relationship Id="rId134" Type="http://schemas.openxmlformats.org/officeDocument/2006/relationships/image" Target="../media/image1338.png"/><Relationship Id="rId139" Type="http://schemas.openxmlformats.org/officeDocument/2006/relationships/customXml" Target="../ink/ink1435.xml"/><Relationship Id="rId80" Type="http://schemas.openxmlformats.org/officeDocument/2006/relationships/image" Target="../media/image1311.png"/><Relationship Id="rId85" Type="http://schemas.openxmlformats.org/officeDocument/2006/relationships/customXml" Target="../ink/ink1408.xml"/><Relationship Id="rId150" Type="http://schemas.openxmlformats.org/officeDocument/2006/relationships/image" Target="../media/image1346.png"/><Relationship Id="rId155" Type="http://schemas.openxmlformats.org/officeDocument/2006/relationships/customXml" Target="../ink/ink1443.xml"/><Relationship Id="rId171" Type="http://schemas.openxmlformats.org/officeDocument/2006/relationships/customXml" Target="../ink/ink1451.xml"/><Relationship Id="rId176" Type="http://schemas.openxmlformats.org/officeDocument/2006/relationships/image" Target="../media/image1359.png"/><Relationship Id="rId12" Type="http://schemas.openxmlformats.org/officeDocument/2006/relationships/image" Target="../media/image1277.png"/><Relationship Id="rId17" Type="http://schemas.openxmlformats.org/officeDocument/2006/relationships/customXml" Target="../ink/ink1374.xml"/><Relationship Id="rId33" Type="http://schemas.openxmlformats.org/officeDocument/2006/relationships/customXml" Target="../ink/ink1382.xml"/><Relationship Id="rId38" Type="http://schemas.openxmlformats.org/officeDocument/2006/relationships/image" Target="../media/image1290.png"/><Relationship Id="rId59" Type="http://schemas.openxmlformats.org/officeDocument/2006/relationships/customXml" Target="../ink/ink1395.xml"/><Relationship Id="rId103" Type="http://schemas.openxmlformats.org/officeDocument/2006/relationships/customXml" Target="../ink/ink1417.xml"/><Relationship Id="rId108" Type="http://schemas.openxmlformats.org/officeDocument/2006/relationships/image" Target="../media/image1325.png"/><Relationship Id="rId124" Type="http://schemas.openxmlformats.org/officeDocument/2006/relationships/image" Target="../media/image1333.png"/><Relationship Id="rId129" Type="http://schemas.openxmlformats.org/officeDocument/2006/relationships/customXml" Target="../ink/ink1430.xml"/><Relationship Id="rId54" Type="http://schemas.openxmlformats.org/officeDocument/2006/relationships/image" Target="../media/image1298.png"/><Relationship Id="rId70" Type="http://schemas.openxmlformats.org/officeDocument/2006/relationships/image" Target="../media/image1306.png"/><Relationship Id="rId75" Type="http://schemas.openxmlformats.org/officeDocument/2006/relationships/customXml" Target="../ink/ink1403.xml"/><Relationship Id="rId91" Type="http://schemas.openxmlformats.org/officeDocument/2006/relationships/customXml" Target="../ink/ink1411.xml"/><Relationship Id="rId96" Type="http://schemas.openxmlformats.org/officeDocument/2006/relationships/image" Target="../media/image1319.png"/><Relationship Id="rId140" Type="http://schemas.openxmlformats.org/officeDocument/2006/relationships/image" Target="../media/image1341.png"/><Relationship Id="rId145" Type="http://schemas.openxmlformats.org/officeDocument/2006/relationships/customXml" Target="../ink/ink1438.xml"/><Relationship Id="rId161" Type="http://schemas.openxmlformats.org/officeDocument/2006/relationships/customXml" Target="../ink/ink1446.xml"/><Relationship Id="rId166" Type="http://schemas.openxmlformats.org/officeDocument/2006/relationships/image" Target="../media/image13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4.png"/><Relationship Id="rId23" Type="http://schemas.openxmlformats.org/officeDocument/2006/relationships/customXml" Target="../ink/ink1377.xml"/><Relationship Id="rId28" Type="http://schemas.openxmlformats.org/officeDocument/2006/relationships/image" Target="../media/image1285.png"/><Relationship Id="rId49" Type="http://schemas.openxmlformats.org/officeDocument/2006/relationships/customXml" Target="../ink/ink1390.xml"/><Relationship Id="rId114" Type="http://schemas.openxmlformats.org/officeDocument/2006/relationships/image" Target="../media/image1328.png"/><Relationship Id="rId119" Type="http://schemas.openxmlformats.org/officeDocument/2006/relationships/customXml" Target="../ink/ink1425.xml"/><Relationship Id="rId10" Type="http://schemas.openxmlformats.org/officeDocument/2006/relationships/image" Target="../media/image1276.png"/><Relationship Id="rId31" Type="http://schemas.openxmlformats.org/officeDocument/2006/relationships/customXml" Target="../ink/ink1381.xml"/><Relationship Id="rId44" Type="http://schemas.openxmlformats.org/officeDocument/2006/relationships/image" Target="../media/image1293.png"/><Relationship Id="rId52" Type="http://schemas.openxmlformats.org/officeDocument/2006/relationships/image" Target="../media/image1297.png"/><Relationship Id="rId60" Type="http://schemas.openxmlformats.org/officeDocument/2006/relationships/image" Target="../media/image1301.png"/><Relationship Id="rId65" Type="http://schemas.openxmlformats.org/officeDocument/2006/relationships/customXml" Target="../ink/ink1398.xml"/><Relationship Id="rId73" Type="http://schemas.openxmlformats.org/officeDocument/2006/relationships/customXml" Target="../ink/ink1402.xml"/><Relationship Id="rId78" Type="http://schemas.openxmlformats.org/officeDocument/2006/relationships/image" Target="../media/image1310.png"/><Relationship Id="rId81" Type="http://schemas.openxmlformats.org/officeDocument/2006/relationships/customXml" Target="../ink/ink1406.xml"/><Relationship Id="rId86" Type="http://schemas.openxmlformats.org/officeDocument/2006/relationships/image" Target="../media/image1314.png"/><Relationship Id="rId94" Type="http://schemas.openxmlformats.org/officeDocument/2006/relationships/image" Target="../media/image1318.png"/><Relationship Id="rId99" Type="http://schemas.openxmlformats.org/officeDocument/2006/relationships/customXml" Target="../ink/ink1415.xml"/><Relationship Id="rId101" Type="http://schemas.openxmlformats.org/officeDocument/2006/relationships/customXml" Target="../ink/ink1416.xml"/><Relationship Id="rId122" Type="http://schemas.openxmlformats.org/officeDocument/2006/relationships/image" Target="../media/image1332.png"/><Relationship Id="rId130" Type="http://schemas.openxmlformats.org/officeDocument/2006/relationships/image" Target="../media/image1336.png"/><Relationship Id="rId135" Type="http://schemas.openxmlformats.org/officeDocument/2006/relationships/customXml" Target="../ink/ink1433.xml"/><Relationship Id="rId143" Type="http://schemas.openxmlformats.org/officeDocument/2006/relationships/customXml" Target="../ink/ink1437.xml"/><Relationship Id="rId148" Type="http://schemas.openxmlformats.org/officeDocument/2006/relationships/image" Target="../media/image1345.png"/><Relationship Id="rId151" Type="http://schemas.openxmlformats.org/officeDocument/2006/relationships/customXml" Target="../ink/ink1441.xml"/><Relationship Id="rId156" Type="http://schemas.openxmlformats.org/officeDocument/2006/relationships/image" Target="../media/image1349.png"/><Relationship Id="rId164" Type="http://schemas.openxmlformats.org/officeDocument/2006/relationships/image" Target="../media/image1353.png"/><Relationship Id="rId169" Type="http://schemas.openxmlformats.org/officeDocument/2006/relationships/customXml" Target="../ink/ink1450.xml"/><Relationship Id="rId177" Type="http://schemas.openxmlformats.org/officeDocument/2006/relationships/customXml" Target="../ink/ink1454.xml"/><Relationship Id="rId4" Type="http://schemas.openxmlformats.org/officeDocument/2006/relationships/image" Target="../media/image1273.png"/><Relationship Id="rId9" Type="http://schemas.openxmlformats.org/officeDocument/2006/relationships/customXml" Target="../ink/ink1370.xml"/><Relationship Id="rId172" Type="http://schemas.openxmlformats.org/officeDocument/2006/relationships/image" Target="../media/image1357.png"/><Relationship Id="rId13" Type="http://schemas.openxmlformats.org/officeDocument/2006/relationships/customXml" Target="../ink/ink1372.xml"/><Relationship Id="rId18" Type="http://schemas.openxmlformats.org/officeDocument/2006/relationships/image" Target="../media/image1280.png"/><Relationship Id="rId39" Type="http://schemas.openxmlformats.org/officeDocument/2006/relationships/customXml" Target="../ink/ink1385.xml"/><Relationship Id="rId109" Type="http://schemas.openxmlformats.org/officeDocument/2006/relationships/customXml" Target="../ink/ink1420.xml"/><Relationship Id="rId34" Type="http://schemas.openxmlformats.org/officeDocument/2006/relationships/image" Target="../media/image1288.png"/><Relationship Id="rId50" Type="http://schemas.openxmlformats.org/officeDocument/2006/relationships/image" Target="../media/image1296.png"/><Relationship Id="rId55" Type="http://schemas.openxmlformats.org/officeDocument/2006/relationships/customXml" Target="../ink/ink1393.xml"/><Relationship Id="rId76" Type="http://schemas.openxmlformats.org/officeDocument/2006/relationships/image" Target="../media/image1309.png"/><Relationship Id="rId97" Type="http://schemas.openxmlformats.org/officeDocument/2006/relationships/customXml" Target="../ink/ink1414.xml"/><Relationship Id="rId104" Type="http://schemas.openxmlformats.org/officeDocument/2006/relationships/image" Target="../media/image1323.png"/><Relationship Id="rId120" Type="http://schemas.openxmlformats.org/officeDocument/2006/relationships/image" Target="../media/image1331.png"/><Relationship Id="rId125" Type="http://schemas.openxmlformats.org/officeDocument/2006/relationships/customXml" Target="../ink/ink1428.xml"/><Relationship Id="rId141" Type="http://schemas.openxmlformats.org/officeDocument/2006/relationships/customXml" Target="../ink/ink1436.xml"/><Relationship Id="rId146" Type="http://schemas.openxmlformats.org/officeDocument/2006/relationships/image" Target="../media/image1344.png"/><Relationship Id="rId167" Type="http://schemas.openxmlformats.org/officeDocument/2006/relationships/customXml" Target="../ink/ink1449.xml"/><Relationship Id="rId7" Type="http://schemas.openxmlformats.org/officeDocument/2006/relationships/customXml" Target="../ink/ink1369.xml"/><Relationship Id="rId71" Type="http://schemas.openxmlformats.org/officeDocument/2006/relationships/customXml" Target="../ink/ink1401.xml"/><Relationship Id="rId92" Type="http://schemas.openxmlformats.org/officeDocument/2006/relationships/image" Target="../media/image1317.png"/><Relationship Id="rId162" Type="http://schemas.openxmlformats.org/officeDocument/2006/relationships/image" Target="../media/image1352.png"/><Relationship Id="rId2" Type="http://schemas.openxmlformats.org/officeDocument/2006/relationships/image" Target="../media/image1046.png"/><Relationship Id="rId29" Type="http://schemas.openxmlformats.org/officeDocument/2006/relationships/customXml" Target="../ink/ink1380.xml"/><Relationship Id="rId24" Type="http://schemas.openxmlformats.org/officeDocument/2006/relationships/image" Target="../media/image1283.png"/><Relationship Id="rId40" Type="http://schemas.openxmlformats.org/officeDocument/2006/relationships/image" Target="../media/image1291.png"/><Relationship Id="rId45" Type="http://schemas.openxmlformats.org/officeDocument/2006/relationships/customXml" Target="../ink/ink1388.xml"/><Relationship Id="rId66" Type="http://schemas.openxmlformats.org/officeDocument/2006/relationships/image" Target="../media/image1304.png"/><Relationship Id="rId87" Type="http://schemas.openxmlformats.org/officeDocument/2006/relationships/customXml" Target="../ink/ink1409.xml"/><Relationship Id="rId110" Type="http://schemas.openxmlformats.org/officeDocument/2006/relationships/image" Target="../media/image1326.png"/><Relationship Id="rId115" Type="http://schemas.openxmlformats.org/officeDocument/2006/relationships/customXml" Target="../ink/ink1423.xml"/><Relationship Id="rId131" Type="http://schemas.openxmlformats.org/officeDocument/2006/relationships/customXml" Target="../ink/ink1431.xml"/><Relationship Id="rId136" Type="http://schemas.openxmlformats.org/officeDocument/2006/relationships/image" Target="../media/image1339.png"/><Relationship Id="rId157" Type="http://schemas.openxmlformats.org/officeDocument/2006/relationships/customXml" Target="../ink/ink1444.xml"/><Relationship Id="rId178" Type="http://schemas.openxmlformats.org/officeDocument/2006/relationships/image" Target="../media/image1360.png"/><Relationship Id="rId61" Type="http://schemas.openxmlformats.org/officeDocument/2006/relationships/customXml" Target="../ink/ink1396.xml"/><Relationship Id="rId82" Type="http://schemas.openxmlformats.org/officeDocument/2006/relationships/image" Target="../media/image1312.png"/><Relationship Id="rId152" Type="http://schemas.openxmlformats.org/officeDocument/2006/relationships/image" Target="../media/image1347.png"/><Relationship Id="rId173" Type="http://schemas.openxmlformats.org/officeDocument/2006/relationships/customXml" Target="../ink/ink1452.xml"/><Relationship Id="rId19" Type="http://schemas.openxmlformats.org/officeDocument/2006/relationships/customXml" Target="../ink/ink1375.xml"/><Relationship Id="rId14" Type="http://schemas.openxmlformats.org/officeDocument/2006/relationships/image" Target="../media/image1278.png"/><Relationship Id="rId30" Type="http://schemas.openxmlformats.org/officeDocument/2006/relationships/image" Target="../media/image1286.png"/><Relationship Id="rId35" Type="http://schemas.openxmlformats.org/officeDocument/2006/relationships/customXml" Target="../ink/ink1383.xml"/><Relationship Id="rId56" Type="http://schemas.openxmlformats.org/officeDocument/2006/relationships/image" Target="../media/image1299.png"/><Relationship Id="rId77" Type="http://schemas.openxmlformats.org/officeDocument/2006/relationships/customXml" Target="../ink/ink1404.xml"/><Relationship Id="rId100" Type="http://schemas.openxmlformats.org/officeDocument/2006/relationships/image" Target="../media/image1321.png"/><Relationship Id="rId105" Type="http://schemas.openxmlformats.org/officeDocument/2006/relationships/customXml" Target="../ink/ink1418.xml"/><Relationship Id="rId126" Type="http://schemas.openxmlformats.org/officeDocument/2006/relationships/image" Target="../media/image1334.png"/><Relationship Id="rId147" Type="http://schemas.openxmlformats.org/officeDocument/2006/relationships/customXml" Target="../ink/ink1439.xml"/><Relationship Id="rId168" Type="http://schemas.openxmlformats.org/officeDocument/2006/relationships/image" Target="../media/image1355.png"/><Relationship Id="rId8" Type="http://schemas.openxmlformats.org/officeDocument/2006/relationships/image" Target="../media/image1275.png"/><Relationship Id="rId51" Type="http://schemas.openxmlformats.org/officeDocument/2006/relationships/customXml" Target="../ink/ink1391.xml"/><Relationship Id="rId72" Type="http://schemas.openxmlformats.org/officeDocument/2006/relationships/image" Target="../media/image1307.png"/><Relationship Id="rId93" Type="http://schemas.openxmlformats.org/officeDocument/2006/relationships/customXml" Target="../ink/ink1412.xml"/><Relationship Id="rId98" Type="http://schemas.openxmlformats.org/officeDocument/2006/relationships/image" Target="../media/image1320.png"/><Relationship Id="rId121" Type="http://schemas.openxmlformats.org/officeDocument/2006/relationships/customXml" Target="../ink/ink1426.xml"/><Relationship Id="rId142" Type="http://schemas.openxmlformats.org/officeDocument/2006/relationships/image" Target="../media/image1342.png"/><Relationship Id="rId163" Type="http://schemas.openxmlformats.org/officeDocument/2006/relationships/customXml" Target="../ink/ink1447.xml"/><Relationship Id="rId3" Type="http://schemas.openxmlformats.org/officeDocument/2006/relationships/customXml" Target="../ink/ink1367.xml"/><Relationship Id="rId25" Type="http://schemas.openxmlformats.org/officeDocument/2006/relationships/customXml" Target="../ink/ink1378.xml"/><Relationship Id="rId46" Type="http://schemas.openxmlformats.org/officeDocument/2006/relationships/image" Target="../media/image1294.png"/><Relationship Id="rId67" Type="http://schemas.openxmlformats.org/officeDocument/2006/relationships/customXml" Target="../ink/ink1399.xml"/><Relationship Id="rId116" Type="http://schemas.openxmlformats.org/officeDocument/2006/relationships/image" Target="../media/image1329.png"/><Relationship Id="rId137" Type="http://schemas.openxmlformats.org/officeDocument/2006/relationships/customXml" Target="../ink/ink1434.xml"/><Relationship Id="rId158" Type="http://schemas.openxmlformats.org/officeDocument/2006/relationships/image" Target="../media/image1350.png"/><Relationship Id="rId20" Type="http://schemas.openxmlformats.org/officeDocument/2006/relationships/image" Target="../media/image1281.png"/><Relationship Id="rId41" Type="http://schemas.openxmlformats.org/officeDocument/2006/relationships/customXml" Target="../ink/ink1386.xml"/><Relationship Id="rId62" Type="http://schemas.openxmlformats.org/officeDocument/2006/relationships/image" Target="../media/image1302.png"/><Relationship Id="rId83" Type="http://schemas.openxmlformats.org/officeDocument/2006/relationships/customXml" Target="../ink/ink1407.xml"/><Relationship Id="rId88" Type="http://schemas.openxmlformats.org/officeDocument/2006/relationships/image" Target="../media/image1315.png"/><Relationship Id="rId111" Type="http://schemas.openxmlformats.org/officeDocument/2006/relationships/customXml" Target="../ink/ink1421.xml"/><Relationship Id="rId132" Type="http://schemas.openxmlformats.org/officeDocument/2006/relationships/image" Target="../media/image1337.png"/><Relationship Id="rId153" Type="http://schemas.openxmlformats.org/officeDocument/2006/relationships/customXml" Target="../ink/ink1442.xml"/><Relationship Id="rId174" Type="http://schemas.openxmlformats.org/officeDocument/2006/relationships/image" Target="../media/image1358.png"/><Relationship Id="rId15" Type="http://schemas.openxmlformats.org/officeDocument/2006/relationships/customXml" Target="../ink/ink1373.xml"/><Relationship Id="rId36" Type="http://schemas.openxmlformats.org/officeDocument/2006/relationships/image" Target="../media/image1289.png"/><Relationship Id="rId57" Type="http://schemas.openxmlformats.org/officeDocument/2006/relationships/customXml" Target="../ink/ink1394.xml"/><Relationship Id="rId106" Type="http://schemas.openxmlformats.org/officeDocument/2006/relationships/image" Target="../media/image1324.png"/><Relationship Id="rId127" Type="http://schemas.openxmlformats.org/officeDocument/2006/relationships/customXml" Target="../ink/ink14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59.xml"/><Relationship Id="rId3" Type="http://schemas.openxmlformats.org/officeDocument/2006/relationships/customXml" Target="../ink/ink1455.xml"/><Relationship Id="rId7" Type="http://schemas.openxmlformats.org/officeDocument/2006/relationships/customXml" Target="../ink/ink1458.xml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57.xml"/><Relationship Id="rId5" Type="http://schemas.openxmlformats.org/officeDocument/2006/relationships/customXml" Target="../ink/ink1456.xml"/><Relationship Id="rId4" Type="http://schemas.openxmlformats.org/officeDocument/2006/relationships/image" Target="../media/image108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6.xml"/><Relationship Id="rId21" Type="http://schemas.openxmlformats.org/officeDocument/2006/relationships/customXml" Target="../ink/ink8.xml"/><Relationship Id="rId42" Type="http://schemas.openxmlformats.org/officeDocument/2006/relationships/image" Target="../media/image26.png"/><Relationship Id="rId63" Type="http://schemas.openxmlformats.org/officeDocument/2006/relationships/customXml" Target="../ink/ink29.xml"/><Relationship Id="rId84" Type="http://schemas.openxmlformats.org/officeDocument/2006/relationships/image" Target="../media/image46.png"/><Relationship Id="rId138" Type="http://schemas.openxmlformats.org/officeDocument/2006/relationships/image" Target="../media/image73.png"/><Relationship Id="rId159" Type="http://schemas.openxmlformats.org/officeDocument/2006/relationships/customXml" Target="../ink/ink77.xml"/><Relationship Id="rId170" Type="http://schemas.openxmlformats.org/officeDocument/2006/relationships/image" Target="../media/image89.png"/><Relationship Id="rId191" Type="http://schemas.openxmlformats.org/officeDocument/2006/relationships/customXml" Target="../ink/ink93.xml"/><Relationship Id="rId205" Type="http://schemas.openxmlformats.org/officeDocument/2006/relationships/customXml" Target="../ink/ink100.xml"/><Relationship Id="rId226" Type="http://schemas.openxmlformats.org/officeDocument/2006/relationships/image" Target="../media/image117.png"/><Relationship Id="rId107" Type="http://schemas.openxmlformats.org/officeDocument/2006/relationships/customXml" Target="../ink/ink51.xml"/><Relationship Id="rId11" Type="http://schemas.openxmlformats.org/officeDocument/2006/relationships/customXml" Target="../ink/ink3.xml"/><Relationship Id="rId32" Type="http://schemas.openxmlformats.org/officeDocument/2006/relationships/image" Target="../media/image21.png"/><Relationship Id="rId53" Type="http://schemas.openxmlformats.org/officeDocument/2006/relationships/customXml" Target="../ink/ink24.xml"/><Relationship Id="rId74" Type="http://schemas.openxmlformats.org/officeDocument/2006/relationships/image" Target="../media/image41.png"/><Relationship Id="rId128" Type="http://schemas.openxmlformats.org/officeDocument/2006/relationships/image" Target="../media/image68.png"/><Relationship Id="rId149" Type="http://schemas.openxmlformats.org/officeDocument/2006/relationships/customXml" Target="../ink/ink72.xml"/><Relationship Id="rId5" Type="http://schemas.openxmlformats.org/officeDocument/2006/relationships/customXml" Target="../ink/ink1.xml"/><Relationship Id="rId95" Type="http://schemas.openxmlformats.org/officeDocument/2006/relationships/customXml" Target="../ink/ink45.xml"/><Relationship Id="rId160" Type="http://schemas.openxmlformats.org/officeDocument/2006/relationships/image" Target="../media/image84.png"/><Relationship Id="rId181" Type="http://schemas.openxmlformats.org/officeDocument/2006/relationships/customXml" Target="../ink/ink88.xml"/><Relationship Id="rId216" Type="http://schemas.openxmlformats.org/officeDocument/2006/relationships/image" Target="../media/image112.png"/><Relationship Id="rId237" Type="http://schemas.openxmlformats.org/officeDocument/2006/relationships/customXml" Target="../ink/ink116.xml"/><Relationship Id="rId22" Type="http://schemas.openxmlformats.org/officeDocument/2006/relationships/image" Target="../media/image16.png"/><Relationship Id="rId43" Type="http://schemas.openxmlformats.org/officeDocument/2006/relationships/customXml" Target="../ink/ink19.xml"/><Relationship Id="rId64" Type="http://schemas.openxmlformats.org/officeDocument/2006/relationships/image" Target="../media/image36.png"/><Relationship Id="rId118" Type="http://schemas.openxmlformats.org/officeDocument/2006/relationships/image" Target="../media/image63.png"/><Relationship Id="rId139" Type="http://schemas.openxmlformats.org/officeDocument/2006/relationships/customXml" Target="../ink/ink67.xml"/><Relationship Id="rId80" Type="http://schemas.openxmlformats.org/officeDocument/2006/relationships/image" Target="../media/image44.png"/><Relationship Id="rId85" Type="http://schemas.openxmlformats.org/officeDocument/2006/relationships/customXml" Target="../ink/ink40.xml"/><Relationship Id="rId150" Type="http://schemas.openxmlformats.org/officeDocument/2006/relationships/image" Target="../media/image79.png"/><Relationship Id="rId155" Type="http://schemas.openxmlformats.org/officeDocument/2006/relationships/customXml" Target="../ink/ink75.xml"/><Relationship Id="rId171" Type="http://schemas.openxmlformats.org/officeDocument/2006/relationships/customXml" Target="../ink/ink83.xml"/><Relationship Id="rId176" Type="http://schemas.openxmlformats.org/officeDocument/2006/relationships/image" Target="../media/image92.png"/><Relationship Id="rId192" Type="http://schemas.openxmlformats.org/officeDocument/2006/relationships/image" Target="../media/image100.png"/><Relationship Id="rId197" Type="http://schemas.openxmlformats.org/officeDocument/2006/relationships/customXml" Target="../ink/ink96.xml"/><Relationship Id="rId206" Type="http://schemas.openxmlformats.org/officeDocument/2006/relationships/image" Target="../media/image107.png"/><Relationship Id="rId227" Type="http://schemas.openxmlformats.org/officeDocument/2006/relationships/customXml" Target="../ink/ink111.xml"/><Relationship Id="rId201" Type="http://schemas.openxmlformats.org/officeDocument/2006/relationships/customXml" Target="../ink/ink98.xml"/><Relationship Id="rId222" Type="http://schemas.openxmlformats.org/officeDocument/2006/relationships/image" Target="../media/image115.png"/><Relationship Id="rId12" Type="http://schemas.openxmlformats.org/officeDocument/2006/relationships/image" Target="../media/image11.png"/><Relationship Id="rId17" Type="http://schemas.openxmlformats.org/officeDocument/2006/relationships/customXml" Target="../ink/ink6.xml"/><Relationship Id="rId33" Type="http://schemas.openxmlformats.org/officeDocument/2006/relationships/customXml" Target="../ink/ink14.xml"/><Relationship Id="rId38" Type="http://schemas.openxmlformats.org/officeDocument/2006/relationships/image" Target="../media/image24.png"/><Relationship Id="rId59" Type="http://schemas.openxmlformats.org/officeDocument/2006/relationships/customXml" Target="../ink/ink27.xml"/><Relationship Id="rId103" Type="http://schemas.openxmlformats.org/officeDocument/2006/relationships/customXml" Target="../ink/ink49.xml"/><Relationship Id="rId108" Type="http://schemas.openxmlformats.org/officeDocument/2006/relationships/image" Target="../media/image58.png"/><Relationship Id="rId124" Type="http://schemas.openxmlformats.org/officeDocument/2006/relationships/image" Target="../media/image66.png"/><Relationship Id="rId129" Type="http://schemas.openxmlformats.org/officeDocument/2006/relationships/customXml" Target="../ink/ink62.xml"/><Relationship Id="rId54" Type="http://schemas.openxmlformats.org/officeDocument/2006/relationships/image" Target="../media/image31.png"/><Relationship Id="rId70" Type="http://schemas.openxmlformats.org/officeDocument/2006/relationships/image" Target="../media/image39.png"/><Relationship Id="rId75" Type="http://schemas.openxmlformats.org/officeDocument/2006/relationships/customXml" Target="../ink/ink35.xml"/><Relationship Id="rId91" Type="http://schemas.openxmlformats.org/officeDocument/2006/relationships/customXml" Target="../ink/ink43.xml"/><Relationship Id="rId96" Type="http://schemas.openxmlformats.org/officeDocument/2006/relationships/image" Target="../media/image52.png"/><Relationship Id="rId140" Type="http://schemas.openxmlformats.org/officeDocument/2006/relationships/image" Target="../media/image74.png"/><Relationship Id="rId145" Type="http://schemas.openxmlformats.org/officeDocument/2006/relationships/customXml" Target="../ink/ink70.xml"/><Relationship Id="rId161" Type="http://schemas.openxmlformats.org/officeDocument/2006/relationships/customXml" Target="../ink/ink78.xml"/><Relationship Id="rId166" Type="http://schemas.openxmlformats.org/officeDocument/2006/relationships/image" Target="../media/image87.png"/><Relationship Id="rId182" Type="http://schemas.openxmlformats.org/officeDocument/2006/relationships/image" Target="../media/image95.png"/><Relationship Id="rId187" Type="http://schemas.openxmlformats.org/officeDocument/2006/relationships/customXml" Target="../ink/ink91.xml"/><Relationship Id="rId217" Type="http://schemas.openxmlformats.org/officeDocument/2006/relationships/customXml" Target="../ink/ink106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10.png"/><Relationship Id="rId233" Type="http://schemas.openxmlformats.org/officeDocument/2006/relationships/customXml" Target="../ink/ink114.xml"/><Relationship Id="rId238" Type="http://schemas.openxmlformats.org/officeDocument/2006/relationships/image" Target="../media/image123.png"/><Relationship Id="rId23" Type="http://schemas.openxmlformats.org/officeDocument/2006/relationships/customXml" Target="../ink/ink9.xml"/><Relationship Id="rId28" Type="http://schemas.openxmlformats.org/officeDocument/2006/relationships/image" Target="../media/image19.png"/><Relationship Id="rId49" Type="http://schemas.openxmlformats.org/officeDocument/2006/relationships/customXml" Target="../ink/ink22.xml"/><Relationship Id="rId114" Type="http://schemas.openxmlformats.org/officeDocument/2006/relationships/image" Target="../media/image61.png"/><Relationship Id="rId119" Type="http://schemas.openxmlformats.org/officeDocument/2006/relationships/customXml" Target="../ink/ink57.xml"/><Relationship Id="rId44" Type="http://schemas.openxmlformats.org/officeDocument/2006/relationships/image" Target="../media/image27.png"/><Relationship Id="rId60" Type="http://schemas.openxmlformats.org/officeDocument/2006/relationships/image" Target="../media/image34.png"/><Relationship Id="rId65" Type="http://schemas.openxmlformats.org/officeDocument/2006/relationships/customXml" Target="../ink/ink30.xml"/><Relationship Id="rId81" Type="http://schemas.openxmlformats.org/officeDocument/2006/relationships/customXml" Target="../ink/ink38.xml"/><Relationship Id="rId86" Type="http://schemas.openxmlformats.org/officeDocument/2006/relationships/image" Target="../media/image47.png"/><Relationship Id="rId130" Type="http://schemas.openxmlformats.org/officeDocument/2006/relationships/image" Target="../media/image69.png"/><Relationship Id="rId135" Type="http://schemas.openxmlformats.org/officeDocument/2006/relationships/customXml" Target="../ink/ink65.xml"/><Relationship Id="rId151" Type="http://schemas.openxmlformats.org/officeDocument/2006/relationships/customXml" Target="../ink/ink73.xml"/><Relationship Id="rId156" Type="http://schemas.openxmlformats.org/officeDocument/2006/relationships/image" Target="../media/image82.png"/><Relationship Id="rId177" Type="http://schemas.openxmlformats.org/officeDocument/2006/relationships/customXml" Target="../ink/ink86.xml"/><Relationship Id="rId198" Type="http://schemas.openxmlformats.org/officeDocument/2006/relationships/image" Target="../media/image103.png"/><Relationship Id="rId172" Type="http://schemas.openxmlformats.org/officeDocument/2006/relationships/image" Target="../media/image90.png"/><Relationship Id="rId193" Type="http://schemas.openxmlformats.org/officeDocument/2006/relationships/customXml" Target="../ink/ink94.xml"/><Relationship Id="rId202" Type="http://schemas.openxmlformats.org/officeDocument/2006/relationships/image" Target="../media/image105.png"/><Relationship Id="rId207" Type="http://schemas.openxmlformats.org/officeDocument/2006/relationships/customXml" Target="../ink/ink101.xml"/><Relationship Id="rId223" Type="http://schemas.openxmlformats.org/officeDocument/2006/relationships/customXml" Target="../ink/ink109.xml"/><Relationship Id="rId228" Type="http://schemas.openxmlformats.org/officeDocument/2006/relationships/image" Target="../media/image118.png"/><Relationship Id="rId13" Type="http://schemas.openxmlformats.org/officeDocument/2006/relationships/customXml" Target="../ink/ink4.xml"/><Relationship Id="rId18" Type="http://schemas.openxmlformats.org/officeDocument/2006/relationships/image" Target="../media/image14.png"/><Relationship Id="rId39" Type="http://schemas.openxmlformats.org/officeDocument/2006/relationships/customXml" Target="../ink/ink17.xml"/><Relationship Id="rId109" Type="http://schemas.openxmlformats.org/officeDocument/2006/relationships/customXml" Target="../ink/ink52.xml"/><Relationship Id="rId34" Type="http://schemas.openxmlformats.org/officeDocument/2006/relationships/image" Target="../media/image22.png"/><Relationship Id="rId50" Type="http://schemas.openxmlformats.org/officeDocument/2006/relationships/image" Target="../media/image810.png"/><Relationship Id="rId55" Type="http://schemas.openxmlformats.org/officeDocument/2006/relationships/customXml" Target="../ink/ink25.xml"/><Relationship Id="rId76" Type="http://schemas.openxmlformats.org/officeDocument/2006/relationships/image" Target="../media/image42.png"/><Relationship Id="rId97" Type="http://schemas.openxmlformats.org/officeDocument/2006/relationships/customXml" Target="../ink/ink46.xml"/><Relationship Id="rId104" Type="http://schemas.openxmlformats.org/officeDocument/2006/relationships/image" Target="../media/image56.png"/><Relationship Id="rId120" Type="http://schemas.openxmlformats.org/officeDocument/2006/relationships/image" Target="../media/image64.png"/><Relationship Id="rId125" Type="http://schemas.openxmlformats.org/officeDocument/2006/relationships/customXml" Target="../ink/ink60.xml"/><Relationship Id="rId141" Type="http://schemas.openxmlformats.org/officeDocument/2006/relationships/customXml" Target="../ink/ink68.xml"/><Relationship Id="rId146" Type="http://schemas.openxmlformats.org/officeDocument/2006/relationships/image" Target="../media/image77.png"/><Relationship Id="rId167" Type="http://schemas.openxmlformats.org/officeDocument/2006/relationships/customXml" Target="../ink/ink81.xml"/><Relationship Id="rId188" Type="http://schemas.openxmlformats.org/officeDocument/2006/relationships/image" Target="../media/image98.png"/><Relationship Id="rId71" Type="http://schemas.openxmlformats.org/officeDocument/2006/relationships/customXml" Target="../ink/ink33.xml"/><Relationship Id="rId92" Type="http://schemas.openxmlformats.org/officeDocument/2006/relationships/image" Target="../media/image50.png"/><Relationship Id="rId162" Type="http://schemas.openxmlformats.org/officeDocument/2006/relationships/image" Target="../media/image85.png"/><Relationship Id="rId183" Type="http://schemas.openxmlformats.org/officeDocument/2006/relationships/customXml" Target="../ink/ink89.xml"/><Relationship Id="rId213" Type="http://schemas.openxmlformats.org/officeDocument/2006/relationships/customXml" Target="../ink/ink104.xml"/><Relationship Id="rId218" Type="http://schemas.openxmlformats.org/officeDocument/2006/relationships/image" Target="../media/image113.png"/><Relationship Id="rId234" Type="http://schemas.openxmlformats.org/officeDocument/2006/relationships/image" Target="../media/image121.png"/><Relationship Id="rId239" Type="http://schemas.openxmlformats.org/officeDocument/2006/relationships/customXml" Target="../ink/ink117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2.xml"/><Relationship Id="rId24" Type="http://schemas.openxmlformats.org/officeDocument/2006/relationships/image" Target="../media/image17.png"/><Relationship Id="rId40" Type="http://schemas.openxmlformats.org/officeDocument/2006/relationships/image" Target="../media/image25.png"/><Relationship Id="rId45" Type="http://schemas.openxmlformats.org/officeDocument/2006/relationships/customXml" Target="../ink/ink20.xml"/><Relationship Id="rId66" Type="http://schemas.openxmlformats.org/officeDocument/2006/relationships/image" Target="../media/image37.png"/><Relationship Id="rId87" Type="http://schemas.openxmlformats.org/officeDocument/2006/relationships/customXml" Target="../ink/ink41.xml"/><Relationship Id="rId110" Type="http://schemas.openxmlformats.org/officeDocument/2006/relationships/image" Target="../media/image59.png"/><Relationship Id="rId115" Type="http://schemas.openxmlformats.org/officeDocument/2006/relationships/customXml" Target="../ink/ink55.xml"/><Relationship Id="rId131" Type="http://schemas.openxmlformats.org/officeDocument/2006/relationships/customXml" Target="../ink/ink63.xml"/><Relationship Id="rId136" Type="http://schemas.openxmlformats.org/officeDocument/2006/relationships/image" Target="../media/image72.png"/><Relationship Id="rId157" Type="http://schemas.openxmlformats.org/officeDocument/2006/relationships/customXml" Target="../ink/ink76.xml"/><Relationship Id="rId178" Type="http://schemas.openxmlformats.org/officeDocument/2006/relationships/image" Target="../media/image93.png"/><Relationship Id="rId61" Type="http://schemas.openxmlformats.org/officeDocument/2006/relationships/customXml" Target="../ink/ink28.xml"/><Relationship Id="rId82" Type="http://schemas.openxmlformats.org/officeDocument/2006/relationships/image" Target="../media/image45.png"/><Relationship Id="rId152" Type="http://schemas.openxmlformats.org/officeDocument/2006/relationships/image" Target="../media/image80.png"/><Relationship Id="rId173" Type="http://schemas.openxmlformats.org/officeDocument/2006/relationships/customXml" Target="../ink/ink84.xml"/><Relationship Id="rId194" Type="http://schemas.openxmlformats.org/officeDocument/2006/relationships/image" Target="../media/image101.png"/><Relationship Id="rId199" Type="http://schemas.openxmlformats.org/officeDocument/2006/relationships/customXml" Target="../ink/ink97.xml"/><Relationship Id="rId203" Type="http://schemas.openxmlformats.org/officeDocument/2006/relationships/customXml" Target="../ink/ink99.xml"/><Relationship Id="rId208" Type="http://schemas.openxmlformats.org/officeDocument/2006/relationships/image" Target="../media/image108.png"/><Relationship Id="rId229" Type="http://schemas.openxmlformats.org/officeDocument/2006/relationships/customXml" Target="../ink/ink112.xml"/><Relationship Id="rId19" Type="http://schemas.openxmlformats.org/officeDocument/2006/relationships/customXml" Target="../ink/ink7.xml"/><Relationship Id="rId224" Type="http://schemas.openxmlformats.org/officeDocument/2006/relationships/image" Target="../media/image116.png"/><Relationship Id="rId240" Type="http://schemas.openxmlformats.org/officeDocument/2006/relationships/image" Target="../media/image124.png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15.xml"/><Relationship Id="rId56" Type="http://schemas.openxmlformats.org/officeDocument/2006/relationships/image" Target="../media/image32.png"/><Relationship Id="rId77" Type="http://schemas.openxmlformats.org/officeDocument/2006/relationships/customXml" Target="../ink/ink36.xml"/><Relationship Id="rId100" Type="http://schemas.openxmlformats.org/officeDocument/2006/relationships/image" Target="../media/image54.png"/><Relationship Id="rId105" Type="http://schemas.openxmlformats.org/officeDocument/2006/relationships/customXml" Target="../ink/ink50.xml"/><Relationship Id="rId126" Type="http://schemas.openxmlformats.org/officeDocument/2006/relationships/image" Target="../media/image67.png"/><Relationship Id="rId147" Type="http://schemas.openxmlformats.org/officeDocument/2006/relationships/customXml" Target="../ink/ink71.xml"/><Relationship Id="rId168" Type="http://schemas.openxmlformats.org/officeDocument/2006/relationships/image" Target="../media/image88.png"/><Relationship Id="rId8" Type="http://schemas.openxmlformats.org/officeDocument/2006/relationships/image" Target="../media/image9.png"/><Relationship Id="rId51" Type="http://schemas.openxmlformats.org/officeDocument/2006/relationships/customXml" Target="../ink/ink23.xml"/><Relationship Id="rId72" Type="http://schemas.openxmlformats.org/officeDocument/2006/relationships/image" Target="../media/image40.png"/><Relationship Id="rId93" Type="http://schemas.openxmlformats.org/officeDocument/2006/relationships/customXml" Target="../ink/ink44.xml"/><Relationship Id="rId98" Type="http://schemas.openxmlformats.org/officeDocument/2006/relationships/image" Target="../media/image53.png"/><Relationship Id="rId121" Type="http://schemas.openxmlformats.org/officeDocument/2006/relationships/customXml" Target="../ink/ink58.xml"/><Relationship Id="rId142" Type="http://schemas.openxmlformats.org/officeDocument/2006/relationships/image" Target="../media/image75.png"/><Relationship Id="rId163" Type="http://schemas.openxmlformats.org/officeDocument/2006/relationships/customXml" Target="../ink/ink79.xml"/><Relationship Id="rId184" Type="http://schemas.openxmlformats.org/officeDocument/2006/relationships/image" Target="../media/image96.png"/><Relationship Id="rId189" Type="http://schemas.openxmlformats.org/officeDocument/2006/relationships/customXml" Target="../ink/ink92.xml"/><Relationship Id="rId219" Type="http://schemas.openxmlformats.org/officeDocument/2006/relationships/customXml" Target="../ink/ink107.xml"/><Relationship Id="rId3" Type="http://schemas.openxmlformats.org/officeDocument/2006/relationships/image" Target="../media/image7.png"/><Relationship Id="rId214" Type="http://schemas.openxmlformats.org/officeDocument/2006/relationships/image" Target="../media/image111.png"/><Relationship Id="rId230" Type="http://schemas.openxmlformats.org/officeDocument/2006/relationships/image" Target="../media/image119.png"/><Relationship Id="rId235" Type="http://schemas.openxmlformats.org/officeDocument/2006/relationships/customXml" Target="../ink/ink115.xml"/><Relationship Id="rId25" Type="http://schemas.openxmlformats.org/officeDocument/2006/relationships/customXml" Target="../ink/ink10.xml"/><Relationship Id="rId46" Type="http://schemas.openxmlformats.org/officeDocument/2006/relationships/image" Target="../media/image28.png"/><Relationship Id="rId67" Type="http://schemas.openxmlformats.org/officeDocument/2006/relationships/customXml" Target="../ink/ink31.xml"/><Relationship Id="rId116" Type="http://schemas.openxmlformats.org/officeDocument/2006/relationships/image" Target="../media/image62.png"/><Relationship Id="rId137" Type="http://schemas.openxmlformats.org/officeDocument/2006/relationships/customXml" Target="../ink/ink66.xml"/><Relationship Id="rId158" Type="http://schemas.openxmlformats.org/officeDocument/2006/relationships/image" Target="../media/image83.png"/><Relationship Id="rId20" Type="http://schemas.openxmlformats.org/officeDocument/2006/relationships/image" Target="../media/image15.png"/><Relationship Id="rId41" Type="http://schemas.openxmlformats.org/officeDocument/2006/relationships/customXml" Target="../ink/ink18.xml"/><Relationship Id="rId62" Type="http://schemas.openxmlformats.org/officeDocument/2006/relationships/image" Target="../media/image35.png"/><Relationship Id="rId83" Type="http://schemas.openxmlformats.org/officeDocument/2006/relationships/customXml" Target="../ink/ink39.xml"/><Relationship Id="rId88" Type="http://schemas.openxmlformats.org/officeDocument/2006/relationships/image" Target="../media/image48.png"/><Relationship Id="rId111" Type="http://schemas.openxmlformats.org/officeDocument/2006/relationships/customXml" Target="../ink/ink53.xml"/><Relationship Id="rId132" Type="http://schemas.openxmlformats.org/officeDocument/2006/relationships/image" Target="../media/image70.png"/><Relationship Id="rId153" Type="http://schemas.openxmlformats.org/officeDocument/2006/relationships/customXml" Target="../ink/ink74.xml"/><Relationship Id="rId174" Type="http://schemas.openxmlformats.org/officeDocument/2006/relationships/image" Target="../media/image91.png"/><Relationship Id="rId179" Type="http://schemas.openxmlformats.org/officeDocument/2006/relationships/customXml" Target="../ink/ink87.xml"/><Relationship Id="rId195" Type="http://schemas.openxmlformats.org/officeDocument/2006/relationships/customXml" Target="../ink/ink95.xml"/><Relationship Id="rId209" Type="http://schemas.openxmlformats.org/officeDocument/2006/relationships/customXml" Target="../ink/ink102.xml"/><Relationship Id="rId190" Type="http://schemas.openxmlformats.org/officeDocument/2006/relationships/image" Target="../media/image99.png"/><Relationship Id="rId204" Type="http://schemas.openxmlformats.org/officeDocument/2006/relationships/image" Target="../media/image106.png"/><Relationship Id="rId220" Type="http://schemas.openxmlformats.org/officeDocument/2006/relationships/image" Target="../media/image114.png"/><Relationship Id="rId225" Type="http://schemas.openxmlformats.org/officeDocument/2006/relationships/customXml" Target="../ink/ink110.xml"/><Relationship Id="rId15" Type="http://schemas.openxmlformats.org/officeDocument/2006/relationships/customXml" Target="../ink/ink5.xml"/><Relationship Id="rId36" Type="http://schemas.openxmlformats.org/officeDocument/2006/relationships/image" Target="../media/image23.png"/><Relationship Id="rId57" Type="http://schemas.openxmlformats.org/officeDocument/2006/relationships/customXml" Target="../ink/ink26.xml"/><Relationship Id="rId106" Type="http://schemas.openxmlformats.org/officeDocument/2006/relationships/image" Target="../media/image57.png"/><Relationship Id="rId127" Type="http://schemas.openxmlformats.org/officeDocument/2006/relationships/customXml" Target="../ink/ink61.xml"/><Relationship Id="rId10" Type="http://schemas.openxmlformats.org/officeDocument/2006/relationships/image" Target="../media/image10.png"/><Relationship Id="rId31" Type="http://schemas.openxmlformats.org/officeDocument/2006/relationships/customXml" Target="../ink/ink13.xml"/><Relationship Id="rId52" Type="http://schemas.openxmlformats.org/officeDocument/2006/relationships/image" Target="../media/image30.png"/><Relationship Id="rId73" Type="http://schemas.openxmlformats.org/officeDocument/2006/relationships/customXml" Target="../ink/ink34.xml"/><Relationship Id="rId78" Type="http://schemas.openxmlformats.org/officeDocument/2006/relationships/image" Target="../media/image43.png"/><Relationship Id="rId94" Type="http://schemas.openxmlformats.org/officeDocument/2006/relationships/image" Target="../media/image51.png"/><Relationship Id="rId99" Type="http://schemas.openxmlformats.org/officeDocument/2006/relationships/customXml" Target="../ink/ink47.xml"/><Relationship Id="rId101" Type="http://schemas.openxmlformats.org/officeDocument/2006/relationships/customXml" Target="../ink/ink48.xml"/><Relationship Id="rId122" Type="http://schemas.openxmlformats.org/officeDocument/2006/relationships/image" Target="../media/image65.png"/><Relationship Id="rId143" Type="http://schemas.openxmlformats.org/officeDocument/2006/relationships/customXml" Target="../ink/ink69.xml"/><Relationship Id="rId148" Type="http://schemas.openxmlformats.org/officeDocument/2006/relationships/image" Target="../media/image78.png"/><Relationship Id="rId164" Type="http://schemas.openxmlformats.org/officeDocument/2006/relationships/image" Target="../media/image86.png"/><Relationship Id="rId169" Type="http://schemas.openxmlformats.org/officeDocument/2006/relationships/customXml" Target="../ink/ink82.xml"/><Relationship Id="rId185" Type="http://schemas.openxmlformats.org/officeDocument/2006/relationships/customXml" Target="../ink/ink90.xml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80" Type="http://schemas.openxmlformats.org/officeDocument/2006/relationships/image" Target="../media/image94.png"/><Relationship Id="rId210" Type="http://schemas.openxmlformats.org/officeDocument/2006/relationships/image" Target="../media/image109.png"/><Relationship Id="rId215" Type="http://schemas.openxmlformats.org/officeDocument/2006/relationships/customXml" Target="../ink/ink105.xml"/><Relationship Id="rId236" Type="http://schemas.openxmlformats.org/officeDocument/2006/relationships/image" Target="../media/image122.png"/><Relationship Id="rId26" Type="http://schemas.openxmlformats.org/officeDocument/2006/relationships/image" Target="../media/image18.png"/><Relationship Id="rId231" Type="http://schemas.openxmlformats.org/officeDocument/2006/relationships/customXml" Target="../ink/ink113.xml"/><Relationship Id="rId47" Type="http://schemas.openxmlformats.org/officeDocument/2006/relationships/customXml" Target="../ink/ink21.xml"/><Relationship Id="rId68" Type="http://schemas.openxmlformats.org/officeDocument/2006/relationships/image" Target="../media/image38.png"/><Relationship Id="rId89" Type="http://schemas.openxmlformats.org/officeDocument/2006/relationships/customXml" Target="../ink/ink42.xml"/><Relationship Id="rId112" Type="http://schemas.openxmlformats.org/officeDocument/2006/relationships/image" Target="../media/image60.png"/><Relationship Id="rId133" Type="http://schemas.openxmlformats.org/officeDocument/2006/relationships/customXml" Target="../ink/ink64.xml"/><Relationship Id="rId154" Type="http://schemas.openxmlformats.org/officeDocument/2006/relationships/image" Target="../media/image81.png"/><Relationship Id="rId175" Type="http://schemas.openxmlformats.org/officeDocument/2006/relationships/customXml" Target="../ink/ink85.xml"/><Relationship Id="rId196" Type="http://schemas.openxmlformats.org/officeDocument/2006/relationships/image" Target="../media/image102.png"/><Relationship Id="rId200" Type="http://schemas.openxmlformats.org/officeDocument/2006/relationships/image" Target="../media/image104.png"/><Relationship Id="rId16" Type="http://schemas.openxmlformats.org/officeDocument/2006/relationships/image" Target="../media/image13.png"/><Relationship Id="rId221" Type="http://schemas.openxmlformats.org/officeDocument/2006/relationships/customXml" Target="../ink/ink108.xml"/><Relationship Id="rId37" Type="http://schemas.openxmlformats.org/officeDocument/2006/relationships/customXml" Target="../ink/ink16.xml"/><Relationship Id="rId58" Type="http://schemas.openxmlformats.org/officeDocument/2006/relationships/image" Target="../media/image33.png"/><Relationship Id="rId79" Type="http://schemas.openxmlformats.org/officeDocument/2006/relationships/customXml" Target="../ink/ink37.xml"/><Relationship Id="rId102" Type="http://schemas.openxmlformats.org/officeDocument/2006/relationships/image" Target="../media/image55.png"/><Relationship Id="rId123" Type="http://schemas.openxmlformats.org/officeDocument/2006/relationships/customXml" Target="../ink/ink59.xml"/><Relationship Id="rId144" Type="http://schemas.openxmlformats.org/officeDocument/2006/relationships/image" Target="../media/image76.png"/><Relationship Id="rId90" Type="http://schemas.openxmlformats.org/officeDocument/2006/relationships/image" Target="../media/image49.png"/><Relationship Id="rId165" Type="http://schemas.openxmlformats.org/officeDocument/2006/relationships/customXml" Target="../ink/ink80.xml"/><Relationship Id="rId186" Type="http://schemas.openxmlformats.org/officeDocument/2006/relationships/image" Target="../media/image97.png"/><Relationship Id="rId211" Type="http://schemas.openxmlformats.org/officeDocument/2006/relationships/customXml" Target="../ink/ink103.xml"/><Relationship Id="rId232" Type="http://schemas.openxmlformats.org/officeDocument/2006/relationships/image" Target="../media/image120.png"/><Relationship Id="rId27" Type="http://schemas.openxmlformats.org/officeDocument/2006/relationships/customXml" Target="../ink/ink11.xml"/><Relationship Id="rId48" Type="http://schemas.openxmlformats.org/officeDocument/2006/relationships/image" Target="../media/image29.png"/><Relationship Id="rId69" Type="http://schemas.openxmlformats.org/officeDocument/2006/relationships/customXml" Target="../ink/ink32.xml"/><Relationship Id="rId113" Type="http://schemas.openxmlformats.org/officeDocument/2006/relationships/customXml" Target="../ink/ink54.xml"/><Relationship Id="rId134" Type="http://schemas.openxmlformats.org/officeDocument/2006/relationships/image" Target="../media/image7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64.xml"/><Relationship Id="rId3" Type="http://schemas.openxmlformats.org/officeDocument/2006/relationships/customXml" Target="../ink/ink1460.xml"/><Relationship Id="rId7" Type="http://schemas.openxmlformats.org/officeDocument/2006/relationships/customXml" Target="../ink/ink1463.xml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62.xml"/><Relationship Id="rId5" Type="http://schemas.openxmlformats.org/officeDocument/2006/relationships/customXml" Target="../ink/ink1461.xml"/><Relationship Id="rId4" Type="http://schemas.openxmlformats.org/officeDocument/2006/relationships/image" Target="../media/image10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1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65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363.png"/><Relationship Id="rId2" Type="http://schemas.openxmlformats.org/officeDocument/2006/relationships/image" Target="../media/image1364.jpe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367.png"/><Relationship Id="rId5" Type="http://schemas.openxmlformats.org/officeDocument/2006/relationships/diagramData" Target="../diagrams/data1.xml"/><Relationship Id="rId10" Type="http://schemas.openxmlformats.org/officeDocument/2006/relationships/image" Target="../media/image1366.png"/><Relationship Id="rId4" Type="http://schemas.openxmlformats.org/officeDocument/2006/relationships/image" Target="../media/image1046.png"/><Relationship Id="rId9" Type="http://schemas.microsoft.com/office/2007/relationships/diagramDrawing" Target="../diagrams/drawing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image" Target="../media/image13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3.png"/><Relationship Id="rId4" Type="http://schemas.openxmlformats.org/officeDocument/2006/relationships/image" Target="../media/image13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68.xml"/><Relationship Id="rId3" Type="http://schemas.openxmlformats.org/officeDocument/2006/relationships/customXml" Target="../ink/ink1465.xml"/><Relationship Id="rId7" Type="http://schemas.openxmlformats.org/officeDocument/2006/relationships/image" Target="../media/image1372.emf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67.xml"/><Relationship Id="rId5" Type="http://schemas.openxmlformats.org/officeDocument/2006/relationships/customXml" Target="../ink/ink1466.xml"/><Relationship Id="rId10" Type="http://schemas.openxmlformats.org/officeDocument/2006/relationships/image" Target="../media/image1373.emf"/><Relationship Id="rId4" Type="http://schemas.openxmlformats.org/officeDocument/2006/relationships/image" Target="../media/image1371.emf"/><Relationship Id="rId9" Type="http://schemas.openxmlformats.org/officeDocument/2006/relationships/customXml" Target="../ink/ink146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4.xml"/><Relationship Id="rId3" Type="http://schemas.openxmlformats.org/officeDocument/2006/relationships/customXml" Target="../ink/ink1470.xml"/><Relationship Id="rId7" Type="http://schemas.openxmlformats.org/officeDocument/2006/relationships/customXml" Target="../ink/ink1473.xml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72.xml"/><Relationship Id="rId5" Type="http://schemas.openxmlformats.org/officeDocument/2006/relationships/customXml" Target="../ink/ink1471.xml"/><Relationship Id="rId4" Type="http://schemas.openxmlformats.org/officeDocument/2006/relationships/image" Target="../media/image1081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8.xml"/><Relationship Id="rId117" Type="http://schemas.openxmlformats.org/officeDocument/2006/relationships/image" Target="../media/image178.png"/><Relationship Id="rId21" Type="http://schemas.openxmlformats.org/officeDocument/2006/relationships/image" Target="../media/image130.png"/><Relationship Id="rId42" Type="http://schemas.openxmlformats.org/officeDocument/2006/relationships/customXml" Target="../ink/ink136.xml"/><Relationship Id="rId47" Type="http://schemas.openxmlformats.org/officeDocument/2006/relationships/image" Target="../media/image143.png"/><Relationship Id="rId63" Type="http://schemas.openxmlformats.org/officeDocument/2006/relationships/image" Target="../media/image151.png"/><Relationship Id="rId68" Type="http://schemas.openxmlformats.org/officeDocument/2006/relationships/customXml" Target="../ink/ink149.xml"/><Relationship Id="rId84" Type="http://schemas.openxmlformats.org/officeDocument/2006/relationships/customXml" Target="../ink/ink157.xml"/><Relationship Id="rId89" Type="http://schemas.openxmlformats.org/officeDocument/2006/relationships/image" Target="../media/image164.png"/><Relationship Id="rId112" Type="http://schemas.openxmlformats.org/officeDocument/2006/relationships/customXml" Target="../ink/ink171.xml"/><Relationship Id="rId16" Type="http://schemas.openxmlformats.org/officeDocument/2006/relationships/customXml" Target="../ink/ink123.xml"/><Relationship Id="rId107" Type="http://schemas.openxmlformats.org/officeDocument/2006/relationships/image" Target="../media/image173.png"/><Relationship Id="rId11" Type="http://schemas.openxmlformats.org/officeDocument/2006/relationships/image" Target="../media/image1250.png"/><Relationship Id="rId32" Type="http://schemas.openxmlformats.org/officeDocument/2006/relationships/customXml" Target="../ink/ink131.xml"/><Relationship Id="rId37" Type="http://schemas.openxmlformats.org/officeDocument/2006/relationships/image" Target="../media/image138.png"/><Relationship Id="rId53" Type="http://schemas.openxmlformats.org/officeDocument/2006/relationships/image" Target="../media/image146.png"/><Relationship Id="rId58" Type="http://schemas.openxmlformats.org/officeDocument/2006/relationships/customXml" Target="../ink/ink144.xml"/><Relationship Id="rId74" Type="http://schemas.openxmlformats.org/officeDocument/2006/relationships/customXml" Target="../ink/ink152.xml"/><Relationship Id="rId79" Type="http://schemas.openxmlformats.org/officeDocument/2006/relationships/image" Target="../media/image159.png"/><Relationship Id="rId102" Type="http://schemas.openxmlformats.org/officeDocument/2006/relationships/customXml" Target="../ink/ink166.xml"/><Relationship Id="rId5" Type="http://schemas.openxmlformats.org/officeDocument/2006/relationships/image" Target="../media/image126.png"/><Relationship Id="rId61" Type="http://schemas.openxmlformats.org/officeDocument/2006/relationships/image" Target="../media/image150.png"/><Relationship Id="rId82" Type="http://schemas.openxmlformats.org/officeDocument/2006/relationships/customXml" Target="../ink/ink156.xml"/><Relationship Id="rId90" Type="http://schemas.openxmlformats.org/officeDocument/2006/relationships/customXml" Target="../ink/ink160.xml"/><Relationship Id="rId95" Type="http://schemas.openxmlformats.org/officeDocument/2006/relationships/image" Target="../media/image167.png"/><Relationship Id="rId19" Type="http://schemas.openxmlformats.org/officeDocument/2006/relationships/image" Target="../media/image129.png"/><Relationship Id="rId14" Type="http://schemas.openxmlformats.org/officeDocument/2006/relationships/customXml" Target="../ink/ink122.xml"/><Relationship Id="rId22" Type="http://schemas.openxmlformats.org/officeDocument/2006/relationships/customXml" Target="../ink/ink126.xml"/><Relationship Id="rId27" Type="http://schemas.openxmlformats.org/officeDocument/2006/relationships/image" Target="../media/image133.png"/><Relationship Id="rId30" Type="http://schemas.openxmlformats.org/officeDocument/2006/relationships/customXml" Target="../ink/ink130.xml"/><Relationship Id="rId35" Type="http://schemas.openxmlformats.org/officeDocument/2006/relationships/image" Target="../media/image137.png"/><Relationship Id="rId43" Type="http://schemas.openxmlformats.org/officeDocument/2006/relationships/image" Target="../media/image141.png"/><Relationship Id="rId48" Type="http://schemas.openxmlformats.org/officeDocument/2006/relationships/customXml" Target="../ink/ink139.xml"/><Relationship Id="rId56" Type="http://schemas.openxmlformats.org/officeDocument/2006/relationships/customXml" Target="../ink/ink143.xml"/><Relationship Id="rId64" Type="http://schemas.openxmlformats.org/officeDocument/2006/relationships/customXml" Target="../ink/ink147.xml"/><Relationship Id="rId69" Type="http://schemas.openxmlformats.org/officeDocument/2006/relationships/image" Target="../media/image154.png"/><Relationship Id="rId77" Type="http://schemas.openxmlformats.org/officeDocument/2006/relationships/image" Target="../media/image158.png"/><Relationship Id="rId100" Type="http://schemas.openxmlformats.org/officeDocument/2006/relationships/customXml" Target="../ink/ink165.xml"/><Relationship Id="rId105" Type="http://schemas.openxmlformats.org/officeDocument/2006/relationships/image" Target="../media/image172.png"/><Relationship Id="rId113" Type="http://schemas.openxmlformats.org/officeDocument/2006/relationships/image" Target="../media/image176.png"/><Relationship Id="rId118" Type="http://schemas.openxmlformats.org/officeDocument/2006/relationships/customXml" Target="../ink/ink174.xml"/><Relationship Id="rId8" Type="http://schemas.openxmlformats.org/officeDocument/2006/relationships/customXml" Target="../ink/ink119.xml"/><Relationship Id="rId51" Type="http://schemas.openxmlformats.org/officeDocument/2006/relationships/image" Target="../media/image145.png"/><Relationship Id="rId72" Type="http://schemas.openxmlformats.org/officeDocument/2006/relationships/customXml" Target="../ink/ink151.xml"/><Relationship Id="rId80" Type="http://schemas.openxmlformats.org/officeDocument/2006/relationships/customXml" Target="../ink/ink155.xml"/><Relationship Id="rId85" Type="http://schemas.openxmlformats.org/officeDocument/2006/relationships/image" Target="../media/image162.png"/><Relationship Id="rId93" Type="http://schemas.openxmlformats.org/officeDocument/2006/relationships/image" Target="../media/image166.png"/><Relationship Id="rId98" Type="http://schemas.openxmlformats.org/officeDocument/2006/relationships/customXml" Target="../ink/ink164.xml"/><Relationship Id="rId121" Type="http://schemas.openxmlformats.org/officeDocument/2006/relationships/image" Target="../media/image180.png"/><Relationship Id="rId3" Type="http://schemas.openxmlformats.org/officeDocument/2006/relationships/image" Target="../media/image8.png"/><Relationship Id="rId12" Type="http://schemas.openxmlformats.org/officeDocument/2006/relationships/customXml" Target="../ink/ink121.xml"/><Relationship Id="rId17" Type="http://schemas.openxmlformats.org/officeDocument/2006/relationships/image" Target="../media/image128.png"/><Relationship Id="rId25" Type="http://schemas.openxmlformats.org/officeDocument/2006/relationships/image" Target="../media/image132.png"/><Relationship Id="rId33" Type="http://schemas.openxmlformats.org/officeDocument/2006/relationships/image" Target="../media/image136.png"/><Relationship Id="rId38" Type="http://schemas.openxmlformats.org/officeDocument/2006/relationships/customXml" Target="../ink/ink134.xml"/><Relationship Id="rId46" Type="http://schemas.openxmlformats.org/officeDocument/2006/relationships/customXml" Target="../ink/ink138.xml"/><Relationship Id="rId59" Type="http://schemas.openxmlformats.org/officeDocument/2006/relationships/image" Target="../media/image149.png"/><Relationship Id="rId67" Type="http://schemas.openxmlformats.org/officeDocument/2006/relationships/image" Target="../media/image153.png"/><Relationship Id="rId103" Type="http://schemas.openxmlformats.org/officeDocument/2006/relationships/image" Target="../media/image171.png"/><Relationship Id="rId108" Type="http://schemas.openxmlformats.org/officeDocument/2006/relationships/customXml" Target="../ink/ink169.xml"/><Relationship Id="rId116" Type="http://schemas.openxmlformats.org/officeDocument/2006/relationships/customXml" Target="../ink/ink173.xml"/><Relationship Id="rId20" Type="http://schemas.openxmlformats.org/officeDocument/2006/relationships/customXml" Target="../ink/ink125.xml"/><Relationship Id="rId41" Type="http://schemas.openxmlformats.org/officeDocument/2006/relationships/image" Target="../media/image140.png"/><Relationship Id="rId54" Type="http://schemas.openxmlformats.org/officeDocument/2006/relationships/customXml" Target="../ink/ink142.xml"/><Relationship Id="rId62" Type="http://schemas.openxmlformats.org/officeDocument/2006/relationships/customXml" Target="../ink/ink146.xml"/><Relationship Id="rId70" Type="http://schemas.openxmlformats.org/officeDocument/2006/relationships/customXml" Target="../ink/ink150.xml"/><Relationship Id="rId75" Type="http://schemas.openxmlformats.org/officeDocument/2006/relationships/image" Target="../media/image157.png"/><Relationship Id="rId83" Type="http://schemas.openxmlformats.org/officeDocument/2006/relationships/image" Target="../media/image161.png"/><Relationship Id="rId88" Type="http://schemas.openxmlformats.org/officeDocument/2006/relationships/customXml" Target="../ink/ink159.xml"/><Relationship Id="rId91" Type="http://schemas.openxmlformats.org/officeDocument/2006/relationships/image" Target="../media/image165.png"/><Relationship Id="rId96" Type="http://schemas.openxmlformats.org/officeDocument/2006/relationships/customXml" Target="../ink/ink163.xml"/><Relationship Id="rId111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8.xml"/><Relationship Id="rId15" Type="http://schemas.openxmlformats.org/officeDocument/2006/relationships/image" Target="../media/image1270.png"/><Relationship Id="rId23" Type="http://schemas.openxmlformats.org/officeDocument/2006/relationships/image" Target="../media/image131.png"/><Relationship Id="rId28" Type="http://schemas.openxmlformats.org/officeDocument/2006/relationships/customXml" Target="../ink/ink129.xml"/><Relationship Id="rId36" Type="http://schemas.openxmlformats.org/officeDocument/2006/relationships/customXml" Target="../ink/ink133.xml"/><Relationship Id="rId49" Type="http://schemas.openxmlformats.org/officeDocument/2006/relationships/image" Target="../media/image144.png"/><Relationship Id="rId57" Type="http://schemas.openxmlformats.org/officeDocument/2006/relationships/image" Target="../media/image148.png"/><Relationship Id="rId106" Type="http://schemas.openxmlformats.org/officeDocument/2006/relationships/customXml" Target="../ink/ink168.xml"/><Relationship Id="rId114" Type="http://schemas.openxmlformats.org/officeDocument/2006/relationships/customXml" Target="../ink/ink172.xml"/><Relationship Id="rId119" Type="http://schemas.openxmlformats.org/officeDocument/2006/relationships/image" Target="../media/image179.png"/><Relationship Id="rId10" Type="http://schemas.openxmlformats.org/officeDocument/2006/relationships/customXml" Target="../ink/ink120.xml"/><Relationship Id="rId31" Type="http://schemas.openxmlformats.org/officeDocument/2006/relationships/image" Target="../media/image135.png"/><Relationship Id="rId44" Type="http://schemas.openxmlformats.org/officeDocument/2006/relationships/customXml" Target="../ink/ink137.xml"/><Relationship Id="rId52" Type="http://schemas.openxmlformats.org/officeDocument/2006/relationships/customXml" Target="../ink/ink141.xml"/><Relationship Id="rId60" Type="http://schemas.openxmlformats.org/officeDocument/2006/relationships/customXml" Target="../ink/ink145.xml"/><Relationship Id="rId65" Type="http://schemas.openxmlformats.org/officeDocument/2006/relationships/image" Target="../media/image152.png"/><Relationship Id="rId73" Type="http://schemas.openxmlformats.org/officeDocument/2006/relationships/image" Target="../media/image156.png"/><Relationship Id="rId78" Type="http://schemas.openxmlformats.org/officeDocument/2006/relationships/customXml" Target="../ink/ink154.xml"/><Relationship Id="rId81" Type="http://schemas.openxmlformats.org/officeDocument/2006/relationships/image" Target="../media/image160.png"/><Relationship Id="rId86" Type="http://schemas.openxmlformats.org/officeDocument/2006/relationships/customXml" Target="../ink/ink158.xml"/><Relationship Id="rId94" Type="http://schemas.openxmlformats.org/officeDocument/2006/relationships/customXml" Target="../ink/ink162.xml"/><Relationship Id="rId99" Type="http://schemas.openxmlformats.org/officeDocument/2006/relationships/image" Target="../media/image169.png"/><Relationship Id="rId101" Type="http://schemas.openxmlformats.org/officeDocument/2006/relationships/image" Target="../media/image170.png"/><Relationship Id="rId122" Type="http://schemas.openxmlformats.org/officeDocument/2006/relationships/image" Target="../media/image127.png"/><Relationship Id="rId4" Type="http://schemas.openxmlformats.org/officeDocument/2006/relationships/image" Target="../media/image125.png"/><Relationship Id="rId9" Type="http://schemas.openxmlformats.org/officeDocument/2006/relationships/image" Target="../media/image1240.png"/><Relationship Id="rId13" Type="http://schemas.openxmlformats.org/officeDocument/2006/relationships/image" Target="../media/image1260.png"/><Relationship Id="rId18" Type="http://schemas.openxmlformats.org/officeDocument/2006/relationships/customXml" Target="../ink/ink124.xml"/><Relationship Id="rId39" Type="http://schemas.openxmlformats.org/officeDocument/2006/relationships/image" Target="../media/image139.png"/><Relationship Id="rId109" Type="http://schemas.openxmlformats.org/officeDocument/2006/relationships/image" Target="../media/image174.png"/><Relationship Id="rId34" Type="http://schemas.openxmlformats.org/officeDocument/2006/relationships/customXml" Target="../ink/ink132.xml"/><Relationship Id="rId50" Type="http://schemas.openxmlformats.org/officeDocument/2006/relationships/customXml" Target="../ink/ink140.xml"/><Relationship Id="rId55" Type="http://schemas.openxmlformats.org/officeDocument/2006/relationships/image" Target="../media/image147.png"/><Relationship Id="rId76" Type="http://schemas.openxmlformats.org/officeDocument/2006/relationships/customXml" Target="../ink/ink153.xml"/><Relationship Id="rId97" Type="http://schemas.openxmlformats.org/officeDocument/2006/relationships/image" Target="../media/image168.png"/><Relationship Id="rId104" Type="http://schemas.openxmlformats.org/officeDocument/2006/relationships/customXml" Target="../ink/ink167.xml"/><Relationship Id="rId120" Type="http://schemas.openxmlformats.org/officeDocument/2006/relationships/customXml" Target="../ink/ink175.xml"/><Relationship Id="rId7" Type="http://schemas.openxmlformats.org/officeDocument/2006/relationships/image" Target="../media/image1230.png"/><Relationship Id="rId71" Type="http://schemas.openxmlformats.org/officeDocument/2006/relationships/image" Target="../media/image155.png"/><Relationship Id="rId92" Type="http://schemas.openxmlformats.org/officeDocument/2006/relationships/customXml" Target="../ink/ink161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34.png"/><Relationship Id="rId24" Type="http://schemas.openxmlformats.org/officeDocument/2006/relationships/customXml" Target="../ink/ink127.xml"/><Relationship Id="rId40" Type="http://schemas.openxmlformats.org/officeDocument/2006/relationships/customXml" Target="../ink/ink135.xml"/><Relationship Id="rId45" Type="http://schemas.openxmlformats.org/officeDocument/2006/relationships/image" Target="../media/image142.png"/><Relationship Id="rId66" Type="http://schemas.openxmlformats.org/officeDocument/2006/relationships/customXml" Target="../ink/ink148.xml"/><Relationship Id="rId87" Type="http://schemas.openxmlformats.org/officeDocument/2006/relationships/image" Target="../media/image163.png"/><Relationship Id="rId110" Type="http://schemas.openxmlformats.org/officeDocument/2006/relationships/customXml" Target="../ink/ink170.xml"/><Relationship Id="rId115" Type="http://schemas.openxmlformats.org/officeDocument/2006/relationships/image" Target="../media/image17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6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6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.png"/><Relationship Id="rId299" Type="http://schemas.openxmlformats.org/officeDocument/2006/relationships/customXml" Target="../ink/ink323.xml"/><Relationship Id="rId303" Type="http://schemas.openxmlformats.org/officeDocument/2006/relationships/customXml" Target="../ink/ink325.xml"/><Relationship Id="rId21" Type="http://schemas.openxmlformats.org/officeDocument/2006/relationships/image" Target="../media/image190.png"/><Relationship Id="rId42" Type="http://schemas.openxmlformats.org/officeDocument/2006/relationships/customXml" Target="../ink/ink195.xml"/><Relationship Id="rId63" Type="http://schemas.openxmlformats.org/officeDocument/2006/relationships/image" Target="../media/image211.png"/><Relationship Id="rId84" Type="http://schemas.openxmlformats.org/officeDocument/2006/relationships/customXml" Target="../ink/ink216.xml"/><Relationship Id="rId138" Type="http://schemas.openxmlformats.org/officeDocument/2006/relationships/customXml" Target="../ink/ink243.xml"/><Relationship Id="rId159" Type="http://schemas.openxmlformats.org/officeDocument/2006/relationships/image" Target="../media/image259.png"/><Relationship Id="rId324" Type="http://schemas.openxmlformats.org/officeDocument/2006/relationships/image" Target="../media/image341.png"/><Relationship Id="rId345" Type="http://schemas.openxmlformats.org/officeDocument/2006/relationships/customXml" Target="../ink/ink346.xml"/><Relationship Id="rId366" Type="http://schemas.openxmlformats.org/officeDocument/2006/relationships/image" Target="../media/image362.png"/><Relationship Id="rId170" Type="http://schemas.openxmlformats.org/officeDocument/2006/relationships/customXml" Target="../ink/ink259.xml"/><Relationship Id="rId191" Type="http://schemas.openxmlformats.org/officeDocument/2006/relationships/image" Target="../media/image275.png"/><Relationship Id="rId205" Type="http://schemas.openxmlformats.org/officeDocument/2006/relationships/image" Target="../media/image282.png"/><Relationship Id="rId226" Type="http://schemas.openxmlformats.org/officeDocument/2006/relationships/customXml" Target="../ink/ink287.xml"/><Relationship Id="rId247" Type="http://schemas.openxmlformats.org/officeDocument/2006/relationships/image" Target="../media/image303.png"/><Relationship Id="rId107" Type="http://schemas.openxmlformats.org/officeDocument/2006/relationships/image" Target="../media/image233.png"/><Relationship Id="rId268" Type="http://schemas.openxmlformats.org/officeDocument/2006/relationships/customXml" Target="../ink/ink308.xml"/><Relationship Id="rId289" Type="http://schemas.openxmlformats.org/officeDocument/2006/relationships/customXml" Target="../ink/ink318.xml"/><Relationship Id="rId11" Type="http://schemas.openxmlformats.org/officeDocument/2006/relationships/image" Target="../media/image185.png"/><Relationship Id="rId32" Type="http://schemas.openxmlformats.org/officeDocument/2006/relationships/customXml" Target="../ink/ink190.xml"/><Relationship Id="rId53" Type="http://schemas.openxmlformats.org/officeDocument/2006/relationships/image" Target="../media/image206.png"/><Relationship Id="rId74" Type="http://schemas.openxmlformats.org/officeDocument/2006/relationships/customXml" Target="../ink/ink211.xml"/><Relationship Id="rId128" Type="http://schemas.openxmlformats.org/officeDocument/2006/relationships/customXml" Target="../ink/ink238.xml"/><Relationship Id="rId149" Type="http://schemas.openxmlformats.org/officeDocument/2006/relationships/image" Target="../media/image254.png"/><Relationship Id="rId314" Type="http://schemas.openxmlformats.org/officeDocument/2006/relationships/image" Target="../media/image336.png"/><Relationship Id="rId335" Type="http://schemas.openxmlformats.org/officeDocument/2006/relationships/customXml" Target="../ink/ink341.xml"/><Relationship Id="rId356" Type="http://schemas.openxmlformats.org/officeDocument/2006/relationships/image" Target="../media/image357.png"/><Relationship Id="rId377" Type="http://schemas.openxmlformats.org/officeDocument/2006/relationships/customXml" Target="../ink/ink362.xml"/><Relationship Id="rId5" Type="http://schemas.openxmlformats.org/officeDocument/2006/relationships/image" Target="../media/image1820.png"/><Relationship Id="rId95" Type="http://schemas.openxmlformats.org/officeDocument/2006/relationships/image" Target="../media/image227.png"/><Relationship Id="rId160" Type="http://schemas.openxmlformats.org/officeDocument/2006/relationships/customXml" Target="../ink/ink254.xml"/><Relationship Id="rId181" Type="http://schemas.openxmlformats.org/officeDocument/2006/relationships/image" Target="../media/image270.png"/><Relationship Id="rId216" Type="http://schemas.openxmlformats.org/officeDocument/2006/relationships/customXml" Target="../ink/ink282.xml"/><Relationship Id="rId237" Type="http://schemas.openxmlformats.org/officeDocument/2006/relationships/image" Target="../media/image298.png"/><Relationship Id="rId258" Type="http://schemas.openxmlformats.org/officeDocument/2006/relationships/customXml" Target="../ink/ink303.xml"/><Relationship Id="rId279" Type="http://schemas.openxmlformats.org/officeDocument/2006/relationships/image" Target="../media/image319.png"/><Relationship Id="rId22" Type="http://schemas.openxmlformats.org/officeDocument/2006/relationships/customXml" Target="../ink/ink185.xml"/><Relationship Id="rId43" Type="http://schemas.openxmlformats.org/officeDocument/2006/relationships/image" Target="../media/image201.png"/><Relationship Id="rId64" Type="http://schemas.openxmlformats.org/officeDocument/2006/relationships/customXml" Target="../ink/ink206.xml"/><Relationship Id="rId118" Type="http://schemas.openxmlformats.org/officeDocument/2006/relationships/customXml" Target="../ink/ink233.xml"/><Relationship Id="rId139" Type="http://schemas.openxmlformats.org/officeDocument/2006/relationships/image" Target="../media/image249.png"/><Relationship Id="rId290" Type="http://schemas.openxmlformats.org/officeDocument/2006/relationships/image" Target="../media/image324.png"/><Relationship Id="rId304" Type="http://schemas.openxmlformats.org/officeDocument/2006/relationships/image" Target="../media/image331.png"/><Relationship Id="rId325" Type="http://schemas.openxmlformats.org/officeDocument/2006/relationships/customXml" Target="../ink/ink336.xml"/><Relationship Id="rId346" Type="http://schemas.openxmlformats.org/officeDocument/2006/relationships/image" Target="../media/image352.png"/><Relationship Id="rId367" Type="http://schemas.openxmlformats.org/officeDocument/2006/relationships/customXml" Target="../ink/ink357.xml"/><Relationship Id="rId85" Type="http://schemas.openxmlformats.org/officeDocument/2006/relationships/image" Target="../media/image222.png"/><Relationship Id="rId150" Type="http://schemas.openxmlformats.org/officeDocument/2006/relationships/customXml" Target="../ink/ink249.xml"/><Relationship Id="rId171" Type="http://schemas.openxmlformats.org/officeDocument/2006/relationships/image" Target="../media/image265.png"/><Relationship Id="rId192" Type="http://schemas.openxmlformats.org/officeDocument/2006/relationships/customXml" Target="../ink/ink270.xml"/><Relationship Id="rId206" Type="http://schemas.openxmlformats.org/officeDocument/2006/relationships/customXml" Target="../ink/ink277.xml"/><Relationship Id="rId227" Type="http://schemas.openxmlformats.org/officeDocument/2006/relationships/image" Target="../media/image293.png"/><Relationship Id="rId248" Type="http://schemas.openxmlformats.org/officeDocument/2006/relationships/customXml" Target="../ink/ink298.xml"/><Relationship Id="rId269" Type="http://schemas.openxmlformats.org/officeDocument/2006/relationships/image" Target="../media/image314.png"/><Relationship Id="rId12" Type="http://schemas.openxmlformats.org/officeDocument/2006/relationships/customXml" Target="../ink/ink180.xml"/><Relationship Id="rId33" Type="http://schemas.openxmlformats.org/officeDocument/2006/relationships/image" Target="../media/image196.png"/><Relationship Id="rId108" Type="http://schemas.openxmlformats.org/officeDocument/2006/relationships/customXml" Target="../ink/ink228.xml"/><Relationship Id="rId129" Type="http://schemas.openxmlformats.org/officeDocument/2006/relationships/image" Target="../media/image244.png"/><Relationship Id="rId280" Type="http://schemas.openxmlformats.org/officeDocument/2006/relationships/image" Target="../media/image4.png"/><Relationship Id="rId315" Type="http://schemas.openxmlformats.org/officeDocument/2006/relationships/customXml" Target="../ink/ink331.xml"/><Relationship Id="rId336" Type="http://schemas.openxmlformats.org/officeDocument/2006/relationships/image" Target="../media/image347.png"/><Relationship Id="rId357" Type="http://schemas.openxmlformats.org/officeDocument/2006/relationships/customXml" Target="../ink/ink352.xml"/><Relationship Id="rId54" Type="http://schemas.openxmlformats.org/officeDocument/2006/relationships/customXml" Target="../ink/ink201.xml"/><Relationship Id="rId75" Type="http://schemas.openxmlformats.org/officeDocument/2006/relationships/image" Target="../media/image217.png"/><Relationship Id="rId96" Type="http://schemas.openxmlformats.org/officeDocument/2006/relationships/customXml" Target="../ink/ink222.xml"/><Relationship Id="rId140" Type="http://schemas.openxmlformats.org/officeDocument/2006/relationships/customXml" Target="../ink/ink244.xml"/><Relationship Id="rId161" Type="http://schemas.openxmlformats.org/officeDocument/2006/relationships/image" Target="../media/image260.png"/><Relationship Id="rId182" Type="http://schemas.openxmlformats.org/officeDocument/2006/relationships/customXml" Target="../ink/ink265.xml"/><Relationship Id="rId217" Type="http://schemas.openxmlformats.org/officeDocument/2006/relationships/image" Target="../media/image288.png"/><Relationship Id="rId378" Type="http://schemas.openxmlformats.org/officeDocument/2006/relationships/image" Target="../media/image368.png"/><Relationship Id="rId6" Type="http://schemas.openxmlformats.org/officeDocument/2006/relationships/customXml" Target="../ink/ink177.xml"/><Relationship Id="rId238" Type="http://schemas.openxmlformats.org/officeDocument/2006/relationships/customXml" Target="../ink/ink293.xml"/><Relationship Id="rId259" Type="http://schemas.openxmlformats.org/officeDocument/2006/relationships/image" Target="../media/image309.png"/><Relationship Id="rId23" Type="http://schemas.openxmlformats.org/officeDocument/2006/relationships/image" Target="../media/image191.png"/><Relationship Id="rId119" Type="http://schemas.openxmlformats.org/officeDocument/2006/relationships/image" Target="../media/image239.png"/><Relationship Id="rId270" Type="http://schemas.openxmlformats.org/officeDocument/2006/relationships/customXml" Target="../ink/ink309.xml"/><Relationship Id="rId291" Type="http://schemas.openxmlformats.org/officeDocument/2006/relationships/customXml" Target="../ink/ink319.xml"/><Relationship Id="rId305" Type="http://schemas.openxmlformats.org/officeDocument/2006/relationships/customXml" Target="../ink/ink326.xml"/><Relationship Id="rId326" Type="http://schemas.openxmlformats.org/officeDocument/2006/relationships/image" Target="../media/image342.png"/><Relationship Id="rId347" Type="http://schemas.openxmlformats.org/officeDocument/2006/relationships/customXml" Target="../ink/ink347.xml"/><Relationship Id="rId44" Type="http://schemas.openxmlformats.org/officeDocument/2006/relationships/customXml" Target="../ink/ink196.xml"/><Relationship Id="rId65" Type="http://schemas.openxmlformats.org/officeDocument/2006/relationships/image" Target="../media/image212.png"/><Relationship Id="rId86" Type="http://schemas.openxmlformats.org/officeDocument/2006/relationships/customXml" Target="../ink/ink217.xml"/><Relationship Id="rId130" Type="http://schemas.openxmlformats.org/officeDocument/2006/relationships/customXml" Target="../ink/ink239.xml"/><Relationship Id="rId151" Type="http://schemas.openxmlformats.org/officeDocument/2006/relationships/image" Target="../media/image255.png"/><Relationship Id="rId368" Type="http://schemas.openxmlformats.org/officeDocument/2006/relationships/image" Target="../media/image363.png"/><Relationship Id="rId172" Type="http://schemas.openxmlformats.org/officeDocument/2006/relationships/customXml" Target="../ink/ink260.xml"/><Relationship Id="rId193" Type="http://schemas.openxmlformats.org/officeDocument/2006/relationships/image" Target="../media/image276.png"/><Relationship Id="rId207" Type="http://schemas.openxmlformats.org/officeDocument/2006/relationships/image" Target="../media/image283.png"/><Relationship Id="rId228" Type="http://schemas.openxmlformats.org/officeDocument/2006/relationships/customXml" Target="../ink/ink288.xml"/><Relationship Id="rId249" Type="http://schemas.openxmlformats.org/officeDocument/2006/relationships/image" Target="../media/image304.png"/><Relationship Id="rId13" Type="http://schemas.openxmlformats.org/officeDocument/2006/relationships/image" Target="../media/image186.png"/><Relationship Id="rId109" Type="http://schemas.openxmlformats.org/officeDocument/2006/relationships/image" Target="../media/image234.png"/><Relationship Id="rId260" Type="http://schemas.openxmlformats.org/officeDocument/2006/relationships/customXml" Target="../ink/ink304.xml"/><Relationship Id="rId281" Type="http://schemas.openxmlformats.org/officeDocument/2006/relationships/customXml" Target="../ink/ink314.xml"/><Relationship Id="rId316" Type="http://schemas.openxmlformats.org/officeDocument/2006/relationships/image" Target="../media/image337.png"/><Relationship Id="rId337" Type="http://schemas.openxmlformats.org/officeDocument/2006/relationships/customXml" Target="../ink/ink342.xml"/><Relationship Id="rId34" Type="http://schemas.openxmlformats.org/officeDocument/2006/relationships/customXml" Target="../ink/ink191.xml"/><Relationship Id="rId55" Type="http://schemas.openxmlformats.org/officeDocument/2006/relationships/image" Target="../media/image207.png"/><Relationship Id="rId76" Type="http://schemas.openxmlformats.org/officeDocument/2006/relationships/customXml" Target="../ink/ink212.xml"/><Relationship Id="rId97" Type="http://schemas.openxmlformats.org/officeDocument/2006/relationships/image" Target="../media/image228.png"/><Relationship Id="rId120" Type="http://schemas.openxmlformats.org/officeDocument/2006/relationships/customXml" Target="../ink/ink234.xml"/><Relationship Id="rId141" Type="http://schemas.openxmlformats.org/officeDocument/2006/relationships/image" Target="../media/image250.png"/><Relationship Id="rId358" Type="http://schemas.openxmlformats.org/officeDocument/2006/relationships/image" Target="../media/image358.png"/><Relationship Id="rId379" Type="http://schemas.openxmlformats.org/officeDocument/2006/relationships/customXml" Target="../ink/ink363.xml"/><Relationship Id="rId7" Type="http://schemas.openxmlformats.org/officeDocument/2006/relationships/image" Target="../media/image183.png"/><Relationship Id="rId162" Type="http://schemas.openxmlformats.org/officeDocument/2006/relationships/customXml" Target="../ink/ink255.xml"/><Relationship Id="rId183" Type="http://schemas.openxmlformats.org/officeDocument/2006/relationships/image" Target="../media/image271.png"/><Relationship Id="rId218" Type="http://schemas.openxmlformats.org/officeDocument/2006/relationships/customXml" Target="../ink/ink283.xml"/><Relationship Id="rId239" Type="http://schemas.openxmlformats.org/officeDocument/2006/relationships/image" Target="../media/image299.png"/><Relationship Id="rId250" Type="http://schemas.openxmlformats.org/officeDocument/2006/relationships/customXml" Target="../ink/ink299.xml"/><Relationship Id="rId271" Type="http://schemas.openxmlformats.org/officeDocument/2006/relationships/image" Target="../media/image315.png"/><Relationship Id="rId292" Type="http://schemas.openxmlformats.org/officeDocument/2006/relationships/image" Target="../media/image325.png"/><Relationship Id="rId306" Type="http://schemas.openxmlformats.org/officeDocument/2006/relationships/image" Target="../media/image332.png"/><Relationship Id="rId24" Type="http://schemas.openxmlformats.org/officeDocument/2006/relationships/customXml" Target="../ink/ink186.xml"/><Relationship Id="rId45" Type="http://schemas.openxmlformats.org/officeDocument/2006/relationships/image" Target="../media/image202.png"/><Relationship Id="rId66" Type="http://schemas.openxmlformats.org/officeDocument/2006/relationships/customXml" Target="../ink/ink207.xml"/><Relationship Id="rId87" Type="http://schemas.openxmlformats.org/officeDocument/2006/relationships/image" Target="../media/image223.png"/><Relationship Id="rId110" Type="http://schemas.openxmlformats.org/officeDocument/2006/relationships/customXml" Target="../ink/ink229.xml"/><Relationship Id="rId131" Type="http://schemas.openxmlformats.org/officeDocument/2006/relationships/image" Target="../media/image245.png"/><Relationship Id="rId327" Type="http://schemas.openxmlformats.org/officeDocument/2006/relationships/customXml" Target="../ink/ink337.xml"/><Relationship Id="rId348" Type="http://schemas.openxmlformats.org/officeDocument/2006/relationships/image" Target="../media/image353.png"/><Relationship Id="rId369" Type="http://schemas.openxmlformats.org/officeDocument/2006/relationships/customXml" Target="../ink/ink358.xml"/><Relationship Id="rId152" Type="http://schemas.openxmlformats.org/officeDocument/2006/relationships/customXml" Target="../ink/ink250.xml"/><Relationship Id="rId173" Type="http://schemas.openxmlformats.org/officeDocument/2006/relationships/image" Target="../media/image266.png"/><Relationship Id="rId194" Type="http://schemas.openxmlformats.org/officeDocument/2006/relationships/customXml" Target="../ink/ink271.xml"/><Relationship Id="rId208" Type="http://schemas.openxmlformats.org/officeDocument/2006/relationships/customXml" Target="../ink/ink278.xml"/><Relationship Id="rId229" Type="http://schemas.openxmlformats.org/officeDocument/2006/relationships/image" Target="../media/image294.png"/><Relationship Id="rId380" Type="http://schemas.openxmlformats.org/officeDocument/2006/relationships/image" Target="../media/image369.png"/><Relationship Id="rId240" Type="http://schemas.openxmlformats.org/officeDocument/2006/relationships/customXml" Target="../ink/ink294.xml"/><Relationship Id="rId261" Type="http://schemas.openxmlformats.org/officeDocument/2006/relationships/image" Target="../media/image310.png"/><Relationship Id="rId14" Type="http://schemas.openxmlformats.org/officeDocument/2006/relationships/customXml" Target="../ink/ink181.xml"/><Relationship Id="rId35" Type="http://schemas.openxmlformats.org/officeDocument/2006/relationships/image" Target="../media/image197.png"/><Relationship Id="rId56" Type="http://schemas.openxmlformats.org/officeDocument/2006/relationships/customXml" Target="../ink/ink202.xml"/><Relationship Id="rId77" Type="http://schemas.openxmlformats.org/officeDocument/2006/relationships/image" Target="../media/image218.png"/><Relationship Id="rId100" Type="http://schemas.openxmlformats.org/officeDocument/2006/relationships/customXml" Target="../ink/ink224.xml"/><Relationship Id="rId282" Type="http://schemas.openxmlformats.org/officeDocument/2006/relationships/image" Target="../media/image320.png"/><Relationship Id="rId317" Type="http://schemas.openxmlformats.org/officeDocument/2006/relationships/customXml" Target="../ink/ink332.xml"/><Relationship Id="rId338" Type="http://schemas.openxmlformats.org/officeDocument/2006/relationships/image" Target="../media/image348.png"/><Relationship Id="rId359" Type="http://schemas.openxmlformats.org/officeDocument/2006/relationships/customXml" Target="../ink/ink353.xml"/><Relationship Id="rId8" Type="http://schemas.openxmlformats.org/officeDocument/2006/relationships/customXml" Target="../ink/ink178.xml"/><Relationship Id="rId98" Type="http://schemas.openxmlformats.org/officeDocument/2006/relationships/customXml" Target="../ink/ink223.xml"/><Relationship Id="rId121" Type="http://schemas.openxmlformats.org/officeDocument/2006/relationships/image" Target="../media/image240.png"/><Relationship Id="rId142" Type="http://schemas.openxmlformats.org/officeDocument/2006/relationships/customXml" Target="../ink/ink245.xml"/><Relationship Id="rId163" Type="http://schemas.openxmlformats.org/officeDocument/2006/relationships/image" Target="../media/image261.png"/><Relationship Id="rId184" Type="http://schemas.openxmlformats.org/officeDocument/2006/relationships/customXml" Target="../ink/ink266.xml"/><Relationship Id="rId219" Type="http://schemas.openxmlformats.org/officeDocument/2006/relationships/image" Target="../media/image289.png"/><Relationship Id="rId370" Type="http://schemas.openxmlformats.org/officeDocument/2006/relationships/image" Target="../media/image364.png"/><Relationship Id="rId230" Type="http://schemas.openxmlformats.org/officeDocument/2006/relationships/customXml" Target="../ink/ink289.xml"/><Relationship Id="rId251" Type="http://schemas.openxmlformats.org/officeDocument/2006/relationships/image" Target="../media/image305.png"/><Relationship Id="rId25" Type="http://schemas.openxmlformats.org/officeDocument/2006/relationships/image" Target="../media/image192.png"/><Relationship Id="rId46" Type="http://schemas.openxmlformats.org/officeDocument/2006/relationships/customXml" Target="../ink/ink197.xml"/><Relationship Id="rId67" Type="http://schemas.openxmlformats.org/officeDocument/2006/relationships/image" Target="../media/image213.png"/><Relationship Id="rId272" Type="http://schemas.openxmlformats.org/officeDocument/2006/relationships/customXml" Target="../ink/ink310.xml"/><Relationship Id="rId293" Type="http://schemas.openxmlformats.org/officeDocument/2006/relationships/customXml" Target="../ink/ink320.xml"/><Relationship Id="rId307" Type="http://schemas.openxmlformats.org/officeDocument/2006/relationships/customXml" Target="../ink/ink327.xml"/><Relationship Id="rId328" Type="http://schemas.openxmlformats.org/officeDocument/2006/relationships/image" Target="../media/image343.png"/><Relationship Id="rId349" Type="http://schemas.openxmlformats.org/officeDocument/2006/relationships/customXml" Target="../ink/ink348.xml"/><Relationship Id="rId88" Type="http://schemas.openxmlformats.org/officeDocument/2006/relationships/customXml" Target="../ink/ink218.xml"/><Relationship Id="rId111" Type="http://schemas.openxmlformats.org/officeDocument/2006/relationships/image" Target="../media/image235.png"/><Relationship Id="rId132" Type="http://schemas.openxmlformats.org/officeDocument/2006/relationships/customXml" Target="../ink/ink240.xml"/><Relationship Id="rId153" Type="http://schemas.openxmlformats.org/officeDocument/2006/relationships/image" Target="../media/image256.png"/><Relationship Id="rId174" Type="http://schemas.openxmlformats.org/officeDocument/2006/relationships/customXml" Target="../ink/ink261.xml"/><Relationship Id="rId195" Type="http://schemas.openxmlformats.org/officeDocument/2006/relationships/image" Target="../media/image277.png"/><Relationship Id="rId209" Type="http://schemas.openxmlformats.org/officeDocument/2006/relationships/image" Target="../media/image284.png"/><Relationship Id="rId360" Type="http://schemas.openxmlformats.org/officeDocument/2006/relationships/image" Target="../media/image359.png"/><Relationship Id="rId381" Type="http://schemas.openxmlformats.org/officeDocument/2006/relationships/customXml" Target="../ink/ink364.xml"/><Relationship Id="rId220" Type="http://schemas.openxmlformats.org/officeDocument/2006/relationships/customXml" Target="../ink/ink284.xml"/><Relationship Id="rId241" Type="http://schemas.openxmlformats.org/officeDocument/2006/relationships/image" Target="../media/image300.png"/><Relationship Id="rId15" Type="http://schemas.openxmlformats.org/officeDocument/2006/relationships/image" Target="../media/image187.png"/><Relationship Id="rId36" Type="http://schemas.openxmlformats.org/officeDocument/2006/relationships/customXml" Target="../ink/ink192.xml"/><Relationship Id="rId57" Type="http://schemas.openxmlformats.org/officeDocument/2006/relationships/image" Target="../media/image208.png"/><Relationship Id="rId262" Type="http://schemas.openxmlformats.org/officeDocument/2006/relationships/customXml" Target="../ink/ink305.xml"/><Relationship Id="rId283" Type="http://schemas.openxmlformats.org/officeDocument/2006/relationships/customXml" Target="../ink/ink315.xml"/><Relationship Id="rId318" Type="http://schemas.openxmlformats.org/officeDocument/2006/relationships/image" Target="../media/image338.png"/><Relationship Id="rId339" Type="http://schemas.openxmlformats.org/officeDocument/2006/relationships/customXml" Target="../ink/ink343.xml"/><Relationship Id="rId78" Type="http://schemas.openxmlformats.org/officeDocument/2006/relationships/customXml" Target="../ink/ink213.xml"/><Relationship Id="rId99" Type="http://schemas.openxmlformats.org/officeDocument/2006/relationships/image" Target="../media/image229.png"/><Relationship Id="rId101" Type="http://schemas.openxmlformats.org/officeDocument/2006/relationships/image" Target="../media/image230.png"/><Relationship Id="rId122" Type="http://schemas.openxmlformats.org/officeDocument/2006/relationships/customXml" Target="../ink/ink235.xml"/><Relationship Id="rId143" Type="http://schemas.openxmlformats.org/officeDocument/2006/relationships/image" Target="../media/image251.png"/><Relationship Id="rId164" Type="http://schemas.openxmlformats.org/officeDocument/2006/relationships/customXml" Target="../ink/ink256.xml"/><Relationship Id="rId185" Type="http://schemas.openxmlformats.org/officeDocument/2006/relationships/image" Target="../media/image272.png"/><Relationship Id="rId350" Type="http://schemas.openxmlformats.org/officeDocument/2006/relationships/image" Target="../media/image354.png"/><Relationship Id="rId371" Type="http://schemas.openxmlformats.org/officeDocument/2006/relationships/customXml" Target="../ink/ink359.xml"/><Relationship Id="rId9" Type="http://schemas.openxmlformats.org/officeDocument/2006/relationships/image" Target="../media/image184.png"/><Relationship Id="rId210" Type="http://schemas.openxmlformats.org/officeDocument/2006/relationships/customXml" Target="../ink/ink279.xml"/><Relationship Id="rId26" Type="http://schemas.openxmlformats.org/officeDocument/2006/relationships/customXml" Target="../ink/ink187.xml"/><Relationship Id="rId231" Type="http://schemas.openxmlformats.org/officeDocument/2006/relationships/image" Target="../media/image295.png"/><Relationship Id="rId252" Type="http://schemas.openxmlformats.org/officeDocument/2006/relationships/customXml" Target="../ink/ink300.xml"/><Relationship Id="rId273" Type="http://schemas.openxmlformats.org/officeDocument/2006/relationships/image" Target="../media/image316.png"/><Relationship Id="rId294" Type="http://schemas.openxmlformats.org/officeDocument/2006/relationships/image" Target="../media/image326.png"/><Relationship Id="rId308" Type="http://schemas.openxmlformats.org/officeDocument/2006/relationships/image" Target="../media/image333.png"/><Relationship Id="rId329" Type="http://schemas.openxmlformats.org/officeDocument/2006/relationships/customXml" Target="../ink/ink338.xml"/><Relationship Id="rId47" Type="http://schemas.openxmlformats.org/officeDocument/2006/relationships/image" Target="../media/image203.png"/><Relationship Id="rId68" Type="http://schemas.openxmlformats.org/officeDocument/2006/relationships/customXml" Target="../ink/ink208.xml"/><Relationship Id="rId89" Type="http://schemas.openxmlformats.org/officeDocument/2006/relationships/image" Target="../media/image224.png"/><Relationship Id="rId112" Type="http://schemas.openxmlformats.org/officeDocument/2006/relationships/customXml" Target="../ink/ink230.xml"/><Relationship Id="rId133" Type="http://schemas.openxmlformats.org/officeDocument/2006/relationships/image" Target="../media/image246.png"/><Relationship Id="rId154" Type="http://schemas.openxmlformats.org/officeDocument/2006/relationships/customXml" Target="../ink/ink251.xml"/><Relationship Id="rId175" Type="http://schemas.openxmlformats.org/officeDocument/2006/relationships/image" Target="../media/image267.png"/><Relationship Id="rId340" Type="http://schemas.openxmlformats.org/officeDocument/2006/relationships/image" Target="../media/image349.png"/><Relationship Id="rId361" Type="http://schemas.openxmlformats.org/officeDocument/2006/relationships/customXml" Target="../ink/ink354.xml"/><Relationship Id="rId196" Type="http://schemas.openxmlformats.org/officeDocument/2006/relationships/customXml" Target="../ink/ink272.xml"/><Relationship Id="rId200" Type="http://schemas.openxmlformats.org/officeDocument/2006/relationships/customXml" Target="../ink/ink274.xml"/><Relationship Id="rId382" Type="http://schemas.openxmlformats.org/officeDocument/2006/relationships/image" Target="../media/image370.png"/><Relationship Id="rId16" Type="http://schemas.openxmlformats.org/officeDocument/2006/relationships/customXml" Target="../ink/ink182.xml"/><Relationship Id="rId221" Type="http://schemas.openxmlformats.org/officeDocument/2006/relationships/image" Target="../media/image290.png"/><Relationship Id="rId242" Type="http://schemas.openxmlformats.org/officeDocument/2006/relationships/customXml" Target="../ink/ink295.xml"/><Relationship Id="rId263" Type="http://schemas.openxmlformats.org/officeDocument/2006/relationships/image" Target="../media/image311.png"/><Relationship Id="rId284" Type="http://schemas.openxmlformats.org/officeDocument/2006/relationships/image" Target="../media/image321.png"/><Relationship Id="rId319" Type="http://schemas.openxmlformats.org/officeDocument/2006/relationships/customXml" Target="../ink/ink333.xml"/><Relationship Id="rId37" Type="http://schemas.openxmlformats.org/officeDocument/2006/relationships/image" Target="../media/image198.png"/><Relationship Id="rId58" Type="http://schemas.openxmlformats.org/officeDocument/2006/relationships/customXml" Target="../ink/ink203.xml"/><Relationship Id="rId79" Type="http://schemas.openxmlformats.org/officeDocument/2006/relationships/image" Target="../media/image219.png"/><Relationship Id="rId102" Type="http://schemas.openxmlformats.org/officeDocument/2006/relationships/customXml" Target="../ink/ink225.xml"/><Relationship Id="rId123" Type="http://schemas.openxmlformats.org/officeDocument/2006/relationships/image" Target="../media/image241.png"/><Relationship Id="rId144" Type="http://schemas.openxmlformats.org/officeDocument/2006/relationships/customXml" Target="../ink/ink246.xml"/><Relationship Id="rId330" Type="http://schemas.openxmlformats.org/officeDocument/2006/relationships/image" Target="../media/image344.png"/><Relationship Id="rId90" Type="http://schemas.openxmlformats.org/officeDocument/2006/relationships/customXml" Target="../ink/ink219.xml"/><Relationship Id="rId165" Type="http://schemas.openxmlformats.org/officeDocument/2006/relationships/image" Target="../media/image262.png"/><Relationship Id="rId186" Type="http://schemas.openxmlformats.org/officeDocument/2006/relationships/customXml" Target="../ink/ink267.xml"/><Relationship Id="rId351" Type="http://schemas.openxmlformats.org/officeDocument/2006/relationships/customXml" Target="../ink/ink349.xml"/><Relationship Id="rId372" Type="http://schemas.openxmlformats.org/officeDocument/2006/relationships/image" Target="../media/image365.png"/><Relationship Id="rId211" Type="http://schemas.openxmlformats.org/officeDocument/2006/relationships/image" Target="../media/image285.png"/><Relationship Id="rId232" Type="http://schemas.openxmlformats.org/officeDocument/2006/relationships/customXml" Target="../ink/ink290.xml"/><Relationship Id="rId253" Type="http://schemas.openxmlformats.org/officeDocument/2006/relationships/image" Target="../media/image306.png"/><Relationship Id="rId274" Type="http://schemas.openxmlformats.org/officeDocument/2006/relationships/customXml" Target="../ink/ink311.xml"/><Relationship Id="rId295" Type="http://schemas.openxmlformats.org/officeDocument/2006/relationships/customXml" Target="../ink/ink321.xml"/><Relationship Id="rId309" Type="http://schemas.openxmlformats.org/officeDocument/2006/relationships/customXml" Target="../ink/ink328.xml"/><Relationship Id="rId27" Type="http://schemas.openxmlformats.org/officeDocument/2006/relationships/image" Target="../media/image193.png"/><Relationship Id="rId48" Type="http://schemas.openxmlformats.org/officeDocument/2006/relationships/customXml" Target="../ink/ink198.xml"/><Relationship Id="rId69" Type="http://schemas.openxmlformats.org/officeDocument/2006/relationships/image" Target="../media/image214.png"/><Relationship Id="rId113" Type="http://schemas.openxmlformats.org/officeDocument/2006/relationships/image" Target="../media/image236.png"/><Relationship Id="rId134" Type="http://schemas.openxmlformats.org/officeDocument/2006/relationships/customXml" Target="../ink/ink241.xml"/><Relationship Id="rId320" Type="http://schemas.openxmlformats.org/officeDocument/2006/relationships/image" Target="../media/image339.png"/><Relationship Id="rId80" Type="http://schemas.openxmlformats.org/officeDocument/2006/relationships/customXml" Target="../ink/ink214.xml"/><Relationship Id="rId155" Type="http://schemas.openxmlformats.org/officeDocument/2006/relationships/image" Target="../media/image257.png"/><Relationship Id="rId176" Type="http://schemas.openxmlformats.org/officeDocument/2006/relationships/customXml" Target="../ink/ink262.xml"/><Relationship Id="rId197" Type="http://schemas.openxmlformats.org/officeDocument/2006/relationships/image" Target="../media/image278.png"/><Relationship Id="rId341" Type="http://schemas.openxmlformats.org/officeDocument/2006/relationships/customXml" Target="../ink/ink344.xml"/><Relationship Id="rId362" Type="http://schemas.openxmlformats.org/officeDocument/2006/relationships/image" Target="../media/image360.png"/><Relationship Id="rId383" Type="http://schemas.openxmlformats.org/officeDocument/2006/relationships/customXml" Target="../ink/ink365.xml"/><Relationship Id="rId201" Type="http://schemas.openxmlformats.org/officeDocument/2006/relationships/image" Target="../media/image280.png"/><Relationship Id="rId222" Type="http://schemas.openxmlformats.org/officeDocument/2006/relationships/customXml" Target="../ink/ink285.xml"/><Relationship Id="rId243" Type="http://schemas.openxmlformats.org/officeDocument/2006/relationships/image" Target="../media/image301.png"/><Relationship Id="rId264" Type="http://schemas.openxmlformats.org/officeDocument/2006/relationships/customXml" Target="../ink/ink306.xml"/><Relationship Id="rId285" Type="http://schemas.openxmlformats.org/officeDocument/2006/relationships/customXml" Target="../ink/ink316.xml"/><Relationship Id="rId17" Type="http://schemas.openxmlformats.org/officeDocument/2006/relationships/image" Target="../media/image188.png"/><Relationship Id="rId38" Type="http://schemas.openxmlformats.org/officeDocument/2006/relationships/customXml" Target="../ink/ink193.xml"/><Relationship Id="rId59" Type="http://schemas.openxmlformats.org/officeDocument/2006/relationships/image" Target="../media/image209.png"/><Relationship Id="rId103" Type="http://schemas.openxmlformats.org/officeDocument/2006/relationships/image" Target="../media/image231.png"/><Relationship Id="rId124" Type="http://schemas.openxmlformats.org/officeDocument/2006/relationships/customXml" Target="../ink/ink236.xml"/><Relationship Id="rId310" Type="http://schemas.openxmlformats.org/officeDocument/2006/relationships/image" Target="../media/image334.png"/><Relationship Id="rId70" Type="http://schemas.openxmlformats.org/officeDocument/2006/relationships/customXml" Target="../ink/ink209.xml"/><Relationship Id="rId91" Type="http://schemas.openxmlformats.org/officeDocument/2006/relationships/image" Target="../media/image225.png"/><Relationship Id="rId145" Type="http://schemas.openxmlformats.org/officeDocument/2006/relationships/image" Target="../media/image252.png"/><Relationship Id="rId166" Type="http://schemas.openxmlformats.org/officeDocument/2006/relationships/customXml" Target="../ink/ink257.xml"/><Relationship Id="rId187" Type="http://schemas.openxmlformats.org/officeDocument/2006/relationships/image" Target="../media/image273.png"/><Relationship Id="rId331" Type="http://schemas.openxmlformats.org/officeDocument/2006/relationships/customXml" Target="../ink/ink339.xml"/><Relationship Id="rId352" Type="http://schemas.openxmlformats.org/officeDocument/2006/relationships/image" Target="../media/image355.png"/><Relationship Id="rId373" Type="http://schemas.openxmlformats.org/officeDocument/2006/relationships/customXml" Target="../ink/ink360.xml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280.xml"/><Relationship Id="rId233" Type="http://schemas.openxmlformats.org/officeDocument/2006/relationships/image" Target="../media/image296.png"/><Relationship Id="rId254" Type="http://schemas.openxmlformats.org/officeDocument/2006/relationships/customXml" Target="../ink/ink301.xml"/><Relationship Id="rId28" Type="http://schemas.openxmlformats.org/officeDocument/2006/relationships/customXml" Target="../ink/ink188.xml"/><Relationship Id="rId49" Type="http://schemas.openxmlformats.org/officeDocument/2006/relationships/image" Target="../media/image204.png"/><Relationship Id="rId114" Type="http://schemas.openxmlformats.org/officeDocument/2006/relationships/customXml" Target="../ink/ink231.xml"/><Relationship Id="rId275" Type="http://schemas.openxmlformats.org/officeDocument/2006/relationships/image" Target="../media/image317.png"/><Relationship Id="rId296" Type="http://schemas.openxmlformats.org/officeDocument/2006/relationships/image" Target="../media/image327.png"/><Relationship Id="rId300" Type="http://schemas.openxmlformats.org/officeDocument/2006/relationships/image" Target="../media/image329.png"/><Relationship Id="rId60" Type="http://schemas.openxmlformats.org/officeDocument/2006/relationships/customXml" Target="../ink/ink204.xml"/><Relationship Id="rId81" Type="http://schemas.openxmlformats.org/officeDocument/2006/relationships/image" Target="../media/image220.png"/><Relationship Id="rId135" Type="http://schemas.openxmlformats.org/officeDocument/2006/relationships/image" Target="../media/image247.png"/><Relationship Id="rId156" Type="http://schemas.openxmlformats.org/officeDocument/2006/relationships/customXml" Target="../ink/ink252.xml"/><Relationship Id="rId177" Type="http://schemas.openxmlformats.org/officeDocument/2006/relationships/image" Target="../media/image268.png"/><Relationship Id="rId198" Type="http://schemas.openxmlformats.org/officeDocument/2006/relationships/customXml" Target="../ink/ink273.xml"/><Relationship Id="rId321" Type="http://schemas.openxmlformats.org/officeDocument/2006/relationships/customXml" Target="../ink/ink334.xml"/><Relationship Id="rId342" Type="http://schemas.openxmlformats.org/officeDocument/2006/relationships/image" Target="../media/image350.png"/><Relationship Id="rId363" Type="http://schemas.openxmlformats.org/officeDocument/2006/relationships/customXml" Target="../ink/ink355.xml"/><Relationship Id="rId384" Type="http://schemas.openxmlformats.org/officeDocument/2006/relationships/image" Target="../media/image371.png"/><Relationship Id="rId202" Type="http://schemas.openxmlformats.org/officeDocument/2006/relationships/customXml" Target="../ink/ink275.xml"/><Relationship Id="rId223" Type="http://schemas.openxmlformats.org/officeDocument/2006/relationships/image" Target="../media/image291.png"/><Relationship Id="rId244" Type="http://schemas.openxmlformats.org/officeDocument/2006/relationships/customXml" Target="../ink/ink296.xml"/><Relationship Id="rId18" Type="http://schemas.openxmlformats.org/officeDocument/2006/relationships/customXml" Target="../ink/ink183.xml"/><Relationship Id="rId39" Type="http://schemas.openxmlformats.org/officeDocument/2006/relationships/image" Target="../media/image199.png"/><Relationship Id="rId265" Type="http://schemas.openxmlformats.org/officeDocument/2006/relationships/image" Target="../media/image312.png"/><Relationship Id="rId286" Type="http://schemas.openxmlformats.org/officeDocument/2006/relationships/image" Target="../media/image322.png"/><Relationship Id="rId50" Type="http://schemas.openxmlformats.org/officeDocument/2006/relationships/customXml" Target="../ink/ink199.xml"/><Relationship Id="rId104" Type="http://schemas.openxmlformats.org/officeDocument/2006/relationships/customXml" Target="../ink/ink226.xml"/><Relationship Id="rId125" Type="http://schemas.openxmlformats.org/officeDocument/2006/relationships/image" Target="../media/image242.png"/><Relationship Id="rId146" Type="http://schemas.openxmlformats.org/officeDocument/2006/relationships/customXml" Target="../ink/ink247.xml"/><Relationship Id="rId167" Type="http://schemas.openxmlformats.org/officeDocument/2006/relationships/image" Target="../media/image263.png"/><Relationship Id="rId188" Type="http://schemas.openxmlformats.org/officeDocument/2006/relationships/customXml" Target="../ink/ink268.xml"/><Relationship Id="rId311" Type="http://schemas.openxmlformats.org/officeDocument/2006/relationships/customXml" Target="../ink/ink329.xml"/><Relationship Id="rId332" Type="http://schemas.openxmlformats.org/officeDocument/2006/relationships/image" Target="../media/image345.png"/><Relationship Id="rId353" Type="http://schemas.openxmlformats.org/officeDocument/2006/relationships/customXml" Target="../ink/ink350.xml"/><Relationship Id="rId374" Type="http://schemas.openxmlformats.org/officeDocument/2006/relationships/image" Target="../media/image366.png"/><Relationship Id="rId71" Type="http://schemas.openxmlformats.org/officeDocument/2006/relationships/image" Target="../media/image215.png"/><Relationship Id="rId92" Type="http://schemas.openxmlformats.org/officeDocument/2006/relationships/customXml" Target="../ink/ink220.xml"/><Relationship Id="rId213" Type="http://schemas.openxmlformats.org/officeDocument/2006/relationships/image" Target="../media/image286.png"/><Relationship Id="rId234" Type="http://schemas.openxmlformats.org/officeDocument/2006/relationships/customXml" Target="../ink/ink291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194.png"/><Relationship Id="rId255" Type="http://schemas.openxmlformats.org/officeDocument/2006/relationships/image" Target="../media/image307.png"/><Relationship Id="rId276" Type="http://schemas.openxmlformats.org/officeDocument/2006/relationships/customXml" Target="../ink/ink312.xml"/><Relationship Id="rId297" Type="http://schemas.openxmlformats.org/officeDocument/2006/relationships/customXml" Target="../ink/ink322.xml"/><Relationship Id="rId40" Type="http://schemas.openxmlformats.org/officeDocument/2006/relationships/customXml" Target="../ink/ink194.xml"/><Relationship Id="rId115" Type="http://schemas.openxmlformats.org/officeDocument/2006/relationships/image" Target="../media/image237.png"/><Relationship Id="rId136" Type="http://schemas.openxmlformats.org/officeDocument/2006/relationships/customXml" Target="../ink/ink242.xml"/><Relationship Id="rId157" Type="http://schemas.openxmlformats.org/officeDocument/2006/relationships/image" Target="../media/image258.png"/><Relationship Id="rId178" Type="http://schemas.openxmlformats.org/officeDocument/2006/relationships/customXml" Target="../ink/ink263.xml"/><Relationship Id="rId301" Type="http://schemas.openxmlformats.org/officeDocument/2006/relationships/customXml" Target="../ink/ink324.xml"/><Relationship Id="rId322" Type="http://schemas.openxmlformats.org/officeDocument/2006/relationships/image" Target="../media/image340.png"/><Relationship Id="rId343" Type="http://schemas.openxmlformats.org/officeDocument/2006/relationships/customXml" Target="../ink/ink345.xml"/><Relationship Id="rId364" Type="http://schemas.openxmlformats.org/officeDocument/2006/relationships/image" Target="../media/image361.png"/><Relationship Id="rId61" Type="http://schemas.openxmlformats.org/officeDocument/2006/relationships/image" Target="../media/image210.png"/><Relationship Id="rId82" Type="http://schemas.openxmlformats.org/officeDocument/2006/relationships/customXml" Target="../ink/ink215.xml"/><Relationship Id="rId199" Type="http://schemas.openxmlformats.org/officeDocument/2006/relationships/image" Target="../media/image279.png"/><Relationship Id="rId203" Type="http://schemas.openxmlformats.org/officeDocument/2006/relationships/image" Target="../media/image281.png"/><Relationship Id="rId19" Type="http://schemas.openxmlformats.org/officeDocument/2006/relationships/image" Target="../media/image189.png"/><Relationship Id="rId224" Type="http://schemas.openxmlformats.org/officeDocument/2006/relationships/customXml" Target="../ink/ink286.xml"/><Relationship Id="rId245" Type="http://schemas.openxmlformats.org/officeDocument/2006/relationships/image" Target="../media/image302.png"/><Relationship Id="rId266" Type="http://schemas.openxmlformats.org/officeDocument/2006/relationships/customXml" Target="../ink/ink307.xml"/><Relationship Id="rId287" Type="http://schemas.openxmlformats.org/officeDocument/2006/relationships/customXml" Target="../ink/ink317.xml"/><Relationship Id="rId30" Type="http://schemas.openxmlformats.org/officeDocument/2006/relationships/customXml" Target="../ink/ink189.xml"/><Relationship Id="rId105" Type="http://schemas.openxmlformats.org/officeDocument/2006/relationships/image" Target="../media/image232.png"/><Relationship Id="rId126" Type="http://schemas.openxmlformats.org/officeDocument/2006/relationships/customXml" Target="../ink/ink237.xml"/><Relationship Id="rId147" Type="http://schemas.openxmlformats.org/officeDocument/2006/relationships/image" Target="../media/image253.png"/><Relationship Id="rId168" Type="http://schemas.openxmlformats.org/officeDocument/2006/relationships/customXml" Target="../ink/ink258.xml"/><Relationship Id="rId312" Type="http://schemas.openxmlformats.org/officeDocument/2006/relationships/image" Target="../media/image335.png"/><Relationship Id="rId333" Type="http://schemas.openxmlformats.org/officeDocument/2006/relationships/customXml" Target="../ink/ink340.xml"/><Relationship Id="rId354" Type="http://schemas.openxmlformats.org/officeDocument/2006/relationships/image" Target="../media/image356.png"/><Relationship Id="rId51" Type="http://schemas.openxmlformats.org/officeDocument/2006/relationships/image" Target="../media/image205.png"/><Relationship Id="rId72" Type="http://schemas.openxmlformats.org/officeDocument/2006/relationships/customXml" Target="../ink/ink210.xml"/><Relationship Id="rId93" Type="http://schemas.openxmlformats.org/officeDocument/2006/relationships/image" Target="../media/image226.png"/><Relationship Id="rId189" Type="http://schemas.openxmlformats.org/officeDocument/2006/relationships/image" Target="../media/image274.png"/><Relationship Id="rId375" Type="http://schemas.openxmlformats.org/officeDocument/2006/relationships/customXml" Target="../ink/ink361.xml"/><Relationship Id="rId3" Type="http://schemas.openxmlformats.org/officeDocument/2006/relationships/image" Target="../media/image181.png"/><Relationship Id="rId214" Type="http://schemas.openxmlformats.org/officeDocument/2006/relationships/customXml" Target="../ink/ink281.xml"/><Relationship Id="rId235" Type="http://schemas.openxmlformats.org/officeDocument/2006/relationships/image" Target="../media/image297.png"/><Relationship Id="rId256" Type="http://schemas.openxmlformats.org/officeDocument/2006/relationships/customXml" Target="../ink/ink302.xml"/><Relationship Id="rId277" Type="http://schemas.openxmlformats.org/officeDocument/2006/relationships/image" Target="../media/image318.png"/><Relationship Id="rId298" Type="http://schemas.openxmlformats.org/officeDocument/2006/relationships/image" Target="../media/image328.png"/><Relationship Id="rId116" Type="http://schemas.openxmlformats.org/officeDocument/2006/relationships/customXml" Target="../ink/ink232.xml"/><Relationship Id="rId137" Type="http://schemas.openxmlformats.org/officeDocument/2006/relationships/image" Target="../media/image248.png"/><Relationship Id="rId158" Type="http://schemas.openxmlformats.org/officeDocument/2006/relationships/customXml" Target="../ink/ink253.xml"/><Relationship Id="rId302" Type="http://schemas.openxmlformats.org/officeDocument/2006/relationships/image" Target="../media/image330.png"/><Relationship Id="rId323" Type="http://schemas.openxmlformats.org/officeDocument/2006/relationships/customXml" Target="../ink/ink335.xml"/><Relationship Id="rId344" Type="http://schemas.openxmlformats.org/officeDocument/2006/relationships/image" Target="../media/image351.png"/><Relationship Id="rId20" Type="http://schemas.openxmlformats.org/officeDocument/2006/relationships/customXml" Target="../ink/ink184.xml"/><Relationship Id="rId41" Type="http://schemas.openxmlformats.org/officeDocument/2006/relationships/image" Target="../media/image200.png"/><Relationship Id="rId62" Type="http://schemas.openxmlformats.org/officeDocument/2006/relationships/customXml" Target="../ink/ink205.xml"/><Relationship Id="rId83" Type="http://schemas.openxmlformats.org/officeDocument/2006/relationships/image" Target="../media/image221.png"/><Relationship Id="rId179" Type="http://schemas.openxmlformats.org/officeDocument/2006/relationships/image" Target="../media/image269.png"/><Relationship Id="rId365" Type="http://schemas.openxmlformats.org/officeDocument/2006/relationships/customXml" Target="../ink/ink356.xml"/><Relationship Id="rId190" Type="http://schemas.openxmlformats.org/officeDocument/2006/relationships/customXml" Target="../ink/ink269.xml"/><Relationship Id="rId204" Type="http://schemas.openxmlformats.org/officeDocument/2006/relationships/customXml" Target="../ink/ink276.xml"/><Relationship Id="rId225" Type="http://schemas.openxmlformats.org/officeDocument/2006/relationships/image" Target="../media/image292.png"/><Relationship Id="rId246" Type="http://schemas.openxmlformats.org/officeDocument/2006/relationships/customXml" Target="../ink/ink297.xml"/><Relationship Id="rId267" Type="http://schemas.openxmlformats.org/officeDocument/2006/relationships/image" Target="../media/image313.png"/><Relationship Id="rId288" Type="http://schemas.openxmlformats.org/officeDocument/2006/relationships/image" Target="../media/image323.png"/><Relationship Id="rId106" Type="http://schemas.openxmlformats.org/officeDocument/2006/relationships/customXml" Target="../ink/ink227.xml"/><Relationship Id="rId127" Type="http://schemas.openxmlformats.org/officeDocument/2006/relationships/image" Target="../media/image243.png"/><Relationship Id="rId313" Type="http://schemas.openxmlformats.org/officeDocument/2006/relationships/customXml" Target="../ink/ink330.xml"/><Relationship Id="rId10" Type="http://schemas.openxmlformats.org/officeDocument/2006/relationships/customXml" Target="../ink/ink179.xml"/><Relationship Id="rId31" Type="http://schemas.openxmlformats.org/officeDocument/2006/relationships/image" Target="../media/image195.png"/><Relationship Id="rId52" Type="http://schemas.openxmlformats.org/officeDocument/2006/relationships/customXml" Target="../ink/ink200.xml"/><Relationship Id="rId73" Type="http://schemas.openxmlformats.org/officeDocument/2006/relationships/image" Target="../media/image216.png"/><Relationship Id="rId94" Type="http://schemas.openxmlformats.org/officeDocument/2006/relationships/customXml" Target="../ink/ink221.xml"/><Relationship Id="rId148" Type="http://schemas.openxmlformats.org/officeDocument/2006/relationships/customXml" Target="../ink/ink248.xml"/><Relationship Id="rId169" Type="http://schemas.openxmlformats.org/officeDocument/2006/relationships/image" Target="../media/image264.png"/><Relationship Id="rId334" Type="http://schemas.openxmlformats.org/officeDocument/2006/relationships/image" Target="../media/image346.png"/><Relationship Id="rId355" Type="http://schemas.openxmlformats.org/officeDocument/2006/relationships/customXml" Target="../ink/ink351.xml"/><Relationship Id="rId376" Type="http://schemas.openxmlformats.org/officeDocument/2006/relationships/image" Target="../media/image367.png"/><Relationship Id="rId4" Type="http://schemas.openxmlformats.org/officeDocument/2006/relationships/customXml" Target="../ink/ink176.xml"/><Relationship Id="rId180" Type="http://schemas.openxmlformats.org/officeDocument/2006/relationships/customXml" Target="../ink/ink264.xml"/><Relationship Id="rId215" Type="http://schemas.openxmlformats.org/officeDocument/2006/relationships/image" Target="../media/image287.png"/><Relationship Id="rId236" Type="http://schemas.openxmlformats.org/officeDocument/2006/relationships/customXml" Target="../ink/ink292.xml"/><Relationship Id="rId257" Type="http://schemas.openxmlformats.org/officeDocument/2006/relationships/image" Target="../media/image308.png"/><Relationship Id="rId278" Type="http://schemas.openxmlformats.org/officeDocument/2006/relationships/customXml" Target="../ink/ink3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8.png"/><Relationship Id="rId117" Type="http://schemas.openxmlformats.org/officeDocument/2006/relationships/customXml" Target="../ink/ink422.xml"/><Relationship Id="rId21" Type="http://schemas.openxmlformats.org/officeDocument/2006/relationships/customXml" Target="../ink/ink374.xml"/><Relationship Id="rId42" Type="http://schemas.openxmlformats.org/officeDocument/2006/relationships/image" Target="../media/image386.png"/><Relationship Id="rId47" Type="http://schemas.openxmlformats.org/officeDocument/2006/relationships/customXml" Target="../ink/ink387.xml"/><Relationship Id="rId63" Type="http://schemas.openxmlformats.org/officeDocument/2006/relationships/customXml" Target="../ink/ink395.xml"/><Relationship Id="rId68" Type="http://schemas.openxmlformats.org/officeDocument/2006/relationships/image" Target="../media/image399.png"/><Relationship Id="rId84" Type="http://schemas.openxmlformats.org/officeDocument/2006/relationships/image" Target="../media/image406.png"/><Relationship Id="rId89" Type="http://schemas.openxmlformats.org/officeDocument/2006/relationships/customXml" Target="../ink/ink408.xml"/><Relationship Id="rId112" Type="http://schemas.openxmlformats.org/officeDocument/2006/relationships/image" Target="../media/image420.png"/><Relationship Id="rId133" Type="http://schemas.openxmlformats.org/officeDocument/2006/relationships/customXml" Target="../ink/ink430.xml"/><Relationship Id="rId138" Type="http://schemas.openxmlformats.org/officeDocument/2006/relationships/image" Target="../media/image433.png"/><Relationship Id="rId16" Type="http://schemas.openxmlformats.org/officeDocument/2006/relationships/image" Target="../media/image124.png"/><Relationship Id="rId107" Type="http://schemas.openxmlformats.org/officeDocument/2006/relationships/customXml" Target="../ink/ink417.xml"/><Relationship Id="rId11" Type="http://schemas.openxmlformats.org/officeDocument/2006/relationships/customXml" Target="../ink/ink369.xml"/><Relationship Id="rId32" Type="http://schemas.openxmlformats.org/officeDocument/2006/relationships/image" Target="../media/image381.png"/><Relationship Id="rId37" Type="http://schemas.openxmlformats.org/officeDocument/2006/relationships/customXml" Target="../ink/ink382.xml"/><Relationship Id="rId53" Type="http://schemas.openxmlformats.org/officeDocument/2006/relationships/customXml" Target="../ink/ink390.xml"/><Relationship Id="rId58" Type="http://schemas.openxmlformats.org/officeDocument/2006/relationships/image" Target="../media/image394.png"/><Relationship Id="rId74" Type="http://schemas.openxmlformats.org/officeDocument/2006/relationships/image" Target="../media/image402.png"/><Relationship Id="rId79" Type="http://schemas.openxmlformats.org/officeDocument/2006/relationships/customXml" Target="../ink/ink403.xml"/><Relationship Id="rId102" Type="http://schemas.openxmlformats.org/officeDocument/2006/relationships/image" Target="../media/image415.png"/><Relationship Id="rId123" Type="http://schemas.openxmlformats.org/officeDocument/2006/relationships/customXml" Target="../ink/ink425.xml"/><Relationship Id="rId128" Type="http://schemas.openxmlformats.org/officeDocument/2006/relationships/image" Target="../media/image428.png"/><Relationship Id="rId144" Type="http://schemas.openxmlformats.org/officeDocument/2006/relationships/image" Target="../media/image436.png"/><Relationship Id="rId149" Type="http://schemas.openxmlformats.org/officeDocument/2006/relationships/customXml" Target="../ink/ink438.xml"/><Relationship Id="rId5" Type="http://schemas.openxmlformats.org/officeDocument/2006/relationships/customXml" Target="../ink/ink366.xml"/><Relationship Id="rId90" Type="http://schemas.openxmlformats.org/officeDocument/2006/relationships/image" Target="../media/image409.png"/><Relationship Id="rId95" Type="http://schemas.openxmlformats.org/officeDocument/2006/relationships/customXml" Target="../ink/ink411.xml"/><Relationship Id="rId22" Type="http://schemas.openxmlformats.org/officeDocument/2006/relationships/image" Target="../media/image376.png"/><Relationship Id="rId27" Type="http://schemas.openxmlformats.org/officeDocument/2006/relationships/customXml" Target="../ink/ink377.xml"/><Relationship Id="rId43" Type="http://schemas.openxmlformats.org/officeDocument/2006/relationships/customXml" Target="../ink/ink385.xml"/><Relationship Id="rId48" Type="http://schemas.openxmlformats.org/officeDocument/2006/relationships/image" Target="../media/image389.png"/><Relationship Id="rId64" Type="http://schemas.openxmlformats.org/officeDocument/2006/relationships/image" Target="../media/image397.png"/><Relationship Id="rId69" Type="http://schemas.openxmlformats.org/officeDocument/2006/relationships/customXml" Target="../ink/ink398.xml"/><Relationship Id="rId113" Type="http://schemas.openxmlformats.org/officeDocument/2006/relationships/customXml" Target="../ink/ink420.xml"/><Relationship Id="rId118" Type="http://schemas.openxmlformats.org/officeDocument/2006/relationships/image" Target="../media/image423.png"/><Relationship Id="rId134" Type="http://schemas.openxmlformats.org/officeDocument/2006/relationships/image" Target="../media/image431.png"/><Relationship Id="rId139" Type="http://schemas.openxmlformats.org/officeDocument/2006/relationships/customXml" Target="../ink/ink433.xml"/><Relationship Id="rId80" Type="http://schemas.openxmlformats.org/officeDocument/2006/relationships/image" Target="../media/image404.png"/><Relationship Id="rId85" Type="http://schemas.openxmlformats.org/officeDocument/2006/relationships/customXml" Target="../ink/ink406.xml"/><Relationship Id="rId150" Type="http://schemas.openxmlformats.org/officeDocument/2006/relationships/image" Target="../media/image439.png"/><Relationship Id="rId12" Type="http://schemas.openxmlformats.org/officeDocument/2006/relationships/image" Target="../media/image122.png"/><Relationship Id="rId17" Type="http://schemas.openxmlformats.org/officeDocument/2006/relationships/customXml" Target="../ink/ink372.xml"/><Relationship Id="rId25" Type="http://schemas.openxmlformats.org/officeDocument/2006/relationships/customXml" Target="../ink/ink376.xml"/><Relationship Id="rId33" Type="http://schemas.openxmlformats.org/officeDocument/2006/relationships/customXml" Target="../ink/ink380.xml"/><Relationship Id="rId38" Type="http://schemas.openxmlformats.org/officeDocument/2006/relationships/image" Target="../media/image384.png"/><Relationship Id="rId46" Type="http://schemas.openxmlformats.org/officeDocument/2006/relationships/image" Target="../media/image388.png"/><Relationship Id="rId59" Type="http://schemas.openxmlformats.org/officeDocument/2006/relationships/customXml" Target="../ink/ink393.xml"/><Relationship Id="rId67" Type="http://schemas.openxmlformats.org/officeDocument/2006/relationships/customXml" Target="../ink/ink397.xml"/><Relationship Id="rId103" Type="http://schemas.openxmlformats.org/officeDocument/2006/relationships/customXml" Target="../ink/ink415.xml"/><Relationship Id="rId108" Type="http://schemas.openxmlformats.org/officeDocument/2006/relationships/image" Target="../media/image418.png"/><Relationship Id="rId116" Type="http://schemas.openxmlformats.org/officeDocument/2006/relationships/image" Target="../media/image422.png"/><Relationship Id="rId124" Type="http://schemas.openxmlformats.org/officeDocument/2006/relationships/image" Target="../media/image426.png"/><Relationship Id="rId129" Type="http://schemas.openxmlformats.org/officeDocument/2006/relationships/customXml" Target="../ink/ink428.xml"/><Relationship Id="rId137" Type="http://schemas.openxmlformats.org/officeDocument/2006/relationships/customXml" Target="../ink/ink432.xml"/><Relationship Id="rId20" Type="http://schemas.openxmlformats.org/officeDocument/2006/relationships/image" Target="../media/image375.png"/><Relationship Id="rId41" Type="http://schemas.openxmlformats.org/officeDocument/2006/relationships/customXml" Target="../ink/ink384.xml"/><Relationship Id="rId54" Type="http://schemas.openxmlformats.org/officeDocument/2006/relationships/image" Target="../media/image392.png"/><Relationship Id="rId62" Type="http://schemas.openxmlformats.org/officeDocument/2006/relationships/image" Target="../media/image396.png"/><Relationship Id="rId70" Type="http://schemas.openxmlformats.org/officeDocument/2006/relationships/image" Target="../media/image400.png"/><Relationship Id="rId75" Type="http://schemas.openxmlformats.org/officeDocument/2006/relationships/customXml" Target="../ink/ink401.xml"/><Relationship Id="rId83" Type="http://schemas.openxmlformats.org/officeDocument/2006/relationships/customXml" Target="../ink/ink405.xml"/><Relationship Id="rId88" Type="http://schemas.openxmlformats.org/officeDocument/2006/relationships/image" Target="../media/image408.png"/><Relationship Id="rId91" Type="http://schemas.openxmlformats.org/officeDocument/2006/relationships/customXml" Target="../ink/ink409.xml"/><Relationship Id="rId96" Type="http://schemas.openxmlformats.org/officeDocument/2006/relationships/image" Target="../media/image412.png"/><Relationship Id="rId111" Type="http://schemas.openxmlformats.org/officeDocument/2006/relationships/customXml" Target="../ink/ink419.xml"/><Relationship Id="rId132" Type="http://schemas.openxmlformats.org/officeDocument/2006/relationships/image" Target="../media/image430.png"/><Relationship Id="rId140" Type="http://schemas.openxmlformats.org/officeDocument/2006/relationships/image" Target="../media/image434.png"/><Relationship Id="rId145" Type="http://schemas.openxmlformats.org/officeDocument/2006/relationships/customXml" Target="../ink/ink4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15" Type="http://schemas.openxmlformats.org/officeDocument/2006/relationships/customXml" Target="../ink/ink371.xml"/><Relationship Id="rId23" Type="http://schemas.openxmlformats.org/officeDocument/2006/relationships/customXml" Target="../ink/ink375.xml"/><Relationship Id="rId28" Type="http://schemas.openxmlformats.org/officeDocument/2006/relationships/image" Target="../media/image379.png"/><Relationship Id="rId36" Type="http://schemas.openxmlformats.org/officeDocument/2006/relationships/image" Target="../media/image383.png"/><Relationship Id="rId49" Type="http://schemas.openxmlformats.org/officeDocument/2006/relationships/customXml" Target="../ink/ink388.xml"/><Relationship Id="rId57" Type="http://schemas.openxmlformats.org/officeDocument/2006/relationships/customXml" Target="../ink/ink392.xml"/><Relationship Id="rId106" Type="http://schemas.openxmlformats.org/officeDocument/2006/relationships/image" Target="../media/image417.png"/><Relationship Id="rId114" Type="http://schemas.openxmlformats.org/officeDocument/2006/relationships/image" Target="../media/image421.png"/><Relationship Id="rId119" Type="http://schemas.openxmlformats.org/officeDocument/2006/relationships/customXml" Target="../ink/ink423.xml"/><Relationship Id="rId127" Type="http://schemas.openxmlformats.org/officeDocument/2006/relationships/customXml" Target="../ink/ink427.xml"/><Relationship Id="rId10" Type="http://schemas.openxmlformats.org/officeDocument/2006/relationships/image" Target="../media/image120.png"/><Relationship Id="rId31" Type="http://schemas.openxmlformats.org/officeDocument/2006/relationships/customXml" Target="../ink/ink379.xml"/><Relationship Id="rId44" Type="http://schemas.openxmlformats.org/officeDocument/2006/relationships/image" Target="../media/image387.png"/><Relationship Id="rId52" Type="http://schemas.openxmlformats.org/officeDocument/2006/relationships/image" Target="../media/image391.png"/><Relationship Id="rId60" Type="http://schemas.openxmlformats.org/officeDocument/2006/relationships/image" Target="../media/image395.png"/><Relationship Id="rId65" Type="http://schemas.openxmlformats.org/officeDocument/2006/relationships/customXml" Target="../ink/ink396.xml"/><Relationship Id="rId73" Type="http://schemas.openxmlformats.org/officeDocument/2006/relationships/customXml" Target="../ink/ink400.xml"/><Relationship Id="rId78" Type="http://schemas.openxmlformats.org/officeDocument/2006/relationships/image" Target="../media/image357.png"/><Relationship Id="rId81" Type="http://schemas.openxmlformats.org/officeDocument/2006/relationships/customXml" Target="../ink/ink404.xml"/><Relationship Id="rId86" Type="http://schemas.openxmlformats.org/officeDocument/2006/relationships/image" Target="../media/image407.png"/><Relationship Id="rId94" Type="http://schemas.openxmlformats.org/officeDocument/2006/relationships/image" Target="../media/image411.png"/><Relationship Id="rId99" Type="http://schemas.openxmlformats.org/officeDocument/2006/relationships/customXml" Target="../ink/ink413.xml"/><Relationship Id="rId101" Type="http://schemas.openxmlformats.org/officeDocument/2006/relationships/customXml" Target="../ink/ink414.xml"/><Relationship Id="rId122" Type="http://schemas.openxmlformats.org/officeDocument/2006/relationships/image" Target="../media/image425.png"/><Relationship Id="rId130" Type="http://schemas.openxmlformats.org/officeDocument/2006/relationships/image" Target="../media/image429.png"/><Relationship Id="rId135" Type="http://schemas.openxmlformats.org/officeDocument/2006/relationships/customXml" Target="../ink/ink431.xml"/><Relationship Id="rId143" Type="http://schemas.openxmlformats.org/officeDocument/2006/relationships/customXml" Target="../ink/ink435.xml"/><Relationship Id="rId148" Type="http://schemas.openxmlformats.org/officeDocument/2006/relationships/image" Target="../media/image438.png"/><Relationship Id="rId151" Type="http://schemas.openxmlformats.org/officeDocument/2006/relationships/customXml" Target="../ink/ink439.xml"/><Relationship Id="rId4" Type="http://schemas.openxmlformats.org/officeDocument/2006/relationships/image" Target="../media/image4.png"/><Relationship Id="rId9" Type="http://schemas.openxmlformats.org/officeDocument/2006/relationships/customXml" Target="../ink/ink368.xml"/><Relationship Id="rId13" Type="http://schemas.openxmlformats.org/officeDocument/2006/relationships/customXml" Target="../ink/ink370.xml"/><Relationship Id="rId18" Type="http://schemas.openxmlformats.org/officeDocument/2006/relationships/image" Target="../media/image374.png"/><Relationship Id="rId39" Type="http://schemas.openxmlformats.org/officeDocument/2006/relationships/customXml" Target="../ink/ink383.xml"/><Relationship Id="rId109" Type="http://schemas.openxmlformats.org/officeDocument/2006/relationships/customXml" Target="../ink/ink418.xml"/><Relationship Id="rId34" Type="http://schemas.openxmlformats.org/officeDocument/2006/relationships/image" Target="../media/image382.png"/><Relationship Id="rId50" Type="http://schemas.openxmlformats.org/officeDocument/2006/relationships/image" Target="../media/image390.png"/><Relationship Id="rId55" Type="http://schemas.openxmlformats.org/officeDocument/2006/relationships/customXml" Target="../ink/ink391.xml"/><Relationship Id="rId76" Type="http://schemas.openxmlformats.org/officeDocument/2006/relationships/image" Target="../media/image403.png"/><Relationship Id="rId97" Type="http://schemas.openxmlformats.org/officeDocument/2006/relationships/customXml" Target="../ink/ink412.xml"/><Relationship Id="rId104" Type="http://schemas.openxmlformats.org/officeDocument/2006/relationships/image" Target="../media/image416.png"/><Relationship Id="rId120" Type="http://schemas.openxmlformats.org/officeDocument/2006/relationships/image" Target="../media/image424.png"/><Relationship Id="rId125" Type="http://schemas.openxmlformats.org/officeDocument/2006/relationships/customXml" Target="../ink/ink426.xml"/><Relationship Id="rId141" Type="http://schemas.openxmlformats.org/officeDocument/2006/relationships/customXml" Target="../ink/ink434.xml"/><Relationship Id="rId146" Type="http://schemas.openxmlformats.org/officeDocument/2006/relationships/image" Target="../media/image437.png"/><Relationship Id="rId7" Type="http://schemas.openxmlformats.org/officeDocument/2006/relationships/customXml" Target="../ink/ink367.xml"/><Relationship Id="rId71" Type="http://schemas.openxmlformats.org/officeDocument/2006/relationships/customXml" Target="../ink/ink399.xml"/><Relationship Id="rId92" Type="http://schemas.openxmlformats.org/officeDocument/2006/relationships/image" Target="../media/image410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378.xml"/><Relationship Id="rId24" Type="http://schemas.openxmlformats.org/officeDocument/2006/relationships/image" Target="../media/image377.png"/><Relationship Id="rId40" Type="http://schemas.openxmlformats.org/officeDocument/2006/relationships/image" Target="../media/image385.png"/><Relationship Id="rId45" Type="http://schemas.openxmlformats.org/officeDocument/2006/relationships/customXml" Target="../ink/ink386.xml"/><Relationship Id="rId66" Type="http://schemas.openxmlformats.org/officeDocument/2006/relationships/image" Target="../media/image398.png"/><Relationship Id="rId87" Type="http://schemas.openxmlformats.org/officeDocument/2006/relationships/customXml" Target="../ink/ink407.xml"/><Relationship Id="rId110" Type="http://schemas.openxmlformats.org/officeDocument/2006/relationships/image" Target="../media/image419.png"/><Relationship Id="rId115" Type="http://schemas.openxmlformats.org/officeDocument/2006/relationships/customXml" Target="../ink/ink421.xml"/><Relationship Id="rId131" Type="http://schemas.openxmlformats.org/officeDocument/2006/relationships/customXml" Target="../ink/ink429.xml"/><Relationship Id="rId136" Type="http://schemas.openxmlformats.org/officeDocument/2006/relationships/image" Target="../media/image432.png"/><Relationship Id="rId61" Type="http://schemas.openxmlformats.org/officeDocument/2006/relationships/customXml" Target="../ink/ink394.xml"/><Relationship Id="rId82" Type="http://schemas.openxmlformats.org/officeDocument/2006/relationships/image" Target="../media/image405.png"/><Relationship Id="rId152" Type="http://schemas.openxmlformats.org/officeDocument/2006/relationships/image" Target="../media/image440.png"/><Relationship Id="rId19" Type="http://schemas.openxmlformats.org/officeDocument/2006/relationships/customXml" Target="../ink/ink373.xml"/><Relationship Id="rId14" Type="http://schemas.openxmlformats.org/officeDocument/2006/relationships/image" Target="../media/image123.png"/><Relationship Id="rId30" Type="http://schemas.openxmlformats.org/officeDocument/2006/relationships/image" Target="../media/image380.png"/><Relationship Id="rId35" Type="http://schemas.openxmlformats.org/officeDocument/2006/relationships/customXml" Target="../ink/ink381.xml"/><Relationship Id="rId56" Type="http://schemas.openxmlformats.org/officeDocument/2006/relationships/image" Target="../media/image393.png"/><Relationship Id="rId77" Type="http://schemas.openxmlformats.org/officeDocument/2006/relationships/customXml" Target="../ink/ink402.xml"/><Relationship Id="rId100" Type="http://schemas.openxmlformats.org/officeDocument/2006/relationships/image" Target="../media/image414.png"/><Relationship Id="rId105" Type="http://schemas.openxmlformats.org/officeDocument/2006/relationships/customXml" Target="../ink/ink416.xml"/><Relationship Id="rId126" Type="http://schemas.openxmlformats.org/officeDocument/2006/relationships/image" Target="../media/image427.png"/><Relationship Id="rId147" Type="http://schemas.openxmlformats.org/officeDocument/2006/relationships/customXml" Target="../ink/ink437.xml"/><Relationship Id="rId8" Type="http://schemas.openxmlformats.org/officeDocument/2006/relationships/image" Target="../media/image373.png"/><Relationship Id="rId51" Type="http://schemas.openxmlformats.org/officeDocument/2006/relationships/customXml" Target="../ink/ink389.xml"/><Relationship Id="rId72" Type="http://schemas.openxmlformats.org/officeDocument/2006/relationships/image" Target="../media/image401.png"/><Relationship Id="rId93" Type="http://schemas.openxmlformats.org/officeDocument/2006/relationships/customXml" Target="../ink/ink410.xml"/><Relationship Id="rId98" Type="http://schemas.openxmlformats.org/officeDocument/2006/relationships/image" Target="../media/image413.png"/><Relationship Id="rId121" Type="http://schemas.openxmlformats.org/officeDocument/2006/relationships/customXml" Target="../ink/ink424.xml"/><Relationship Id="rId142" Type="http://schemas.openxmlformats.org/officeDocument/2006/relationships/image" Target="../media/image435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5.png"/><Relationship Id="rId117" Type="http://schemas.openxmlformats.org/officeDocument/2006/relationships/customXml" Target="../ink/ink496.xml"/><Relationship Id="rId21" Type="http://schemas.openxmlformats.org/officeDocument/2006/relationships/customXml" Target="../ink/ink448.xml"/><Relationship Id="rId42" Type="http://schemas.openxmlformats.org/officeDocument/2006/relationships/image" Target="../media/image453.png"/><Relationship Id="rId47" Type="http://schemas.openxmlformats.org/officeDocument/2006/relationships/customXml" Target="../ink/ink461.xml"/><Relationship Id="rId63" Type="http://schemas.openxmlformats.org/officeDocument/2006/relationships/customXml" Target="../ink/ink469.xml"/><Relationship Id="rId68" Type="http://schemas.openxmlformats.org/officeDocument/2006/relationships/image" Target="../media/image463.png"/><Relationship Id="rId84" Type="http://schemas.openxmlformats.org/officeDocument/2006/relationships/image" Target="../media/image471.png"/><Relationship Id="rId89" Type="http://schemas.openxmlformats.org/officeDocument/2006/relationships/customXml" Target="../ink/ink482.xml"/><Relationship Id="rId112" Type="http://schemas.openxmlformats.org/officeDocument/2006/relationships/image" Target="../media/image485.png"/><Relationship Id="rId133" Type="http://schemas.openxmlformats.org/officeDocument/2006/relationships/customXml" Target="../ink/ink504.xml"/><Relationship Id="rId138" Type="http://schemas.openxmlformats.org/officeDocument/2006/relationships/image" Target="../media/image498.png"/><Relationship Id="rId154" Type="http://schemas.openxmlformats.org/officeDocument/2006/relationships/image" Target="../media/image506.png"/><Relationship Id="rId159" Type="http://schemas.openxmlformats.org/officeDocument/2006/relationships/customXml" Target="../ink/ink517.xml"/><Relationship Id="rId170" Type="http://schemas.openxmlformats.org/officeDocument/2006/relationships/image" Target="../media/image514.png"/><Relationship Id="rId16" Type="http://schemas.openxmlformats.org/officeDocument/2006/relationships/image" Target="../media/image124.png"/><Relationship Id="rId107" Type="http://schemas.openxmlformats.org/officeDocument/2006/relationships/customXml" Target="../ink/ink491.xml"/><Relationship Id="rId11" Type="http://schemas.openxmlformats.org/officeDocument/2006/relationships/customXml" Target="../ink/ink443.xml"/><Relationship Id="rId32" Type="http://schemas.openxmlformats.org/officeDocument/2006/relationships/image" Target="../media/image448.png"/><Relationship Id="rId37" Type="http://schemas.openxmlformats.org/officeDocument/2006/relationships/customXml" Target="../ink/ink456.xml"/><Relationship Id="rId53" Type="http://schemas.openxmlformats.org/officeDocument/2006/relationships/customXml" Target="../ink/ink464.xml"/><Relationship Id="rId58" Type="http://schemas.openxmlformats.org/officeDocument/2006/relationships/image" Target="../media/image401.png"/><Relationship Id="rId74" Type="http://schemas.openxmlformats.org/officeDocument/2006/relationships/image" Target="../media/image466.png"/><Relationship Id="rId79" Type="http://schemas.openxmlformats.org/officeDocument/2006/relationships/customXml" Target="../ink/ink477.xml"/><Relationship Id="rId102" Type="http://schemas.openxmlformats.org/officeDocument/2006/relationships/image" Target="../media/image480.png"/><Relationship Id="rId123" Type="http://schemas.openxmlformats.org/officeDocument/2006/relationships/customXml" Target="../ink/ink499.xml"/><Relationship Id="rId128" Type="http://schemas.openxmlformats.org/officeDocument/2006/relationships/image" Target="../media/image493.png"/><Relationship Id="rId144" Type="http://schemas.openxmlformats.org/officeDocument/2006/relationships/image" Target="../media/image501.png"/><Relationship Id="rId149" Type="http://schemas.openxmlformats.org/officeDocument/2006/relationships/customXml" Target="../ink/ink512.xml"/><Relationship Id="rId5" Type="http://schemas.openxmlformats.org/officeDocument/2006/relationships/customXml" Target="../ink/ink440.xml"/><Relationship Id="rId90" Type="http://schemas.openxmlformats.org/officeDocument/2006/relationships/image" Target="../media/image474.png"/><Relationship Id="rId95" Type="http://schemas.openxmlformats.org/officeDocument/2006/relationships/customXml" Target="../ink/ink485.xml"/><Relationship Id="rId160" Type="http://schemas.openxmlformats.org/officeDocument/2006/relationships/image" Target="../media/image509.png"/><Relationship Id="rId165" Type="http://schemas.openxmlformats.org/officeDocument/2006/relationships/customXml" Target="../ink/ink520.xml"/><Relationship Id="rId22" Type="http://schemas.openxmlformats.org/officeDocument/2006/relationships/image" Target="../media/image443.png"/><Relationship Id="rId27" Type="http://schemas.openxmlformats.org/officeDocument/2006/relationships/customXml" Target="../ink/ink451.xml"/><Relationship Id="rId43" Type="http://schemas.openxmlformats.org/officeDocument/2006/relationships/customXml" Target="../ink/ink459.xml"/><Relationship Id="rId48" Type="http://schemas.openxmlformats.org/officeDocument/2006/relationships/image" Target="../media/image456.png"/><Relationship Id="rId64" Type="http://schemas.openxmlformats.org/officeDocument/2006/relationships/image" Target="../media/image461.png"/><Relationship Id="rId69" Type="http://schemas.openxmlformats.org/officeDocument/2006/relationships/customXml" Target="../ink/ink472.xml"/><Relationship Id="rId113" Type="http://schemas.openxmlformats.org/officeDocument/2006/relationships/customXml" Target="../ink/ink494.xml"/><Relationship Id="rId118" Type="http://schemas.openxmlformats.org/officeDocument/2006/relationships/image" Target="../media/image488.png"/><Relationship Id="rId134" Type="http://schemas.openxmlformats.org/officeDocument/2006/relationships/image" Target="../media/image496.png"/><Relationship Id="rId139" Type="http://schemas.openxmlformats.org/officeDocument/2006/relationships/customXml" Target="../ink/ink507.xml"/><Relationship Id="rId80" Type="http://schemas.openxmlformats.org/officeDocument/2006/relationships/image" Target="../media/image469.png"/><Relationship Id="rId85" Type="http://schemas.openxmlformats.org/officeDocument/2006/relationships/customXml" Target="../ink/ink480.xml"/><Relationship Id="rId150" Type="http://schemas.openxmlformats.org/officeDocument/2006/relationships/image" Target="../media/image504.png"/><Relationship Id="rId155" Type="http://schemas.openxmlformats.org/officeDocument/2006/relationships/customXml" Target="../ink/ink515.xml"/><Relationship Id="rId171" Type="http://schemas.openxmlformats.org/officeDocument/2006/relationships/customXml" Target="../ink/ink523.xml"/><Relationship Id="rId12" Type="http://schemas.openxmlformats.org/officeDocument/2006/relationships/image" Target="../media/image122.png"/><Relationship Id="rId17" Type="http://schemas.openxmlformats.org/officeDocument/2006/relationships/customXml" Target="../ink/ink446.xml"/><Relationship Id="rId33" Type="http://schemas.openxmlformats.org/officeDocument/2006/relationships/customXml" Target="../ink/ink454.xml"/><Relationship Id="rId38" Type="http://schemas.openxmlformats.org/officeDocument/2006/relationships/image" Target="../media/image451.png"/><Relationship Id="rId59" Type="http://schemas.openxmlformats.org/officeDocument/2006/relationships/customXml" Target="../ink/ink467.xml"/><Relationship Id="rId103" Type="http://schemas.openxmlformats.org/officeDocument/2006/relationships/customXml" Target="../ink/ink489.xml"/><Relationship Id="rId108" Type="http://schemas.openxmlformats.org/officeDocument/2006/relationships/image" Target="../media/image483.png"/><Relationship Id="rId124" Type="http://schemas.openxmlformats.org/officeDocument/2006/relationships/image" Target="../media/image491.png"/><Relationship Id="rId129" Type="http://schemas.openxmlformats.org/officeDocument/2006/relationships/customXml" Target="../ink/ink502.xml"/><Relationship Id="rId54" Type="http://schemas.openxmlformats.org/officeDocument/2006/relationships/image" Target="../media/image459.png"/><Relationship Id="rId70" Type="http://schemas.openxmlformats.org/officeDocument/2006/relationships/image" Target="../media/image464.png"/><Relationship Id="rId75" Type="http://schemas.openxmlformats.org/officeDocument/2006/relationships/customXml" Target="../ink/ink475.xml"/><Relationship Id="rId91" Type="http://schemas.openxmlformats.org/officeDocument/2006/relationships/customXml" Target="../ink/ink483.xml"/><Relationship Id="rId96" Type="http://schemas.openxmlformats.org/officeDocument/2006/relationships/image" Target="../media/image477.png"/><Relationship Id="rId140" Type="http://schemas.openxmlformats.org/officeDocument/2006/relationships/image" Target="../media/image499.png"/><Relationship Id="rId145" Type="http://schemas.openxmlformats.org/officeDocument/2006/relationships/customXml" Target="../ink/ink510.xml"/><Relationship Id="rId161" Type="http://schemas.openxmlformats.org/officeDocument/2006/relationships/customXml" Target="../ink/ink518.xml"/><Relationship Id="rId166" Type="http://schemas.openxmlformats.org/officeDocument/2006/relationships/image" Target="../media/image5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15" Type="http://schemas.openxmlformats.org/officeDocument/2006/relationships/customXml" Target="../ink/ink445.xml"/><Relationship Id="rId23" Type="http://schemas.openxmlformats.org/officeDocument/2006/relationships/customXml" Target="../ink/ink449.xml"/><Relationship Id="rId28" Type="http://schemas.openxmlformats.org/officeDocument/2006/relationships/image" Target="../media/image446.png"/><Relationship Id="rId36" Type="http://schemas.openxmlformats.org/officeDocument/2006/relationships/image" Target="../media/image450.png"/><Relationship Id="rId49" Type="http://schemas.openxmlformats.org/officeDocument/2006/relationships/customXml" Target="../ink/ink462.xml"/><Relationship Id="rId57" Type="http://schemas.openxmlformats.org/officeDocument/2006/relationships/customXml" Target="../ink/ink466.xml"/><Relationship Id="rId106" Type="http://schemas.openxmlformats.org/officeDocument/2006/relationships/image" Target="../media/image482.png"/><Relationship Id="rId114" Type="http://schemas.openxmlformats.org/officeDocument/2006/relationships/image" Target="../media/image486.png"/><Relationship Id="rId119" Type="http://schemas.openxmlformats.org/officeDocument/2006/relationships/customXml" Target="../ink/ink497.xml"/><Relationship Id="rId127" Type="http://schemas.openxmlformats.org/officeDocument/2006/relationships/customXml" Target="../ink/ink501.xml"/><Relationship Id="rId10" Type="http://schemas.openxmlformats.org/officeDocument/2006/relationships/image" Target="../media/image120.png"/><Relationship Id="rId31" Type="http://schemas.openxmlformats.org/officeDocument/2006/relationships/customXml" Target="../ink/ink453.xml"/><Relationship Id="rId44" Type="http://schemas.openxmlformats.org/officeDocument/2006/relationships/image" Target="../media/image454.png"/><Relationship Id="rId52" Type="http://schemas.openxmlformats.org/officeDocument/2006/relationships/image" Target="../media/image458.png"/><Relationship Id="rId60" Type="http://schemas.openxmlformats.org/officeDocument/2006/relationships/image" Target="../media/image403.png"/><Relationship Id="rId65" Type="http://schemas.openxmlformats.org/officeDocument/2006/relationships/customXml" Target="../ink/ink470.xml"/><Relationship Id="rId73" Type="http://schemas.openxmlformats.org/officeDocument/2006/relationships/customXml" Target="../ink/ink474.xml"/><Relationship Id="rId78" Type="http://schemas.openxmlformats.org/officeDocument/2006/relationships/image" Target="../media/image468.png"/><Relationship Id="rId81" Type="http://schemas.openxmlformats.org/officeDocument/2006/relationships/customXml" Target="../ink/ink478.xml"/><Relationship Id="rId86" Type="http://schemas.openxmlformats.org/officeDocument/2006/relationships/image" Target="../media/image472.png"/><Relationship Id="rId94" Type="http://schemas.openxmlformats.org/officeDocument/2006/relationships/image" Target="../media/image476.png"/><Relationship Id="rId99" Type="http://schemas.openxmlformats.org/officeDocument/2006/relationships/customXml" Target="../ink/ink487.xml"/><Relationship Id="rId101" Type="http://schemas.openxmlformats.org/officeDocument/2006/relationships/customXml" Target="../ink/ink488.xml"/><Relationship Id="rId122" Type="http://schemas.openxmlformats.org/officeDocument/2006/relationships/image" Target="../media/image490.png"/><Relationship Id="rId130" Type="http://schemas.openxmlformats.org/officeDocument/2006/relationships/image" Target="../media/image494.png"/><Relationship Id="rId135" Type="http://schemas.openxmlformats.org/officeDocument/2006/relationships/customXml" Target="../ink/ink505.xml"/><Relationship Id="rId143" Type="http://schemas.openxmlformats.org/officeDocument/2006/relationships/customXml" Target="../ink/ink509.xml"/><Relationship Id="rId148" Type="http://schemas.openxmlformats.org/officeDocument/2006/relationships/image" Target="../media/image503.png"/><Relationship Id="rId151" Type="http://schemas.openxmlformats.org/officeDocument/2006/relationships/customXml" Target="../ink/ink513.xml"/><Relationship Id="rId156" Type="http://schemas.openxmlformats.org/officeDocument/2006/relationships/image" Target="../media/image507.png"/><Relationship Id="rId164" Type="http://schemas.openxmlformats.org/officeDocument/2006/relationships/image" Target="../media/image511.png"/><Relationship Id="rId169" Type="http://schemas.openxmlformats.org/officeDocument/2006/relationships/customXml" Target="../ink/ink522.xml"/><Relationship Id="rId4" Type="http://schemas.openxmlformats.org/officeDocument/2006/relationships/image" Target="../media/image4.png"/><Relationship Id="rId9" Type="http://schemas.openxmlformats.org/officeDocument/2006/relationships/customXml" Target="../ink/ink442.xml"/><Relationship Id="rId172" Type="http://schemas.openxmlformats.org/officeDocument/2006/relationships/image" Target="../media/image515.png"/><Relationship Id="rId13" Type="http://schemas.openxmlformats.org/officeDocument/2006/relationships/customXml" Target="../ink/ink444.xml"/><Relationship Id="rId18" Type="http://schemas.openxmlformats.org/officeDocument/2006/relationships/image" Target="../media/image441.png"/><Relationship Id="rId39" Type="http://schemas.openxmlformats.org/officeDocument/2006/relationships/customXml" Target="../ink/ink457.xml"/><Relationship Id="rId109" Type="http://schemas.openxmlformats.org/officeDocument/2006/relationships/customXml" Target="../ink/ink492.xml"/><Relationship Id="rId34" Type="http://schemas.openxmlformats.org/officeDocument/2006/relationships/image" Target="../media/image449.png"/><Relationship Id="rId50" Type="http://schemas.openxmlformats.org/officeDocument/2006/relationships/image" Target="../media/image457.png"/><Relationship Id="rId55" Type="http://schemas.openxmlformats.org/officeDocument/2006/relationships/customXml" Target="../ink/ink465.xml"/><Relationship Id="rId76" Type="http://schemas.openxmlformats.org/officeDocument/2006/relationships/image" Target="../media/image467.png"/><Relationship Id="rId97" Type="http://schemas.openxmlformats.org/officeDocument/2006/relationships/customXml" Target="../ink/ink486.xml"/><Relationship Id="rId104" Type="http://schemas.openxmlformats.org/officeDocument/2006/relationships/image" Target="../media/image481.png"/><Relationship Id="rId120" Type="http://schemas.openxmlformats.org/officeDocument/2006/relationships/image" Target="../media/image489.png"/><Relationship Id="rId125" Type="http://schemas.openxmlformats.org/officeDocument/2006/relationships/customXml" Target="../ink/ink500.xml"/><Relationship Id="rId141" Type="http://schemas.openxmlformats.org/officeDocument/2006/relationships/customXml" Target="../ink/ink508.xml"/><Relationship Id="rId146" Type="http://schemas.openxmlformats.org/officeDocument/2006/relationships/image" Target="../media/image502.png"/><Relationship Id="rId167" Type="http://schemas.openxmlformats.org/officeDocument/2006/relationships/customXml" Target="../ink/ink521.xml"/><Relationship Id="rId7" Type="http://schemas.openxmlformats.org/officeDocument/2006/relationships/customXml" Target="../ink/ink441.xml"/><Relationship Id="rId71" Type="http://schemas.openxmlformats.org/officeDocument/2006/relationships/customXml" Target="../ink/ink473.xml"/><Relationship Id="rId92" Type="http://schemas.openxmlformats.org/officeDocument/2006/relationships/image" Target="../media/image475.png"/><Relationship Id="rId162" Type="http://schemas.openxmlformats.org/officeDocument/2006/relationships/image" Target="../media/image510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452.xml"/><Relationship Id="rId24" Type="http://schemas.openxmlformats.org/officeDocument/2006/relationships/image" Target="../media/image444.png"/><Relationship Id="rId40" Type="http://schemas.openxmlformats.org/officeDocument/2006/relationships/image" Target="../media/image452.png"/><Relationship Id="rId45" Type="http://schemas.openxmlformats.org/officeDocument/2006/relationships/customXml" Target="../ink/ink460.xml"/><Relationship Id="rId66" Type="http://schemas.openxmlformats.org/officeDocument/2006/relationships/image" Target="../media/image462.png"/><Relationship Id="rId87" Type="http://schemas.openxmlformats.org/officeDocument/2006/relationships/customXml" Target="../ink/ink481.xml"/><Relationship Id="rId110" Type="http://schemas.openxmlformats.org/officeDocument/2006/relationships/image" Target="../media/image484.png"/><Relationship Id="rId115" Type="http://schemas.openxmlformats.org/officeDocument/2006/relationships/customXml" Target="../ink/ink495.xml"/><Relationship Id="rId131" Type="http://schemas.openxmlformats.org/officeDocument/2006/relationships/customXml" Target="../ink/ink503.xml"/><Relationship Id="rId136" Type="http://schemas.openxmlformats.org/officeDocument/2006/relationships/image" Target="../media/image497.png"/><Relationship Id="rId157" Type="http://schemas.openxmlformats.org/officeDocument/2006/relationships/customXml" Target="../ink/ink516.xml"/><Relationship Id="rId61" Type="http://schemas.openxmlformats.org/officeDocument/2006/relationships/customXml" Target="../ink/ink468.xml"/><Relationship Id="rId82" Type="http://schemas.openxmlformats.org/officeDocument/2006/relationships/image" Target="../media/image470.png"/><Relationship Id="rId152" Type="http://schemas.openxmlformats.org/officeDocument/2006/relationships/image" Target="../media/image505.png"/><Relationship Id="rId173" Type="http://schemas.openxmlformats.org/officeDocument/2006/relationships/customXml" Target="../ink/ink524.xml"/><Relationship Id="rId19" Type="http://schemas.openxmlformats.org/officeDocument/2006/relationships/customXml" Target="../ink/ink447.xml"/><Relationship Id="rId14" Type="http://schemas.openxmlformats.org/officeDocument/2006/relationships/image" Target="../media/image123.png"/><Relationship Id="rId30" Type="http://schemas.openxmlformats.org/officeDocument/2006/relationships/image" Target="../media/image447.png"/><Relationship Id="rId35" Type="http://schemas.openxmlformats.org/officeDocument/2006/relationships/customXml" Target="../ink/ink455.xml"/><Relationship Id="rId56" Type="http://schemas.openxmlformats.org/officeDocument/2006/relationships/image" Target="../media/image460.png"/><Relationship Id="rId77" Type="http://schemas.openxmlformats.org/officeDocument/2006/relationships/customXml" Target="../ink/ink476.xml"/><Relationship Id="rId100" Type="http://schemas.openxmlformats.org/officeDocument/2006/relationships/image" Target="../media/image479.png"/><Relationship Id="rId105" Type="http://schemas.openxmlformats.org/officeDocument/2006/relationships/customXml" Target="../ink/ink490.xml"/><Relationship Id="rId126" Type="http://schemas.openxmlformats.org/officeDocument/2006/relationships/image" Target="../media/image492.png"/><Relationship Id="rId147" Type="http://schemas.openxmlformats.org/officeDocument/2006/relationships/customXml" Target="../ink/ink511.xml"/><Relationship Id="rId168" Type="http://schemas.openxmlformats.org/officeDocument/2006/relationships/image" Target="../media/image513.png"/><Relationship Id="rId8" Type="http://schemas.openxmlformats.org/officeDocument/2006/relationships/image" Target="../media/image373.png"/><Relationship Id="rId51" Type="http://schemas.openxmlformats.org/officeDocument/2006/relationships/customXml" Target="../ink/ink463.xml"/><Relationship Id="rId72" Type="http://schemas.openxmlformats.org/officeDocument/2006/relationships/image" Target="../media/image465.png"/><Relationship Id="rId93" Type="http://schemas.openxmlformats.org/officeDocument/2006/relationships/customXml" Target="../ink/ink484.xml"/><Relationship Id="rId98" Type="http://schemas.openxmlformats.org/officeDocument/2006/relationships/image" Target="../media/image478.png"/><Relationship Id="rId121" Type="http://schemas.openxmlformats.org/officeDocument/2006/relationships/customXml" Target="../ink/ink498.xml"/><Relationship Id="rId142" Type="http://schemas.openxmlformats.org/officeDocument/2006/relationships/image" Target="../media/image500.png"/><Relationship Id="rId163" Type="http://schemas.openxmlformats.org/officeDocument/2006/relationships/customXml" Target="../ink/ink519.xml"/><Relationship Id="rId3" Type="http://schemas.openxmlformats.org/officeDocument/2006/relationships/image" Target="../media/image7.png"/><Relationship Id="rId25" Type="http://schemas.openxmlformats.org/officeDocument/2006/relationships/customXml" Target="../ink/ink450.xml"/><Relationship Id="rId46" Type="http://schemas.openxmlformats.org/officeDocument/2006/relationships/image" Target="../media/image455.png"/><Relationship Id="rId67" Type="http://schemas.openxmlformats.org/officeDocument/2006/relationships/customXml" Target="../ink/ink471.xml"/><Relationship Id="rId116" Type="http://schemas.openxmlformats.org/officeDocument/2006/relationships/image" Target="../media/image487.png"/><Relationship Id="rId137" Type="http://schemas.openxmlformats.org/officeDocument/2006/relationships/customXml" Target="../ink/ink506.xml"/><Relationship Id="rId158" Type="http://schemas.openxmlformats.org/officeDocument/2006/relationships/image" Target="../media/image508.png"/><Relationship Id="rId20" Type="http://schemas.openxmlformats.org/officeDocument/2006/relationships/image" Target="../media/image442.png"/><Relationship Id="rId41" Type="http://schemas.openxmlformats.org/officeDocument/2006/relationships/customXml" Target="../ink/ink458.xml"/><Relationship Id="rId62" Type="http://schemas.openxmlformats.org/officeDocument/2006/relationships/image" Target="../media/image357.png"/><Relationship Id="rId83" Type="http://schemas.openxmlformats.org/officeDocument/2006/relationships/customXml" Target="../ink/ink479.xml"/><Relationship Id="rId88" Type="http://schemas.openxmlformats.org/officeDocument/2006/relationships/image" Target="../media/image473.png"/><Relationship Id="rId111" Type="http://schemas.openxmlformats.org/officeDocument/2006/relationships/customXml" Target="../ink/ink493.xml"/><Relationship Id="rId132" Type="http://schemas.openxmlformats.org/officeDocument/2006/relationships/image" Target="../media/image495.png"/><Relationship Id="rId153" Type="http://schemas.openxmlformats.org/officeDocument/2006/relationships/customXml" Target="../ink/ink514.xml"/><Relationship Id="rId174" Type="http://schemas.openxmlformats.org/officeDocument/2006/relationships/image" Target="../media/image516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4.png"/><Relationship Id="rId299" Type="http://schemas.openxmlformats.org/officeDocument/2006/relationships/image" Target="../media/image665.png"/><Relationship Id="rId21" Type="http://schemas.openxmlformats.org/officeDocument/2006/relationships/image" Target="../media/image526.png"/><Relationship Id="rId63" Type="http://schemas.openxmlformats.org/officeDocument/2006/relationships/image" Target="../media/image547.png"/><Relationship Id="rId159" Type="http://schemas.openxmlformats.org/officeDocument/2006/relationships/image" Target="../media/image595.png"/><Relationship Id="rId324" Type="http://schemas.openxmlformats.org/officeDocument/2006/relationships/customXml" Target="../ink/ink685.xml"/><Relationship Id="rId366" Type="http://schemas.openxmlformats.org/officeDocument/2006/relationships/customXml" Target="../ink/ink706.xml"/><Relationship Id="rId170" Type="http://schemas.openxmlformats.org/officeDocument/2006/relationships/customXml" Target="../ink/ink608.xml"/><Relationship Id="rId226" Type="http://schemas.openxmlformats.org/officeDocument/2006/relationships/customXml" Target="../ink/ink636.xml"/><Relationship Id="rId433" Type="http://schemas.openxmlformats.org/officeDocument/2006/relationships/image" Target="../media/image732.png"/><Relationship Id="rId268" Type="http://schemas.openxmlformats.org/officeDocument/2006/relationships/customXml" Target="../ink/ink657.xml"/><Relationship Id="rId475" Type="http://schemas.openxmlformats.org/officeDocument/2006/relationships/image" Target="../media/image753.png"/><Relationship Id="rId32" Type="http://schemas.openxmlformats.org/officeDocument/2006/relationships/customXml" Target="../ink/ink539.xml"/><Relationship Id="rId74" Type="http://schemas.openxmlformats.org/officeDocument/2006/relationships/customXml" Target="../ink/ink560.xml"/><Relationship Id="rId128" Type="http://schemas.openxmlformats.org/officeDocument/2006/relationships/customXml" Target="../ink/ink587.xml"/><Relationship Id="rId335" Type="http://schemas.openxmlformats.org/officeDocument/2006/relationships/image" Target="../media/image683.png"/><Relationship Id="rId377" Type="http://schemas.openxmlformats.org/officeDocument/2006/relationships/image" Target="../media/image704.png"/><Relationship Id="rId5" Type="http://schemas.openxmlformats.org/officeDocument/2006/relationships/image" Target="../media/image518.png"/><Relationship Id="rId181" Type="http://schemas.openxmlformats.org/officeDocument/2006/relationships/image" Target="../media/image606.png"/><Relationship Id="rId237" Type="http://schemas.openxmlformats.org/officeDocument/2006/relationships/image" Target="../media/image634.png"/><Relationship Id="rId402" Type="http://schemas.openxmlformats.org/officeDocument/2006/relationships/customXml" Target="../ink/ink724.xml"/><Relationship Id="rId279" Type="http://schemas.openxmlformats.org/officeDocument/2006/relationships/image" Target="../media/image655.png"/><Relationship Id="rId444" Type="http://schemas.openxmlformats.org/officeDocument/2006/relationships/customXml" Target="../ink/ink745.xml"/><Relationship Id="rId43" Type="http://schemas.openxmlformats.org/officeDocument/2006/relationships/image" Target="../media/image537.png"/><Relationship Id="rId139" Type="http://schemas.openxmlformats.org/officeDocument/2006/relationships/image" Target="../media/image585.png"/><Relationship Id="rId290" Type="http://schemas.openxmlformats.org/officeDocument/2006/relationships/customXml" Target="../ink/ink668.xml"/><Relationship Id="rId304" Type="http://schemas.openxmlformats.org/officeDocument/2006/relationships/customXml" Target="../ink/ink675.xml"/><Relationship Id="rId346" Type="http://schemas.openxmlformats.org/officeDocument/2006/relationships/customXml" Target="../ink/ink696.xml"/><Relationship Id="rId388" Type="http://schemas.openxmlformats.org/officeDocument/2006/relationships/customXml" Target="../ink/ink717.xml"/><Relationship Id="rId85" Type="http://schemas.openxmlformats.org/officeDocument/2006/relationships/image" Target="../media/image558.png"/><Relationship Id="rId150" Type="http://schemas.openxmlformats.org/officeDocument/2006/relationships/customXml" Target="../ink/ink598.xml"/><Relationship Id="rId192" Type="http://schemas.openxmlformats.org/officeDocument/2006/relationships/customXml" Target="../ink/ink619.xml"/><Relationship Id="rId206" Type="http://schemas.openxmlformats.org/officeDocument/2006/relationships/customXml" Target="../ink/ink626.xml"/><Relationship Id="rId413" Type="http://schemas.openxmlformats.org/officeDocument/2006/relationships/image" Target="../media/image722.png"/><Relationship Id="rId248" Type="http://schemas.openxmlformats.org/officeDocument/2006/relationships/customXml" Target="../ink/ink647.xml"/><Relationship Id="rId455" Type="http://schemas.openxmlformats.org/officeDocument/2006/relationships/image" Target="../media/image743.png"/><Relationship Id="rId12" Type="http://schemas.openxmlformats.org/officeDocument/2006/relationships/customXml" Target="../ink/ink529.xml"/><Relationship Id="rId108" Type="http://schemas.openxmlformats.org/officeDocument/2006/relationships/customXml" Target="../ink/ink577.xml"/><Relationship Id="rId315" Type="http://schemas.openxmlformats.org/officeDocument/2006/relationships/image" Target="../media/image673.png"/><Relationship Id="rId357" Type="http://schemas.openxmlformats.org/officeDocument/2006/relationships/image" Target="../media/image694.png"/><Relationship Id="rId54" Type="http://schemas.openxmlformats.org/officeDocument/2006/relationships/customXml" Target="../ink/ink550.xml"/><Relationship Id="rId96" Type="http://schemas.openxmlformats.org/officeDocument/2006/relationships/customXml" Target="../ink/ink571.xml"/><Relationship Id="rId161" Type="http://schemas.openxmlformats.org/officeDocument/2006/relationships/image" Target="../media/image596.png"/><Relationship Id="rId217" Type="http://schemas.openxmlformats.org/officeDocument/2006/relationships/image" Target="../media/image624.png"/><Relationship Id="rId399" Type="http://schemas.openxmlformats.org/officeDocument/2006/relationships/image" Target="../media/image715.png"/><Relationship Id="rId259" Type="http://schemas.openxmlformats.org/officeDocument/2006/relationships/image" Target="../media/image645.png"/><Relationship Id="rId424" Type="http://schemas.openxmlformats.org/officeDocument/2006/relationships/customXml" Target="../ink/ink735.xml"/><Relationship Id="rId466" Type="http://schemas.openxmlformats.org/officeDocument/2006/relationships/customXml" Target="../ink/ink756.xml"/><Relationship Id="rId23" Type="http://schemas.openxmlformats.org/officeDocument/2006/relationships/image" Target="../media/image527.png"/><Relationship Id="rId119" Type="http://schemas.openxmlformats.org/officeDocument/2006/relationships/image" Target="../media/image575.png"/><Relationship Id="rId270" Type="http://schemas.openxmlformats.org/officeDocument/2006/relationships/customXml" Target="../ink/ink658.xml"/><Relationship Id="rId326" Type="http://schemas.openxmlformats.org/officeDocument/2006/relationships/customXml" Target="../ink/ink686.xml"/><Relationship Id="rId65" Type="http://schemas.openxmlformats.org/officeDocument/2006/relationships/image" Target="../media/image548.png"/><Relationship Id="rId130" Type="http://schemas.openxmlformats.org/officeDocument/2006/relationships/customXml" Target="../ink/ink588.xml"/><Relationship Id="rId368" Type="http://schemas.openxmlformats.org/officeDocument/2006/relationships/customXml" Target="../ink/ink707.xml"/><Relationship Id="rId172" Type="http://schemas.openxmlformats.org/officeDocument/2006/relationships/customXml" Target="../ink/ink609.xml"/><Relationship Id="rId228" Type="http://schemas.openxmlformats.org/officeDocument/2006/relationships/customXml" Target="../ink/ink637.xml"/><Relationship Id="rId435" Type="http://schemas.openxmlformats.org/officeDocument/2006/relationships/image" Target="../media/image733.png"/><Relationship Id="rId13" Type="http://schemas.openxmlformats.org/officeDocument/2006/relationships/image" Target="../media/image522.png"/><Relationship Id="rId109" Type="http://schemas.openxmlformats.org/officeDocument/2006/relationships/image" Target="../media/image570.png"/><Relationship Id="rId260" Type="http://schemas.openxmlformats.org/officeDocument/2006/relationships/customXml" Target="../ink/ink653.xml"/><Relationship Id="rId281" Type="http://schemas.openxmlformats.org/officeDocument/2006/relationships/image" Target="../media/image656.png"/><Relationship Id="rId316" Type="http://schemas.openxmlformats.org/officeDocument/2006/relationships/customXml" Target="../ink/ink681.xml"/><Relationship Id="rId337" Type="http://schemas.openxmlformats.org/officeDocument/2006/relationships/image" Target="../media/image684.png"/><Relationship Id="rId34" Type="http://schemas.openxmlformats.org/officeDocument/2006/relationships/customXml" Target="../ink/ink540.xml"/><Relationship Id="rId55" Type="http://schemas.openxmlformats.org/officeDocument/2006/relationships/image" Target="../media/image543.png"/><Relationship Id="rId76" Type="http://schemas.openxmlformats.org/officeDocument/2006/relationships/customXml" Target="../ink/ink561.xml"/><Relationship Id="rId97" Type="http://schemas.openxmlformats.org/officeDocument/2006/relationships/image" Target="../media/image564.png"/><Relationship Id="rId120" Type="http://schemas.openxmlformats.org/officeDocument/2006/relationships/customXml" Target="../ink/ink583.xml"/><Relationship Id="rId141" Type="http://schemas.openxmlformats.org/officeDocument/2006/relationships/image" Target="../media/image586.png"/><Relationship Id="rId358" Type="http://schemas.openxmlformats.org/officeDocument/2006/relationships/customXml" Target="../ink/ink702.xml"/><Relationship Id="rId379" Type="http://schemas.openxmlformats.org/officeDocument/2006/relationships/image" Target="../media/image705.png"/><Relationship Id="rId7" Type="http://schemas.openxmlformats.org/officeDocument/2006/relationships/image" Target="../media/image519.png"/><Relationship Id="rId162" Type="http://schemas.openxmlformats.org/officeDocument/2006/relationships/customXml" Target="../ink/ink604.xml"/><Relationship Id="rId183" Type="http://schemas.openxmlformats.org/officeDocument/2006/relationships/image" Target="../media/image607.png"/><Relationship Id="rId218" Type="http://schemas.openxmlformats.org/officeDocument/2006/relationships/customXml" Target="../ink/ink632.xml"/><Relationship Id="rId239" Type="http://schemas.openxmlformats.org/officeDocument/2006/relationships/image" Target="../media/image635.png"/><Relationship Id="rId390" Type="http://schemas.openxmlformats.org/officeDocument/2006/relationships/customXml" Target="../ink/ink718.xml"/><Relationship Id="rId404" Type="http://schemas.openxmlformats.org/officeDocument/2006/relationships/customXml" Target="../ink/ink725.xml"/><Relationship Id="rId425" Type="http://schemas.openxmlformats.org/officeDocument/2006/relationships/image" Target="../media/image728.png"/><Relationship Id="rId446" Type="http://schemas.openxmlformats.org/officeDocument/2006/relationships/customXml" Target="../ink/ink746.xml"/><Relationship Id="rId467" Type="http://schemas.openxmlformats.org/officeDocument/2006/relationships/image" Target="../media/image749.png"/><Relationship Id="rId250" Type="http://schemas.openxmlformats.org/officeDocument/2006/relationships/customXml" Target="../ink/ink648.xml"/><Relationship Id="rId271" Type="http://schemas.openxmlformats.org/officeDocument/2006/relationships/image" Target="../media/image651.png"/><Relationship Id="rId292" Type="http://schemas.openxmlformats.org/officeDocument/2006/relationships/customXml" Target="../ink/ink669.xml"/><Relationship Id="rId306" Type="http://schemas.openxmlformats.org/officeDocument/2006/relationships/customXml" Target="../ink/ink676.xml"/><Relationship Id="rId24" Type="http://schemas.openxmlformats.org/officeDocument/2006/relationships/customXml" Target="../ink/ink535.xml"/><Relationship Id="rId45" Type="http://schemas.openxmlformats.org/officeDocument/2006/relationships/image" Target="../media/image538.png"/><Relationship Id="rId66" Type="http://schemas.openxmlformats.org/officeDocument/2006/relationships/customXml" Target="../ink/ink556.xml"/><Relationship Id="rId87" Type="http://schemas.openxmlformats.org/officeDocument/2006/relationships/image" Target="../media/image559.png"/><Relationship Id="rId110" Type="http://schemas.openxmlformats.org/officeDocument/2006/relationships/customXml" Target="../ink/ink578.xml"/><Relationship Id="rId131" Type="http://schemas.openxmlformats.org/officeDocument/2006/relationships/image" Target="../media/image581.png"/><Relationship Id="rId327" Type="http://schemas.openxmlformats.org/officeDocument/2006/relationships/image" Target="../media/image679.png"/><Relationship Id="rId348" Type="http://schemas.openxmlformats.org/officeDocument/2006/relationships/customXml" Target="../ink/ink697.xml"/><Relationship Id="rId369" Type="http://schemas.openxmlformats.org/officeDocument/2006/relationships/image" Target="../media/image700.png"/><Relationship Id="rId152" Type="http://schemas.openxmlformats.org/officeDocument/2006/relationships/customXml" Target="../ink/ink599.xml"/><Relationship Id="rId173" Type="http://schemas.openxmlformats.org/officeDocument/2006/relationships/image" Target="../media/image602.png"/><Relationship Id="rId194" Type="http://schemas.openxmlformats.org/officeDocument/2006/relationships/customXml" Target="../ink/ink620.xml"/><Relationship Id="rId208" Type="http://schemas.openxmlformats.org/officeDocument/2006/relationships/customXml" Target="../ink/ink627.xml"/><Relationship Id="rId229" Type="http://schemas.openxmlformats.org/officeDocument/2006/relationships/image" Target="../media/image630.png"/><Relationship Id="rId380" Type="http://schemas.openxmlformats.org/officeDocument/2006/relationships/customXml" Target="../ink/ink713.xml"/><Relationship Id="rId415" Type="http://schemas.openxmlformats.org/officeDocument/2006/relationships/image" Target="../media/image723.png"/><Relationship Id="rId436" Type="http://schemas.openxmlformats.org/officeDocument/2006/relationships/customXml" Target="../ink/ink741.xml"/><Relationship Id="rId457" Type="http://schemas.openxmlformats.org/officeDocument/2006/relationships/image" Target="../media/image744.png"/><Relationship Id="rId240" Type="http://schemas.openxmlformats.org/officeDocument/2006/relationships/customXml" Target="../ink/ink643.xml"/><Relationship Id="rId261" Type="http://schemas.openxmlformats.org/officeDocument/2006/relationships/image" Target="../media/image646.png"/><Relationship Id="rId14" Type="http://schemas.openxmlformats.org/officeDocument/2006/relationships/customXml" Target="../ink/ink530.xml"/><Relationship Id="rId35" Type="http://schemas.openxmlformats.org/officeDocument/2006/relationships/image" Target="../media/image533.png"/><Relationship Id="rId56" Type="http://schemas.openxmlformats.org/officeDocument/2006/relationships/customXml" Target="../ink/ink551.xml"/><Relationship Id="rId77" Type="http://schemas.openxmlformats.org/officeDocument/2006/relationships/image" Target="../media/image554.png"/><Relationship Id="rId100" Type="http://schemas.openxmlformats.org/officeDocument/2006/relationships/customXml" Target="../ink/ink573.xml"/><Relationship Id="rId282" Type="http://schemas.openxmlformats.org/officeDocument/2006/relationships/customXml" Target="../ink/ink664.xml"/><Relationship Id="rId317" Type="http://schemas.openxmlformats.org/officeDocument/2006/relationships/image" Target="../media/image674.png"/><Relationship Id="rId338" Type="http://schemas.openxmlformats.org/officeDocument/2006/relationships/customXml" Target="../ink/ink692.xml"/><Relationship Id="rId359" Type="http://schemas.openxmlformats.org/officeDocument/2006/relationships/image" Target="../media/image695.png"/><Relationship Id="rId8" Type="http://schemas.openxmlformats.org/officeDocument/2006/relationships/customXml" Target="../ink/ink527.xml"/><Relationship Id="rId98" Type="http://schemas.openxmlformats.org/officeDocument/2006/relationships/customXml" Target="../ink/ink572.xml"/><Relationship Id="rId121" Type="http://schemas.openxmlformats.org/officeDocument/2006/relationships/image" Target="../media/image576.png"/><Relationship Id="rId142" Type="http://schemas.openxmlformats.org/officeDocument/2006/relationships/customXml" Target="../ink/ink594.xml"/><Relationship Id="rId163" Type="http://schemas.openxmlformats.org/officeDocument/2006/relationships/image" Target="../media/image597.png"/><Relationship Id="rId184" Type="http://schemas.openxmlformats.org/officeDocument/2006/relationships/customXml" Target="../ink/ink615.xml"/><Relationship Id="rId219" Type="http://schemas.openxmlformats.org/officeDocument/2006/relationships/image" Target="../media/image625.png"/><Relationship Id="rId370" Type="http://schemas.openxmlformats.org/officeDocument/2006/relationships/customXml" Target="../ink/ink708.xml"/><Relationship Id="rId391" Type="http://schemas.openxmlformats.org/officeDocument/2006/relationships/image" Target="../media/image711.png"/><Relationship Id="rId405" Type="http://schemas.openxmlformats.org/officeDocument/2006/relationships/image" Target="../media/image718.png"/><Relationship Id="rId426" Type="http://schemas.openxmlformats.org/officeDocument/2006/relationships/customXml" Target="../ink/ink736.xml"/><Relationship Id="rId447" Type="http://schemas.openxmlformats.org/officeDocument/2006/relationships/image" Target="../media/image739.png"/><Relationship Id="rId230" Type="http://schemas.openxmlformats.org/officeDocument/2006/relationships/customXml" Target="../ink/ink638.xml"/><Relationship Id="rId251" Type="http://schemas.openxmlformats.org/officeDocument/2006/relationships/image" Target="../media/image641.png"/><Relationship Id="rId468" Type="http://schemas.openxmlformats.org/officeDocument/2006/relationships/customXml" Target="../ink/ink757.xml"/><Relationship Id="rId25" Type="http://schemas.openxmlformats.org/officeDocument/2006/relationships/image" Target="../media/image528.png"/><Relationship Id="rId46" Type="http://schemas.openxmlformats.org/officeDocument/2006/relationships/customXml" Target="../ink/ink546.xml"/><Relationship Id="rId67" Type="http://schemas.openxmlformats.org/officeDocument/2006/relationships/image" Target="../media/image549.png"/><Relationship Id="rId272" Type="http://schemas.openxmlformats.org/officeDocument/2006/relationships/customXml" Target="../ink/ink659.xml"/><Relationship Id="rId293" Type="http://schemas.openxmlformats.org/officeDocument/2006/relationships/image" Target="../media/image662.png"/><Relationship Id="rId307" Type="http://schemas.openxmlformats.org/officeDocument/2006/relationships/image" Target="../media/image669.png"/><Relationship Id="rId328" Type="http://schemas.openxmlformats.org/officeDocument/2006/relationships/customXml" Target="../ink/ink687.xml"/><Relationship Id="rId349" Type="http://schemas.openxmlformats.org/officeDocument/2006/relationships/image" Target="../media/image690.png"/><Relationship Id="rId88" Type="http://schemas.openxmlformats.org/officeDocument/2006/relationships/customXml" Target="../ink/ink567.xml"/><Relationship Id="rId111" Type="http://schemas.openxmlformats.org/officeDocument/2006/relationships/image" Target="../media/image571.png"/><Relationship Id="rId132" Type="http://schemas.openxmlformats.org/officeDocument/2006/relationships/customXml" Target="../ink/ink589.xml"/><Relationship Id="rId153" Type="http://schemas.openxmlformats.org/officeDocument/2006/relationships/image" Target="../media/image592.png"/><Relationship Id="rId174" Type="http://schemas.openxmlformats.org/officeDocument/2006/relationships/customXml" Target="../ink/ink610.xml"/><Relationship Id="rId195" Type="http://schemas.openxmlformats.org/officeDocument/2006/relationships/image" Target="../media/image613.png"/><Relationship Id="rId209" Type="http://schemas.openxmlformats.org/officeDocument/2006/relationships/image" Target="../media/image620.png"/><Relationship Id="rId360" Type="http://schemas.openxmlformats.org/officeDocument/2006/relationships/customXml" Target="../ink/ink703.xml"/><Relationship Id="rId381" Type="http://schemas.openxmlformats.org/officeDocument/2006/relationships/image" Target="../media/image706.png"/><Relationship Id="rId416" Type="http://schemas.openxmlformats.org/officeDocument/2006/relationships/customXml" Target="../ink/ink731.xml"/><Relationship Id="rId220" Type="http://schemas.openxmlformats.org/officeDocument/2006/relationships/customXml" Target="../ink/ink633.xml"/><Relationship Id="rId241" Type="http://schemas.openxmlformats.org/officeDocument/2006/relationships/image" Target="../media/image636.png"/><Relationship Id="rId437" Type="http://schemas.openxmlformats.org/officeDocument/2006/relationships/image" Target="../media/image734.png"/><Relationship Id="rId458" Type="http://schemas.openxmlformats.org/officeDocument/2006/relationships/customXml" Target="../ink/ink752.xml"/><Relationship Id="rId15" Type="http://schemas.openxmlformats.org/officeDocument/2006/relationships/image" Target="../media/image523.png"/><Relationship Id="rId36" Type="http://schemas.openxmlformats.org/officeDocument/2006/relationships/customXml" Target="../ink/ink541.xml"/><Relationship Id="rId57" Type="http://schemas.openxmlformats.org/officeDocument/2006/relationships/image" Target="../media/image544.png"/><Relationship Id="rId262" Type="http://schemas.openxmlformats.org/officeDocument/2006/relationships/customXml" Target="../ink/ink654.xml"/><Relationship Id="rId283" Type="http://schemas.openxmlformats.org/officeDocument/2006/relationships/image" Target="../media/image657.png"/><Relationship Id="rId318" Type="http://schemas.openxmlformats.org/officeDocument/2006/relationships/customXml" Target="../ink/ink682.xml"/><Relationship Id="rId339" Type="http://schemas.openxmlformats.org/officeDocument/2006/relationships/image" Target="../media/image685.png"/><Relationship Id="rId78" Type="http://schemas.openxmlformats.org/officeDocument/2006/relationships/customXml" Target="../ink/ink562.xml"/><Relationship Id="rId99" Type="http://schemas.openxmlformats.org/officeDocument/2006/relationships/image" Target="../media/image565.png"/><Relationship Id="rId101" Type="http://schemas.openxmlformats.org/officeDocument/2006/relationships/image" Target="../media/image566.png"/><Relationship Id="rId122" Type="http://schemas.openxmlformats.org/officeDocument/2006/relationships/customXml" Target="../ink/ink584.xml"/><Relationship Id="rId143" Type="http://schemas.openxmlformats.org/officeDocument/2006/relationships/image" Target="../media/image587.png"/><Relationship Id="rId164" Type="http://schemas.openxmlformats.org/officeDocument/2006/relationships/customXml" Target="../ink/ink605.xml"/><Relationship Id="rId185" Type="http://schemas.openxmlformats.org/officeDocument/2006/relationships/image" Target="../media/image608.png"/><Relationship Id="rId350" Type="http://schemas.openxmlformats.org/officeDocument/2006/relationships/customXml" Target="../ink/ink698.xml"/><Relationship Id="rId371" Type="http://schemas.openxmlformats.org/officeDocument/2006/relationships/image" Target="../media/image701.png"/><Relationship Id="rId406" Type="http://schemas.openxmlformats.org/officeDocument/2006/relationships/customXml" Target="../ink/ink726.xml"/><Relationship Id="rId9" Type="http://schemas.openxmlformats.org/officeDocument/2006/relationships/image" Target="../media/image520.png"/><Relationship Id="rId210" Type="http://schemas.openxmlformats.org/officeDocument/2006/relationships/customXml" Target="../ink/ink628.xml"/><Relationship Id="rId392" Type="http://schemas.openxmlformats.org/officeDocument/2006/relationships/customXml" Target="../ink/ink719.xml"/><Relationship Id="rId427" Type="http://schemas.openxmlformats.org/officeDocument/2006/relationships/image" Target="../media/image729.png"/><Relationship Id="rId448" Type="http://schemas.openxmlformats.org/officeDocument/2006/relationships/customXml" Target="../ink/ink747.xml"/><Relationship Id="rId469" Type="http://schemas.openxmlformats.org/officeDocument/2006/relationships/image" Target="../media/image750.png"/><Relationship Id="rId26" Type="http://schemas.openxmlformats.org/officeDocument/2006/relationships/customXml" Target="../ink/ink536.xml"/><Relationship Id="rId231" Type="http://schemas.openxmlformats.org/officeDocument/2006/relationships/image" Target="../media/image631.png"/><Relationship Id="rId252" Type="http://schemas.openxmlformats.org/officeDocument/2006/relationships/customXml" Target="../ink/ink649.xml"/><Relationship Id="rId273" Type="http://schemas.openxmlformats.org/officeDocument/2006/relationships/image" Target="../media/image652.png"/><Relationship Id="rId294" Type="http://schemas.openxmlformats.org/officeDocument/2006/relationships/customXml" Target="../ink/ink670.xml"/><Relationship Id="rId308" Type="http://schemas.openxmlformats.org/officeDocument/2006/relationships/customXml" Target="../ink/ink677.xml"/><Relationship Id="rId329" Type="http://schemas.openxmlformats.org/officeDocument/2006/relationships/image" Target="../media/image680.png"/><Relationship Id="rId47" Type="http://schemas.openxmlformats.org/officeDocument/2006/relationships/image" Target="../media/image539.png"/><Relationship Id="rId68" Type="http://schemas.openxmlformats.org/officeDocument/2006/relationships/customXml" Target="../ink/ink557.xml"/><Relationship Id="rId89" Type="http://schemas.openxmlformats.org/officeDocument/2006/relationships/image" Target="../media/image560.png"/><Relationship Id="rId112" Type="http://schemas.openxmlformats.org/officeDocument/2006/relationships/customXml" Target="../ink/ink579.xml"/><Relationship Id="rId133" Type="http://schemas.openxmlformats.org/officeDocument/2006/relationships/image" Target="../media/image582.png"/><Relationship Id="rId154" Type="http://schemas.openxmlformats.org/officeDocument/2006/relationships/customXml" Target="../ink/ink600.xml"/><Relationship Id="rId175" Type="http://schemas.openxmlformats.org/officeDocument/2006/relationships/image" Target="../media/image603.png"/><Relationship Id="rId340" Type="http://schemas.openxmlformats.org/officeDocument/2006/relationships/customXml" Target="../ink/ink693.xml"/><Relationship Id="rId361" Type="http://schemas.openxmlformats.org/officeDocument/2006/relationships/image" Target="../media/image696.png"/><Relationship Id="rId196" Type="http://schemas.openxmlformats.org/officeDocument/2006/relationships/customXml" Target="../ink/ink621.xml"/><Relationship Id="rId200" Type="http://schemas.openxmlformats.org/officeDocument/2006/relationships/customXml" Target="../ink/ink623.xml"/><Relationship Id="rId382" Type="http://schemas.openxmlformats.org/officeDocument/2006/relationships/customXml" Target="../ink/ink714.xml"/><Relationship Id="rId417" Type="http://schemas.openxmlformats.org/officeDocument/2006/relationships/image" Target="../media/image724.png"/><Relationship Id="rId438" Type="http://schemas.openxmlformats.org/officeDocument/2006/relationships/customXml" Target="../ink/ink742.xml"/><Relationship Id="rId459" Type="http://schemas.openxmlformats.org/officeDocument/2006/relationships/image" Target="../media/image745.png"/><Relationship Id="rId16" Type="http://schemas.openxmlformats.org/officeDocument/2006/relationships/customXml" Target="../ink/ink531.xml"/><Relationship Id="rId221" Type="http://schemas.openxmlformats.org/officeDocument/2006/relationships/image" Target="../media/image626.png"/><Relationship Id="rId242" Type="http://schemas.openxmlformats.org/officeDocument/2006/relationships/customXml" Target="../ink/ink644.xml"/><Relationship Id="rId263" Type="http://schemas.openxmlformats.org/officeDocument/2006/relationships/image" Target="../media/image647.png"/><Relationship Id="rId284" Type="http://schemas.openxmlformats.org/officeDocument/2006/relationships/customXml" Target="../ink/ink665.xml"/><Relationship Id="rId319" Type="http://schemas.openxmlformats.org/officeDocument/2006/relationships/image" Target="../media/image675.png"/><Relationship Id="rId470" Type="http://schemas.openxmlformats.org/officeDocument/2006/relationships/customXml" Target="../ink/ink758.xml"/><Relationship Id="rId37" Type="http://schemas.openxmlformats.org/officeDocument/2006/relationships/image" Target="../media/image534.png"/><Relationship Id="rId58" Type="http://schemas.openxmlformats.org/officeDocument/2006/relationships/customXml" Target="../ink/ink552.xml"/><Relationship Id="rId79" Type="http://schemas.openxmlformats.org/officeDocument/2006/relationships/image" Target="../media/image555.png"/><Relationship Id="rId102" Type="http://schemas.openxmlformats.org/officeDocument/2006/relationships/customXml" Target="../ink/ink574.xml"/><Relationship Id="rId123" Type="http://schemas.openxmlformats.org/officeDocument/2006/relationships/image" Target="../media/image577.png"/><Relationship Id="rId144" Type="http://schemas.openxmlformats.org/officeDocument/2006/relationships/customXml" Target="../ink/ink595.xml"/><Relationship Id="rId330" Type="http://schemas.openxmlformats.org/officeDocument/2006/relationships/customXml" Target="../ink/ink688.xml"/><Relationship Id="rId90" Type="http://schemas.openxmlformats.org/officeDocument/2006/relationships/customXml" Target="../ink/ink568.xml"/><Relationship Id="rId165" Type="http://schemas.openxmlformats.org/officeDocument/2006/relationships/image" Target="../media/image598.png"/><Relationship Id="rId186" Type="http://schemas.openxmlformats.org/officeDocument/2006/relationships/customXml" Target="../ink/ink616.xml"/><Relationship Id="rId351" Type="http://schemas.openxmlformats.org/officeDocument/2006/relationships/image" Target="../media/image691.png"/><Relationship Id="rId372" Type="http://schemas.openxmlformats.org/officeDocument/2006/relationships/customXml" Target="../ink/ink709.xml"/><Relationship Id="rId393" Type="http://schemas.openxmlformats.org/officeDocument/2006/relationships/image" Target="../media/image712.png"/><Relationship Id="rId407" Type="http://schemas.openxmlformats.org/officeDocument/2006/relationships/image" Target="../media/image719.png"/><Relationship Id="rId428" Type="http://schemas.openxmlformats.org/officeDocument/2006/relationships/customXml" Target="../ink/ink737.xml"/><Relationship Id="rId449" Type="http://schemas.openxmlformats.org/officeDocument/2006/relationships/image" Target="../media/image740.png"/><Relationship Id="rId211" Type="http://schemas.openxmlformats.org/officeDocument/2006/relationships/image" Target="../media/image621.png"/><Relationship Id="rId232" Type="http://schemas.openxmlformats.org/officeDocument/2006/relationships/customXml" Target="../ink/ink639.xml"/><Relationship Id="rId253" Type="http://schemas.openxmlformats.org/officeDocument/2006/relationships/image" Target="../media/image642.png"/><Relationship Id="rId274" Type="http://schemas.openxmlformats.org/officeDocument/2006/relationships/customXml" Target="../ink/ink660.xml"/><Relationship Id="rId295" Type="http://schemas.openxmlformats.org/officeDocument/2006/relationships/image" Target="../media/image663.png"/><Relationship Id="rId309" Type="http://schemas.openxmlformats.org/officeDocument/2006/relationships/image" Target="../media/image670.png"/><Relationship Id="rId460" Type="http://schemas.openxmlformats.org/officeDocument/2006/relationships/customXml" Target="../ink/ink753.xml"/><Relationship Id="rId27" Type="http://schemas.openxmlformats.org/officeDocument/2006/relationships/image" Target="../media/image529.png"/><Relationship Id="rId48" Type="http://schemas.openxmlformats.org/officeDocument/2006/relationships/customXml" Target="../ink/ink547.xml"/><Relationship Id="rId69" Type="http://schemas.openxmlformats.org/officeDocument/2006/relationships/image" Target="../media/image550.png"/><Relationship Id="rId113" Type="http://schemas.openxmlformats.org/officeDocument/2006/relationships/image" Target="../media/image572.png"/><Relationship Id="rId134" Type="http://schemas.openxmlformats.org/officeDocument/2006/relationships/customXml" Target="../ink/ink590.xml"/><Relationship Id="rId320" Type="http://schemas.openxmlformats.org/officeDocument/2006/relationships/customXml" Target="../ink/ink683.xml"/><Relationship Id="rId80" Type="http://schemas.openxmlformats.org/officeDocument/2006/relationships/customXml" Target="../ink/ink563.xml"/><Relationship Id="rId155" Type="http://schemas.openxmlformats.org/officeDocument/2006/relationships/image" Target="../media/image593.png"/><Relationship Id="rId176" Type="http://schemas.openxmlformats.org/officeDocument/2006/relationships/customXml" Target="../ink/ink611.xml"/><Relationship Id="rId197" Type="http://schemas.openxmlformats.org/officeDocument/2006/relationships/image" Target="../media/image614.png"/><Relationship Id="rId341" Type="http://schemas.openxmlformats.org/officeDocument/2006/relationships/image" Target="../media/image686.png"/><Relationship Id="rId362" Type="http://schemas.openxmlformats.org/officeDocument/2006/relationships/customXml" Target="../ink/ink704.xml"/><Relationship Id="rId383" Type="http://schemas.openxmlformats.org/officeDocument/2006/relationships/image" Target="../media/image707.png"/><Relationship Id="rId418" Type="http://schemas.openxmlformats.org/officeDocument/2006/relationships/customXml" Target="../ink/ink732.xml"/><Relationship Id="rId439" Type="http://schemas.openxmlformats.org/officeDocument/2006/relationships/image" Target="../media/image735.png"/><Relationship Id="rId201" Type="http://schemas.openxmlformats.org/officeDocument/2006/relationships/image" Target="../media/image616.png"/><Relationship Id="rId222" Type="http://schemas.openxmlformats.org/officeDocument/2006/relationships/customXml" Target="../ink/ink634.xml"/><Relationship Id="rId243" Type="http://schemas.openxmlformats.org/officeDocument/2006/relationships/image" Target="../media/image637.png"/><Relationship Id="rId264" Type="http://schemas.openxmlformats.org/officeDocument/2006/relationships/customXml" Target="../ink/ink655.xml"/><Relationship Id="rId285" Type="http://schemas.openxmlformats.org/officeDocument/2006/relationships/image" Target="../media/image658.png"/><Relationship Id="rId450" Type="http://schemas.openxmlformats.org/officeDocument/2006/relationships/customXml" Target="../ink/ink748.xml"/><Relationship Id="rId471" Type="http://schemas.openxmlformats.org/officeDocument/2006/relationships/image" Target="../media/image751.png"/><Relationship Id="rId17" Type="http://schemas.openxmlformats.org/officeDocument/2006/relationships/image" Target="../media/image524.png"/><Relationship Id="rId38" Type="http://schemas.openxmlformats.org/officeDocument/2006/relationships/customXml" Target="../ink/ink542.xml"/><Relationship Id="rId59" Type="http://schemas.openxmlformats.org/officeDocument/2006/relationships/image" Target="../media/image545.png"/><Relationship Id="rId103" Type="http://schemas.openxmlformats.org/officeDocument/2006/relationships/image" Target="../media/image567.png"/><Relationship Id="rId124" Type="http://schemas.openxmlformats.org/officeDocument/2006/relationships/customXml" Target="../ink/ink585.xml"/><Relationship Id="rId310" Type="http://schemas.openxmlformats.org/officeDocument/2006/relationships/customXml" Target="../ink/ink678.xml"/><Relationship Id="rId70" Type="http://schemas.openxmlformats.org/officeDocument/2006/relationships/customXml" Target="../ink/ink558.xml"/><Relationship Id="rId91" Type="http://schemas.openxmlformats.org/officeDocument/2006/relationships/image" Target="../media/image561.png"/><Relationship Id="rId145" Type="http://schemas.openxmlformats.org/officeDocument/2006/relationships/image" Target="../media/image588.png"/><Relationship Id="rId166" Type="http://schemas.openxmlformats.org/officeDocument/2006/relationships/customXml" Target="../ink/ink606.xml"/><Relationship Id="rId187" Type="http://schemas.openxmlformats.org/officeDocument/2006/relationships/image" Target="../media/image609.png"/><Relationship Id="rId331" Type="http://schemas.openxmlformats.org/officeDocument/2006/relationships/image" Target="../media/image681.png"/><Relationship Id="rId352" Type="http://schemas.openxmlformats.org/officeDocument/2006/relationships/customXml" Target="../ink/ink699.xml"/><Relationship Id="rId373" Type="http://schemas.openxmlformats.org/officeDocument/2006/relationships/image" Target="../media/image702.png"/><Relationship Id="rId394" Type="http://schemas.openxmlformats.org/officeDocument/2006/relationships/customXml" Target="../ink/ink720.xml"/><Relationship Id="rId408" Type="http://schemas.openxmlformats.org/officeDocument/2006/relationships/customXml" Target="../ink/ink727.xml"/><Relationship Id="rId429" Type="http://schemas.openxmlformats.org/officeDocument/2006/relationships/image" Target="../media/image730.png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629.xml"/><Relationship Id="rId233" Type="http://schemas.openxmlformats.org/officeDocument/2006/relationships/image" Target="../media/image632.png"/><Relationship Id="rId254" Type="http://schemas.openxmlformats.org/officeDocument/2006/relationships/customXml" Target="../ink/ink650.xml"/><Relationship Id="rId440" Type="http://schemas.openxmlformats.org/officeDocument/2006/relationships/customXml" Target="../ink/ink743.xml"/><Relationship Id="rId28" Type="http://schemas.openxmlformats.org/officeDocument/2006/relationships/customXml" Target="../ink/ink537.xml"/><Relationship Id="rId49" Type="http://schemas.openxmlformats.org/officeDocument/2006/relationships/image" Target="../media/image540.png"/><Relationship Id="rId114" Type="http://schemas.openxmlformats.org/officeDocument/2006/relationships/customXml" Target="../ink/ink580.xml"/><Relationship Id="rId275" Type="http://schemas.openxmlformats.org/officeDocument/2006/relationships/image" Target="../media/image653.png"/><Relationship Id="rId296" Type="http://schemas.openxmlformats.org/officeDocument/2006/relationships/customXml" Target="../ink/ink671.xml"/><Relationship Id="rId300" Type="http://schemas.openxmlformats.org/officeDocument/2006/relationships/customXml" Target="../ink/ink673.xml"/><Relationship Id="rId461" Type="http://schemas.openxmlformats.org/officeDocument/2006/relationships/image" Target="../media/image746.png"/><Relationship Id="rId60" Type="http://schemas.openxmlformats.org/officeDocument/2006/relationships/customXml" Target="../ink/ink553.xml"/><Relationship Id="rId81" Type="http://schemas.openxmlformats.org/officeDocument/2006/relationships/image" Target="../media/image556.png"/><Relationship Id="rId135" Type="http://schemas.openxmlformats.org/officeDocument/2006/relationships/image" Target="../media/image583.png"/><Relationship Id="rId156" Type="http://schemas.openxmlformats.org/officeDocument/2006/relationships/customXml" Target="../ink/ink601.xml"/><Relationship Id="rId177" Type="http://schemas.openxmlformats.org/officeDocument/2006/relationships/image" Target="../media/image604.png"/><Relationship Id="rId198" Type="http://schemas.openxmlformats.org/officeDocument/2006/relationships/customXml" Target="../ink/ink622.xml"/><Relationship Id="rId321" Type="http://schemas.openxmlformats.org/officeDocument/2006/relationships/image" Target="../media/image676.png"/><Relationship Id="rId342" Type="http://schemas.openxmlformats.org/officeDocument/2006/relationships/customXml" Target="../ink/ink694.xml"/><Relationship Id="rId363" Type="http://schemas.openxmlformats.org/officeDocument/2006/relationships/image" Target="../media/image697.png"/><Relationship Id="rId384" Type="http://schemas.openxmlformats.org/officeDocument/2006/relationships/customXml" Target="../ink/ink715.xml"/><Relationship Id="rId419" Type="http://schemas.openxmlformats.org/officeDocument/2006/relationships/image" Target="../media/image725.png"/><Relationship Id="rId202" Type="http://schemas.openxmlformats.org/officeDocument/2006/relationships/customXml" Target="../ink/ink624.xml"/><Relationship Id="rId223" Type="http://schemas.openxmlformats.org/officeDocument/2006/relationships/image" Target="../media/image627.png"/><Relationship Id="rId244" Type="http://schemas.openxmlformats.org/officeDocument/2006/relationships/customXml" Target="../ink/ink645.xml"/><Relationship Id="rId430" Type="http://schemas.openxmlformats.org/officeDocument/2006/relationships/customXml" Target="../ink/ink738.xml"/><Relationship Id="rId18" Type="http://schemas.openxmlformats.org/officeDocument/2006/relationships/customXml" Target="../ink/ink532.xml"/><Relationship Id="rId39" Type="http://schemas.openxmlformats.org/officeDocument/2006/relationships/image" Target="../media/image535.png"/><Relationship Id="rId265" Type="http://schemas.openxmlformats.org/officeDocument/2006/relationships/image" Target="../media/image648.png"/><Relationship Id="rId286" Type="http://schemas.openxmlformats.org/officeDocument/2006/relationships/customXml" Target="../ink/ink666.xml"/><Relationship Id="rId451" Type="http://schemas.openxmlformats.org/officeDocument/2006/relationships/image" Target="../media/image741.png"/><Relationship Id="rId472" Type="http://schemas.openxmlformats.org/officeDocument/2006/relationships/customXml" Target="../ink/ink759.xml"/><Relationship Id="rId50" Type="http://schemas.openxmlformats.org/officeDocument/2006/relationships/customXml" Target="../ink/ink548.xml"/><Relationship Id="rId104" Type="http://schemas.openxmlformats.org/officeDocument/2006/relationships/customXml" Target="../ink/ink575.xml"/><Relationship Id="rId125" Type="http://schemas.openxmlformats.org/officeDocument/2006/relationships/image" Target="../media/image578.png"/><Relationship Id="rId146" Type="http://schemas.openxmlformats.org/officeDocument/2006/relationships/customXml" Target="../ink/ink596.xml"/><Relationship Id="rId167" Type="http://schemas.openxmlformats.org/officeDocument/2006/relationships/image" Target="../media/image599.png"/><Relationship Id="rId188" Type="http://schemas.openxmlformats.org/officeDocument/2006/relationships/customXml" Target="../ink/ink617.xml"/><Relationship Id="rId311" Type="http://schemas.openxmlformats.org/officeDocument/2006/relationships/image" Target="../media/image671.png"/><Relationship Id="rId332" Type="http://schemas.openxmlformats.org/officeDocument/2006/relationships/customXml" Target="../ink/ink689.xml"/><Relationship Id="rId353" Type="http://schemas.openxmlformats.org/officeDocument/2006/relationships/image" Target="../media/image692.png"/><Relationship Id="rId374" Type="http://schemas.openxmlformats.org/officeDocument/2006/relationships/customXml" Target="../ink/ink710.xml"/><Relationship Id="rId395" Type="http://schemas.openxmlformats.org/officeDocument/2006/relationships/image" Target="../media/image713.png"/><Relationship Id="rId409" Type="http://schemas.openxmlformats.org/officeDocument/2006/relationships/image" Target="../media/image720.png"/><Relationship Id="rId71" Type="http://schemas.openxmlformats.org/officeDocument/2006/relationships/image" Target="../media/image551.png"/><Relationship Id="rId92" Type="http://schemas.openxmlformats.org/officeDocument/2006/relationships/customXml" Target="../ink/ink569.xml"/><Relationship Id="rId213" Type="http://schemas.openxmlformats.org/officeDocument/2006/relationships/image" Target="../media/image622.png"/><Relationship Id="rId234" Type="http://schemas.openxmlformats.org/officeDocument/2006/relationships/customXml" Target="../ink/ink640.xml"/><Relationship Id="rId420" Type="http://schemas.openxmlformats.org/officeDocument/2006/relationships/customXml" Target="../ink/ink733.xml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530.png"/><Relationship Id="rId255" Type="http://schemas.openxmlformats.org/officeDocument/2006/relationships/image" Target="../media/image643.png"/><Relationship Id="rId276" Type="http://schemas.openxmlformats.org/officeDocument/2006/relationships/customXml" Target="../ink/ink661.xml"/><Relationship Id="rId297" Type="http://schemas.openxmlformats.org/officeDocument/2006/relationships/image" Target="../media/image664.png"/><Relationship Id="rId441" Type="http://schemas.openxmlformats.org/officeDocument/2006/relationships/image" Target="../media/image736.png"/><Relationship Id="rId462" Type="http://schemas.openxmlformats.org/officeDocument/2006/relationships/customXml" Target="../ink/ink754.xml"/><Relationship Id="rId40" Type="http://schemas.openxmlformats.org/officeDocument/2006/relationships/customXml" Target="../ink/ink543.xml"/><Relationship Id="rId115" Type="http://schemas.openxmlformats.org/officeDocument/2006/relationships/image" Target="../media/image573.png"/><Relationship Id="rId136" Type="http://schemas.openxmlformats.org/officeDocument/2006/relationships/customXml" Target="../ink/ink591.xml"/><Relationship Id="rId157" Type="http://schemas.openxmlformats.org/officeDocument/2006/relationships/image" Target="../media/image594.png"/><Relationship Id="rId178" Type="http://schemas.openxmlformats.org/officeDocument/2006/relationships/customXml" Target="../ink/ink612.xml"/><Relationship Id="rId301" Type="http://schemas.openxmlformats.org/officeDocument/2006/relationships/image" Target="../media/image666.png"/><Relationship Id="rId322" Type="http://schemas.openxmlformats.org/officeDocument/2006/relationships/customXml" Target="../ink/ink684.xml"/><Relationship Id="rId343" Type="http://schemas.openxmlformats.org/officeDocument/2006/relationships/image" Target="../media/image687.png"/><Relationship Id="rId364" Type="http://schemas.openxmlformats.org/officeDocument/2006/relationships/customXml" Target="../ink/ink705.xml"/><Relationship Id="rId61" Type="http://schemas.openxmlformats.org/officeDocument/2006/relationships/image" Target="../media/image546.png"/><Relationship Id="rId82" Type="http://schemas.openxmlformats.org/officeDocument/2006/relationships/customXml" Target="../ink/ink564.xml"/><Relationship Id="rId199" Type="http://schemas.openxmlformats.org/officeDocument/2006/relationships/image" Target="../media/image615.png"/><Relationship Id="rId203" Type="http://schemas.openxmlformats.org/officeDocument/2006/relationships/image" Target="../media/image617.png"/><Relationship Id="rId385" Type="http://schemas.openxmlformats.org/officeDocument/2006/relationships/image" Target="../media/image708.png"/><Relationship Id="rId19" Type="http://schemas.openxmlformats.org/officeDocument/2006/relationships/image" Target="../media/image525.png"/><Relationship Id="rId224" Type="http://schemas.openxmlformats.org/officeDocument/2006/relationships/customXml" Target="../ink/ink635.xml"/><Relationship Id="rId245" Type="http://schemas.openxmlformats.org/officeDocument/2006/relationships/image" Target="../media/image638.png"/><Relationship Id="rId266" Type="http://schemas.openxmlformats.org/officeDocument/2006/relationships/customXml" Target="../ink/ink656.xml"/><Relationship Id="rId287" Type="http://schemas.openxmlformats.org/officeDocument/2006/relationships/image" Target="../media/image659.png"/><Relationship Id="rId410" Type="http://schemas.openxmlformats.org/officeDocument/2006/relationships/customXml" Target="../ink/ink728.xml"/><Relationship Id="rId431" Type="http://schemas.openxmlformats.org/officeDocument/2006/relationships/image" Target="../media/image731.png"/><Relationship Id="rId452" Type="http://schemas.openxmlformats.org/officeDocument/2006/relationships/customXml" Target="../ink/ink749.xml"/><Relationship Id="rId473" Type="http://schemas.openxmlformats.org/officeDocument/2006/relationships/image" Target="../media/image752.png"/><Relationship Id="rId30" Type="http://schemas.openxmlformats.org/officeDocument/2006/relationships/customXml" Target="../ink/ink538.xml"/><Relationship Id="rId105" Type="http://schemas.openxmlformats.org/officeDocument/2006/relationships/image" Target="../media/image568.png"/><Relationship Id="rId126" Type="http://schemas.openxmlformats.org/officeDocument/2006/relationships/customXml" Target="../ink/ink586.xml"/><Relationship Id="rId147" Type="http://schemas.openxmlformats.org/officeDocument/2006/relationships/image" Target="../media/image589.png"/><Relationship Id="rId168" Type="http://schemas.openxmlformats.org/officeDocument/2006/relationships/customXml" Target="../ink/ink607.xml"/><Relationship Id="rId312" Type="http://schemas.openxmlformats.org/officeDocument/2006/relationships/customXml" Target="../ink/ink679.xml"/><Relationship Id="rId333" Type="http://schemas.openxmlformats.org/officeDocument/2006/relationships/image" Target="../media/image682.png"/><Relationship Id="rId354" Type="http://schemas.openxmlformats.org/officeDocument/2006/relationships/customXml" Target="../ink/ink700.xml"/><Relationship Id="rId51" Type="http://schemas.openxmlformats.org/officeDocument/2006/relationships/image" Target="../media/image541.png"/><Relationship Id="rId72" Type="http://schemas.openxmlformats.org/officeDocument/2006/relationships/customXml" Target="../ink/ink559.xml"/><Relationship Id="rId93" Type="http://schemas.openxmlformats.org/officeDocument/2006/relationships/image" Target="../media/image562.png"/><Relationship Id="rId189" Type="http://schemas.openxmlformats.org/officeDocument/2006/relationships/image" Target="../media/image610.png"/><Relationship Id="rId375" Type="http://schemas.openxmlformats.org/officeDocument/2006/relationships/image" Target="../media/image703.png"/><Relationship Id="rId396" Type="http://schemas.openxmlformats.org/officeDocument/2006/relationships/customXml" Target="../ink/ink721.xml"/><Relationship Id="rId3" Type="http://schemas.openxmlformats.org/officeDocument/2006/relationships/image" Target="../media/image182.png"/><Relationship Id="rId214" Type="http://schemas.openxmlformats.org/officeDocument/2006/relationships/customXml" Target="../ink/ink630.xml"/><Relationship Id="rId235" Type="http://schemas.openxmlformats.org/officeDocument/2006/relationships/image" Target="../media/image633.png"/><Relationship Id="rId256" Type="http://schemas.openxmlformats.org/officeDocument/2006/relationships/customXml" Target="../ink/ink651.xml"/><Relationship Id="rId277" Type="http://schemas.openxmlformats.org/officeDocument/2006/relationships/image" Target="../media/image654.png"/><Relationship Id="rId298" Type="http://schemas.openxmlformats.org/officeDocument/2006/relationships/customXml" Target="../ink/ink672.xml"/><Relationship Id="rId400" Type="http://schemas.openxmlformats.org/officeDocument/2006/relationships/customXml" Target="../ink/ink723.xml"/><Relationship Id="rId421" Type="http://schemas.openxmlformats.org/officeDocument/2006/relationships/image" Target="../media/image726.png"/><Relationship Id="rId442" Type="http://schemas.openxmlformats.org/officeDocument/2006/relationships/customXml" Target="../ink/ink744.xml"/><Relationship Id="rId463" Type="http://schemas.openxmlformats.org/officeDocument/2006/relationships/image" Target="../media/image747.png"/><Relationship Id="rId116" Type="http://schemas.openxmlformats.org/officeDocument/2006/relationships/customXml" Target="../ink/ink581.xml"/><Relationship Id="rId137" Type="http://schemas.openxmlformats.org/officeDocument/2006/relationships/image" Target="../media/image584.png"/><Relationship Id="rId158" Type="http://schemas.openxmlformats.org/officeDocument/2006/relationships/customXml" Target="../ink/ink602.xml"/><Relationship Id="rId302" Type="http://schemas.openxmlformats.org/officeDocument/2006/relationships/customXml" Target="../ink/ink674.xml"/><Relationship Id="rId323" Type="http://schemas.openxmlformats.org/officeDocument/2006/relationships/image" Target="../media/image677.png"/><Relationship Id="rId344" Type="http://schemas.openxmlformats.org/officeDocument/2006/relationships/customXml" Target="../ink/ink695.xml"/><Relationship Id="rId20" Type="http://schemas.openxmlformats.org/officeDocument/2006/relationships/customXml" Target="../ink/ink533.xml"/><Relationship Id="rId41" Type="http://schemas.openxmlformats.org/officeDocument/2006/relationships/image" Target="../media/image536.png"/><Relationship Id="rId62" Type="http://schemas.openxmlformats.org/officeDocument/2006/relationships/customXml" Target="../ink/ink554.xml"/><Relationship Id="rId83" Type="http://schemas.openxmlformats.org/officeDocument/2006/relationships/image" Target="../media/image557.png"/><Relationship Id="rId179" Type="http://schemas.openxmlformats.org/officeDocument/2006/relationships/image" Target="../media/image605.png"/><Relationship Id="rId365" Type="http://schemas.openxmlformats.org/officeDocument/2006/relationships/image" Target="../media/image698.png"/><Relationship Id="rId386" Type="http://schemas.openxmlformats.org/officeDocument/2006/relationships/customXml" Target="../ink/ink716.xml"/><Relationship Id="rId190" Type="http://schemas.openxmlformats.org/officeDocument/2006/relationships/customXml" Target="../ink/ink618.xml"/><Relationship Id="rId204" Type="http://schemas.openxmlformats.org/officeDocument/2006/relationships/customXml" Target="../ink/ink625.xml"/><Relationship Id="rId225" Type="http://schemas.openxmlformats.org/officeDocument/2006/relationships/image" Target="../media/image628.png"/><Relationship Id="rId246" Type="http://schemas.openxmlformats.org/officeDocument/2006/relationships/customXml" Target="../ink/ink646.xml"/><Relationship Id="rId267" Type="http://schemas.openxmlformats.org/officeDocument/2006/relationships/image" Target="../media/image649.png"/><Relationship Id="rId288" Type="http://schemas.openxmlformats.org/officeDocument/2006/relationships/customXml" Target="../ink/ink667.xml"/><Relationship Id="rId411" Type="http://schemas.openxmlformats.org/officeDocument/2006/relationships/image" Target="../media/image721.png"/><Relationship Id="rId432" Type="http://schemas.openxmlformats.org/officeDocument/2006/relationships/customXml" Target="../ink/ink739.xml"/><Relationship Id="rId453" Type="http://schemas.openxmlformats.org/officeDocument/2006/relationships/image" Target="../media/image742.png"/><Relationship Id="rId474" Type="http://schemas.openxmlformats.org/officeDocument/2006/relationships/customXml" Target="../ink/ink760.xml"/><Relationship Id="rId106" Type="http://schemas.openxmlformats.org/officeDocument/2006/relationships/customXml" Target="../ink/ink576.xml"/><Relationship Id="rId127" Type="http://schemas.openxmlformats.org/officeDocument/2006/relationships/image" Target="../media/image579.png"/><Relationship Id="rId313" Type="http://schemas.openxmlformats.org/officeDocument/2006/relationships/image" Target="../media/image672.png"/><Relationship Id="rId10" Type="http://schemas.openxmlformats.org/officeDocument/2006/relationships/customXml" Target="../ink/ink528.xml"/><Relationship Id="rId31" Type="http://schemas.openxmlformats.org/officeDocument/2006/relationships/image" Target="../media/image531.png"/><Relationship Id="rId52" Type="http://schemas.openxmlformats.org/officeDocument/2006/relationships/customXml" Target="../ink/ink549.xml"/><Relationship Id="rId73" Type="http://schemas.openxmlformats.org/officeDocument/2006/relationships/image" Target="../media/image552.png"/><Relationship Id="rId94" Type="http://schemas.openxmlformats.org/officeDocument/2006/relationships/customXml" Target="../ink/ink570.xml"/><Relationship Id="rId148" Type="http://schemas.openxmlformats.org/officeDocument/2006/relationships/customXml" Target="../ink/ink597.xml"/><Relationship Id="rId169" Type="http://schemas.openxmlformats.org/officeDocument/2006/relationships/image" Target="../media/image600.png"/><Relationship Id="rId334" Type="http://schemas.openxmlformats.org/officeDocument/2006/relationships/customXml" Target="../ink/ink690.xml"/><Relationship Id="rId355" Type="http://schemas.openxmlformats.org/officeDocument/2006/relationships/image" Target="../media/image693.png"/><Relationship Id="rId376" Type="http://schemas.openxmlformats.org/officeDocument/2006/relationships/customXml" Target="../ink/ink711.xml"/><Relationship Id="rId397" Type="http://schemas.openxmlformats.org/officeDocument/2006/relationships/image" Target="../media/image714.png"/><Relationship Id="rId4" Type="http://schemas.openxmlformats.org/officeDocument/2006/relationships/customXml" Target="../ink/ink525.xml"/><Relationship Id="rId180" Type="http://schemas.openxmlformats.org/officeDocument/2006/relationships/customXml" Target="../ink/ink613.xml"/><Relationship Id="rId215" Type="http://schemas.openxmlformats.org/officeDocument/2006/relationships/image" Target="../media/image623.png"/><Relationship Id="rId236" Type="http://schemas.openxmlformats.org/officeDocument/2006/relationships/customXml" Target="../ink/ink641.xml"/><Relationship Id="rId257" Type="http://schemas.openxmlformats.org/officeDocument/2006/relationships/image" Target="../media/image644.png"/><Relationship Id="rId278" Type="http://schemas.openxmlformats.org/officeDocument/2006/relationships/customXml" Target="../ink/ink662.xml"/><Relationship Id="rId401" Type="http://schemas.openxmlformats.org/officeDocument/2006/relationships/image" Target="../media/image716.png"/><Relationship Id="rId422" Type="http://schemas.openxmlformats.org/officeDocument/2006/relationships/customXml" Target="../ink/ink734.xml"/><Relationship Id="rId443" Type="http://schemas.openxmlformats.org/officeDocument/2006/relationships/image" Target="../media/image737.png"/><Relationship Id="rId464" Type="http://schemas.openxmlformats.org/officeDocument/2006/relationships/customXml" Target="../ink/ink755.xml"/><Relationship Id="rId303" Type="http://schemas.openxmlformats.org/officeDocument/2006/relationships/image" Target="../media/image667.png"/><Relationship Id="rId42" Type="http://schemas.openxmlformats.org/officeDocument/2006/relationships/customXml" Target="../ink/ink544.xml"/><Relationship Id="rId84" Type="http://schemas.openxmlformats.org/officeDocument/2006/relationships/customXml" Target="../ink/ink565.xml"/><Relationship Id="rId138" Type="http://schemas.openxmlformats.org/officeDocument/2006/relationships/customXml" Target="../ink/ink592.xml"/><Relationship Id="rId345" Type="http://schemas.openxmlformats.org/officeDocument/2006/relationships/image" Target="../media/image688.png"/><Relationship Id="rId387" Type="http://schemas.openxmlformats.org/officeDocument/2006/relationships/image" Target="../media/image709.png"/><Relationship Id="rId191" Type="http://schemas.openxmlformats.org/officeDocument/2006/relationships/image" Target="../media/image611.png"/><Relationship Id="rId205" Type="http://schemas.openxmlformats.org/officeDocument/2006/relationships/image" Target="../media/image618.png"/><Relationship Id="rId247" Type="http://schemas.openxmlformats.org/officeDocument/2006/relationships/image" Target="../media/image639.png"/><Relationship Id="rId412" Type="http://schemas.openxmlformats.org/officeDocument/2006/relationships/customXml" Target="../ink/ink729.xml"/><Relationship Id="rId107" Type="http://schemas.openxmlformats.org/officeDocument/2006/relationships/image" Target="../media/image569.png"/><Relationship Id="rId289" Type="http://schemas.openxmlformats.org/officeDocument/2006/relationships/image" Target="../media/image660.png"/><Relationship Id="rId454" Type="http://schemas.openxmlformats.org/officeDocument/2006/relationships/customXml" Target="../ink/ink750.xml"/><Relationship Id="rId11" Type="http://schemas.openxmlformats.org/officeDocument/2006/relationships/image" Target="../media/image521.png"/><Relationship Id="rId53" Type="http://schemas.openxmlformats.org/officeDocument/2006/relationships/image" Target="../media/image542.png"/><Relationship Id="rId149" Type="http://schemas.openxmlformats.org/officeDocument/2006/relationships/image" Target="../media/image590.png"/><Relationship Id="rId314" Type="http://schemas.openxmlformats.org/officeDocument/2006/relationships/customXml" Target="../ink/ink680.xml"/><Relationship Id="rId356" Type="http://schemas.openxmlformats.org/officeDocument/2006/relationships/customXml" Target="../ink/ink701.xml"/><Relationship Id="rId398" Type="http://schemas.openxmlformats.org/officeDocument/2006/relationships/customXml" Target="../ink/ink722.xml"/><Relationship Id="rId95" Type="http://schemas.openxmlformats.org/officeDocument/2006/relationships/image" Target="../media/image563.png"/><Relationship Id="rId160" Type="http://schemas.openxmlformats.org/officeDocument/2006/relationships/customXml" Target="../ink/ink603.xml"/><Relationship Id="rId216" Type="http://schemas.openxmlformats.org/officeDocument/2006/relationships/customXml" Target="../ink/ink631.xml"/><Relationship Id="rId423" Type="http://schemas.openxmlformats.org/officeDocument/2006/relationships/image" Target="../media/image727.png"/><Relationship Id="rId258" Type="http://schemas.openxmlformats.org/officeDocument/2006/relationships/customXml" Target="../ink/ink652.xml"/><Relationship Id="rId465" Type="http://schemas.openxmlformats.org/officeDocument/2006/relationships/image" Target="../media/image748.png"/><Relationship Id="rId22" Type="http://schemas.openxmlformats.org/officeDocument/2006/relationships/customXml" Target="../ink/ink534.xml"/><Relationship Id="rId64" Type="http://schemas.openxmlformats.org/officeDocument/2006/relationships/customXml" Target="../ink/ink555.xml"/><Relationship Id="rId118" Type="http://schemas.openxmlformats.org/officeDocument/2006/relationships/customXml" Target="../ink/ink582.xml"/><Relationship Id="rId325" Type="http://schemas.openxmlformats.org/officeDocument/2006/relationships/image" Target="../media/image678.png"/><Relationship Id="rId367" Type="http://schemas.openxmlformats.org/officeDocument/2006/relationships/image" Target="../media/image699.png"/><Relationship Id="rId171" Type="http://schemas.openxmlformats.org/officeDocument/2006/relationships/image" Target="../media/image601.png"/><Relationship Id="rId227" Type="http://schemas.openxmlformats.org/officeDocument/2006/relationships/image" Target="../media/image629.png"/><Relationship Id="rId269" Type="http://schemas.openxmlformats.org/officeDocument/2006/relationships/image" Target="../media/image650.png"/><Relationship Id="rId434" Type="http://schemas.openxmlformats.org/officeDocument/2006/relationships/customXml" Target="../ink/ink740.xml"/><Relationship Id="rId33" Type="http://schemas.openxmlformats.org/officeDocument/2006/relationships/image" Target="../media/image532.png"/><Relationship Id="rId129" Type="http://schemas.openxmlformats.org/officeDocument/2006/relationships/image" Target="../media/image580.png"/><Relationship Id="rId280" Type="http://schemas.openxmlformats.org/officeDocument/2006/relationships/customXml" Target="../ink/ink663.xml"/><Relationship Id="rId336" Type="http://schemas.openxmlformats.org/officeDocument/2006/relationships/customXml" Target="../ink/ink691.xml"/><Relationship Id="rId75" Type="http://schemas.openxmlformats.org/officeDocument/2006/relationships/image" Target="../media/image553.png"/><Relationship Id="rId140" Type="http://schemas.openxmlformats.org/officeDocument/2006/relationships/customXml" Target="../ink/ink593.xml"/><Relationship Id="rId182" Type="http://schemas.openxmlformats.org/officeDocument/2006/relationships/customXml" Target="../ink/ink614.xml"/><Relationship Id="rId378" Type="http://schemas.openxmlformats.org/officeDocument/2006/relationships/customXml" Target="../ink/ink712.xml"/><Relationship Id="rId403" Type="http://schemas.openxmlformats.org/officeDocument/2006/relationships/image" Target="../media/image717.png"/><Relationship Id="rId6" Type="http://schemas.openxmlformats.org/officeDocument/2006/relationships/customXml" Target="../ink/ink526.xml"/><Relationship Id="rId238" Type="http://schemas.openxmlformats.org/officeDocument/2006/relationships/customXml" Target="../ink/ink642.xml"/><Relationship Id="rId445" Type="http://schemas.openxmlformats.org/officeDocument/2006/relationships/image" Target="../media/image738.png"/><Relationship Id="rId291" Type="http://schemas.openxmlformats.org/officeDocument/2006/relationships/image" Target="../media/image661.png"/><Relationship Id="rId305" Type="http://schemas.openxmlformats.org/officeDocument/2006/relationships/image" Target="../media/image668.png"/><Relationship Id="rId347" Type="http://schemas.openxmlformats.org/officeDocument/2006/relationships/image" Target="../media/image689.png"/><Relationship Id="rId44" Type="http://schemas.openxmlformats.org/officeDocument/2006/relationships/customXml" Target="../ink/ink545.xml"/><Relationship Id="rId86" Type="http://schemas.openxmlformats.org/officeDocument/2006/relationships/customXml" Target="../ink/ink566.xml"/><Relationship Id="rId151" Type="http://schemas.openxmlformats.org/officeDocument/2006/relationships/image" Target="../media/image591.png"/><Relationship Id="rId389" Type="http://schemas.openxmlformats.org/officeDocument/2006/relationships/image" Target="../media/image710.png"/><Relationship Id="rId193" Type="http://schemas.openxmlformats.org/officeDocument/2006/relationships/image" Target="../media/image612.png"/><Relationship Id="rId207" Type="http://schemas.openxmlformats.org/officeDocument/2006/relationships/image" Target="../media/image619.png"/><Relationship Id="rId249" Type="http://schemas.openxmlformats.org/officeDocument/2006/relationships/image" Target="../media/image640.png"/><Relationship Id="rId414" Type="http://schemas.openxmlformats.org/officeDocument/2006/relationships/customXml" Target="../ink/ink730.xml"/><Relationship Id="rId456" Type="http://schemas.openxmlformats.org/officeDocument/2006/relationships/customXml" Target="../ink/ink75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3.xml"/><Relationship Id="rId13" Type="http://schemas.openxmlformats.org/officeDocument/2006/relationships/image" Target="../media/image758.png"/><Relationship Id="rId3" Type="http://schemas.openxmlformats.org/officeDocument/2006/relationships/image" Target="../media/image7.png"/><Relationship Id="rId7" Type="http://schemas.openxmlformats.org/officeDocument/2006/relationships/image" Target="../media/image755.png"/><Relationship Id="rId12" Type="http://schemas.openxmlformats.org/officeDocument/2006/relationships/customXml" Target="../ink/ink76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62.xml"/><Relationship Id="rId11" Type="http://schemas.openxmlformats.org/officeDocument/2006/relationships/image" Target="../media/image757.png"/><Relationship Id="rId5" Type="http://schemas.openxmlformats.org/officeDocument/2006/relationships/image" Target="../media/image754.png"/><Relationship Id="rId10" Type="http://schemas.openxmlformats.org/officeDocument/2006/relationships/customXml" Target="../ink/ink764.xml"/><Relationship Id="rId4" Type="http://schemas.openxmlformats.org/officeDocument/2006/relationships/customXml" Target="../ink/ink761.xml"/><Relationship Id="rId9" Type="http://schemas.openxmlformats.org/officeDocument/2006/relationships/image" Target="../media/image756.png"/><Relationship Id="rId14" Type="http://schemas.openxmlformats.org/officeDocument/2006/relationships/image" Target="../media/image5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73264" y="889"/>
            <a:ext cx="3212862" cy="4772670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2927400" y="2158429"/>
            <a:ext cx="2704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00" dirty="0">
                <a:solidFill>
                  <a:schemeClr val="bg1"/>
                </a:solidFill>
                <a:latin typeface="Comic Sans MS" panose="030F0702030302020204" pitchFamily="66" charset="0"/>
                <a:ea typeface="Lato" panose="020F0502020204030203" pitchFamily="34" charset="0"/>
                <a:cs typeface="Lato" panose="020F0502020204030203" pitchFamily="34" charset="0"/>
              </a:rPr>
              <a:t>Apache Beam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69E87FE-A0F8-4491-AA49-0CD02E3A94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4125039"/>
            <a:ext cx="2574337" cy="861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46EC2E-D3F0-4891-AEBC-501AC4192EFC}"/>
              </a:ext>
            </a:extLst>
          </p:cNvPr>
          <p:cNvSpPr txBox="1"/>
          <p:nvPr/>
        </p:nvSpPr>
        <p:spPr>
          <a:xfrm>
            <a:off x="3188476" y="3813064"/>
            <a:ext cx="296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Apac</a:t>
            </a:r>
            <a:r>
              <a:rPr lang="en-US" sz="2800" b="1" i="1" dirty="0">
                <a:solidFill>
                  <a:schemeClr val="bg1"/>
                </a:solidFill>
              </a:rPr>
              <a:t>h</a:t>
            </a:r>
            <a:r>
              <a:rPr lang="en-US" sz="2800" b="1" dirty="0">
                <a:solidFill>
                  <a:schemeClr val="bg1"/>
                </a:solidFill>
              </a:rPr>
              <a:t>e Beam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630" y="-79859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499139" y="337631"/>
            <a:ext cx="3809056" cy="635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Montserrat Bold"/>
              </a:rPr>
              <a:t>Sample Code: A grade 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14333-8CED-4BDD-8BBE-AA902014475F}"/>
              </a:ext>
            </a:extLst>
          </p:cNvPr>
          <p:cNvSpPr txBox="1"/>
          <p:nvPr/>
        </p:nvSpPr>
        <p:spPr>
          <a:xfrm>
            <a:off x="677636" y="1143000"/>
            <a:ext cx="3894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Import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apache_beam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as beam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p1 =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beam.Pipeline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()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A_grade_count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= (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p1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beam.io.ReadFromText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(‘result.txt’)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beam.Map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(lambda record: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record.split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(‘,’))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beam. Filter(lambda record[2]==‘A’)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beam.Map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(lambda record: (record[1],1))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beam.CombinePerKey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(Sum)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beam.io.WriteToText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(‘A_count.txt’)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p1.run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CF1E4E6-F92C-4F86-A46A-9E098262122B}"/>
                  </a:ext>
                </a:extLst>
              </p14:cNvPr>
              <p14:cNvContentPartPr/>
              <p14:nvPr/>
            </p14:nvContentPartPr>
            <p14:xfrm>
              <a:off x="906673" y="189913"/>
              <a:ext cx="57600" cy="3765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CF1E4E6-F92C-4F86-A46A-9E09826212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673" y="180913"/>
                <a:ext cx="752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24A039D0-67D3-4E5A-A8DB-5FDE2D91921E}"/>
                  </a:ext>
                </a:extLst>
              </p14:cNvPr>
              <p14:cNvContentPartPr/>
              <p14:nvPr/>
            </p14:nvContentPartPr>
            <p14:xfrm>
              <a:off x="6813553" y="798981"/>
              <a:ext cx="6840" cy="9180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24A039D0-67D3-4E5A-A8DB-5FDE2D9192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4553" y="790341"/>
                <a:ext cx="2448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1" name="Group 740">
            <a:extLst>
              <a:ext uri="{FF2B5EF4-FFF2-40B4-BE49-F238E27FC236}">
                <a16:creationId xmlns:a16="http://schemas.microsoft.com/office/drawing/2014/main" id="{634F3171-E7A0-4FEF-ADA5-DD4373B11D85}"/>
              </a:ext>
            </a:extLst>
          </p:cNvPr>
          <p:cNvGrpSpPr/>
          <p:nvPr/>
        </p:nvGrpSpPr>
        <p:grpSpPr>
          <a:xfrm>
            <a:off x="897313" y="974893"/>
            <a:ext cx="5305320" cy="3038760"/>
            <a:chOff x="897313" y="974893"/>
            <a:chExt cx="5305320" cy="30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7C0C54C3-B6B0-4D4F-8E33-57CD76141ED3}"/>
                    </a:ext>
                  </a:extLst>
                </p14:cNvPr>
                <p14:cNvContentPartPr/>
                <p14:nvPr/>
              </p14:nvContentPartPr>
              <p14:xfrm>
                <a:off x="3073513" y="1489101"/>
                <a:ext cx="3240" cy="360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7C0C54C3-B6B0-4D4F-8E33-57CD76141E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64873" y="1480101"/>
                  <a:ext cx="208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6D7F4BCA-6FFD-437A-993F-C71D6F9C3663}"/>
                    </a:ext>
                  </a:extLst>
                </p14:cNvPr>
                <p14:cNvContentPartPr/>
                <p14:nvPr/>
              </p14:nvContentPartPr>
              <p14:xfrm>
                <a:off x="1633153" y="2101101"/>
                <a:ext cx="15480" cy="72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6D7F4BCA-6FFD-437A-993F-C71D6F9C36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4153" y="2092101"/>
                  <a:ext cx="33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B2B1759D-3209-4A95-BA59-1E066546EF00}"/>
                    </a:ext>
                  </a:extLst>
                </p14:cNvPr>
                <p14:cNvContentPartPr/>
                <p14:nvPr/>
              </p14:nvContentPartPr>
              <p14:xfrm>
                <a:off x="4842913" y="2319621"/>
                <a:ext cx="18360" cy="1548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B2B1759D-3209-4A95-BA59-1E066546EF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33913" y="2310981"/>
                  <a:ext cx="36000" cy="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8874A979-F9BF-4BD5-ABD5-A88E8D839EE6}"/>
                </a:ext>
              </a:extLst>
            </p:cNvPr>
            <p:cNvGrpSpPr/>
            <p:nvPr/>
          </p:nvGrpSpPr>
          <p:grpSpPr>
            <a:xfrm>
              <a:off x="3284473" y="974893"/>
              <a:ext cx="2098080" cy="3038760"/>
              <a:chOff x="3284473" y="974893"/>
              <a:chExt cx="2098080" cy="303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FADB3DBF-3424-4C52-95C4-B05674496252}"/>
                      </a:ext>
                    </a:extLst>
                  </p14:cNvPr>
                  <p14:cNvContentPartPr/>
                  <p14:nvPr/>
                </p14:nvContentPartPr>
                <p14:xfrm>
                  <a:off x="3284473" y="974893"/>
                  <a:ext cx="845640" cy="30387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FADB3DBF-3424-4C52-95C4-B0567449625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275833" y="965893"/>
                    <a:ext cx="863280" cy="305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AA694CB2-4279-4ED0-9689-633BDBFF90E6}"/>
                      </a:ext>
                    </a:extLst>
                  </p14:cNvPr>
                  <p14:cNvContentPartPr/>
                  <p14:nvPr/>
                </p14:nvContentPartPr>
                <p14:xfrm>
                  <a:off x="4295713" y="1424533"/>
                  <a:ext cx="14040" cy="2440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AA694CB2-4279-4ED0-9689-633BDBFF90E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287073" y="1415893"/>
                    <a:ext cx="3168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3125F30B-78DF-4BF3-85CB-8B9C3B2252A6}"/>
                      </a:ext>
                    </a:extLst>
                  </p14:cNvPr>
                  <p14:cNvContentPartPr/>
                  <p14:nvPr/>
                </p14:nvContentPartPr>
                <p14:xfrm>
                  <a:off x="4095193" y="1307173"/>
                  <a:ext cx="304920" cy="1954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3125F30B-78DF-4BF3-85CB-8B9C3B2252A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86553" y="1298173"/>
                    <a:ext cx="32256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303C18AB-BEF0-4F29-B793-7FF306B4A68C}"/>
                      </a:ext>
                    </a:extLst>
                  </p14:cNvPr>
                  <p14:cNvContentPartPr/>
                  <p14:nvPr/>
                </p14:nvContentPartPr>
                <p14:xfrm>
                  <a:off x="4405873" y="1513093"/>
                  <a:ext cx="15480" cy="1180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303C18AB-BEF0-4F29-B793-7FF306B4A68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396873" y="1504453"/>
                    <a:ext cx="3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F7606E17-80A9-4B07-9834-1352A2FD7BB2}"/>
                      </a:ext>
                    </a:extLst>
                  </p14:cNvPr>
                  <p14:cNvContentPartPr/>
                  <p14:nvPr/>
                </p14:nvContentPartPr>
                <p14:xfrm>
                  <a:off x="4437913" y="1438933"/>
                  <a:ext cx="10440" cy="514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F7606E17-80A9-4B07-9834-1352A2FD7BB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429273" y="1430293"/>
                    <a:ext cx="2808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F3CD12EE-793C-4602-B65E-F1C5B5CCC7DA}"/>
                      </a:ext>
                    </a:extLst>
                  </p14:cNvPr>
                  <p14:cNvContentPartPr/>
                  <p14:nvPr/>
                </p14:nvContentPartPr>
                <p14:xfrm>
                  <a:off x="4500913" y="1480333"/>
                  <a:ext cx="25560" cy="3848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F3CD12EE-793C-4602-B65E-F1C5B5CCC7D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492273" y="1471693"/>
                    <a:ext cx="43200" cy="40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BA13E056-5573-44F1-8093-E6A5D92D5DD7}"/>
                      </a:ext>
                    </a:extLst>
                  </p14:cNvPr>
                  <p14:cNvContentPartPr/>
                  <p14:nvPr/>
                </p14:nvContentPartPr>
                <p14:xfrm>
                  <a:off x="4511353" y="1436773"/>
                  <a:ext cx="110160" cy="11340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BA13E056-5573-44F1-8093-E6A5D92D5DD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502353" y="1427773"/>
                    <a:ext cx="1278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BF6A9663-189B-47C0-ABDE-420C1954274C}"/>
                      </a:ext>
                    </a:extLst>
                  </p14:cNvPr>
                  <p14:cNvContentPartPr/>
                  <p14:nvPr/>
                </p14:nvContentPartPr>
                <p14:xfrm>
                  <a:off x="4652473" y="1441453"/>
                  <a:ext cx="133560" cy="1152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BF6A9663-189B-47C0-ABDE-420C1954274C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643473" y="1432813"/>
                    <a:ext cx="15120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8FA72A2C-52FB-4CF0-8B07-E42221B4A4D3}"/>
                      </a:ext>
                    </a:extLst>
                  </p14:cNvPr>
                  <p14:cNvContentPartPr/>
                  <p14:nvPr/>
                </p14:nvContentPartPr>
                <p14:xfrm>
                  <a:off x="4810153" y="1251013"/>
                  <a:ext cx="57240" cy="3193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8FA72A2C-52FB-4CF0-8B07-E42221B4A4D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801513" y="1242373"/>
                    <a:ext cx="74880" cy="33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95D4AA21-E9FD-48D0-A846-2557EF10D1AE}"/>
                      </a:ext>
                    </a:extLst>
                  </p14:cNvPr>
                  <p14:cNvContentPartPr/>
                  <p14:nvPr/>
                </p14:nvContentPartPr>
                <p14:xfrm>
                  <a:off x="4921033" y="1425253"/>
                  <a:ext cx="24480" cy="1026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95D4AA21-E9FD-48D0-A846-2557EF10D1A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912393" y="1416613"/>
                    <a:ext cx="4212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52B7B27-792F-4469-B9D4-5D80F407AD5D}"/>
                      </a:ext>
                    </a:extLst>
                  </p14:cNvPr>
                  <p14:cNvContentPartPr/>
                  <p14:nvPr/>
                </p14:nvContentPartPr>
                <p14:xfrm>
                  <a:off x="4939393" y="1329853"/>
                  <a:ext cx="12240" cy="457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52B7B27-792F-4469-B9D4-5D80F407AD5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930393" y="1320853"/>
                    <a:ext cx="2988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4FBEDE0-2A26-434E-94BF-E551B66F5F35}"/>
                      </a:ext>
                    </a:extLst>
                  </p14:cNvPr>
                  <p14:cNvContentPartPr/>
                  <p14:nvPr/>
                </p14:nvContentPartPr>
                <p14:xfrm>
                  <a:off x="5038393" y="1400053"/>
                  <a:ext cx="163440" cy="1447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4FBEDE0-2A26-434E-94BF-E551B66F5F3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029753" y="1391413"/>
                    <a:ext cx="1810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6EB53D86-A33C-443D-9D25-758CA01BC019}"/>
                      </a:ext>
                    </a:extLst>
                  </p14:cNvPr>
                  <p14:cNvContentPartPr/>
                  <p14:nvPr/>
                </p14:nvContentPartPr>
                <p14:xfrm>
                  <a:off x="5245753" y="1350013"/>
                  <a:ext cx="136800" cy="158400"/>
                </p14:xfrm>
              </p:contentPart>
            </mc:Choice>
            <mc:Fallback xmlns=""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6EB53D86-A33C-443D-9D25-758CA01BC019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237113" y="1341373"/>
                    <a:ext cx="154440" cy="17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0F91558C-C861-415A-9A42-097071F05D23}"/>
                </a:ext>
              </a:extLst>
            </p:cNvPr>
            <p:cNvGrpSpPr/>
            <p:nvPr/>
          </p:nvGrpSpPr>
          <p:grpSpPr>
            <a:xfrm>
              <a:off x="3607033" y="1933213"/>
              <a:ext cx="2595600" cy="1160640"/>
              <a:chOff x="3607033" y="1933213"/>
              <a:chExt cx="2595600" cy="116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25F82A60-3C78-44FF-BBAB-97F0CD4CC066}"/>
                      </a:ext>
                    </a:extLst>
                  </p14:cNvPr>
                  <p14:cNvContentPartPr/>
                  <p14:nvPr/>
                </p14:nvContentPartPr>
                <p14:xfrm>
                  <a:off x="3607033" y="2160013"/>
                  <a:ext cx="369360" cy="933840"/>
                </p14:xfrm>
              </p:contentPart>
            </mc:Choice>
            <mc:Fallback xmlns=""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25F82A60-3C78-44FF-BBAB-97F0CD4CC06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598393" y="2151013"/>
                    <a:ext cx="387000" cy="9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087A6D0A-532E-4EDD-A63F-5570DE3DA86D}"/>
                      </a:ext>
                    </a:extLst>
                  </p14:cNvPr>
                  <p14:cNvContentPartPr/>
                  <p14:nvPr/>
                </p14:nvContentPartPr>
                <p14:xfrm>
                  <a:off x="4004833" y="2358373"/>
                  <a:ext cx="416520" cy="183600"/>
                </p14:xfrm>
              </p:contentPart>
            </mc:Choice>
            <mc:Fallback xmlns=""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087A6D0A-532E-4EDD-A63F-5570DE3DA86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996193" y="2349373"/>
                    <a:ext cx="43416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D6E53416-34CD-4CA5-95A5-138DFC1FF21B}"/>
                      </a:ext>
                    </a:extLst>
                  </p14:cNvPr>
                  <p14:cNvContentPartPr/>
                  <p14:nvPr/>
                </p14:nvContentPartPr>
                <p14:xfrm>
                  <a:off x="4547353" y="2251813"/>
                  <a:ext cx="30600" cy="223200"/>
                </p14:xfrm>
              </p:contentPart>
            </mc:Choice>
            <mc:Fallback xmlns=""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D6E53416-34CD-4CA5-95A5-138DFC1FF21B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538353" y="2243173"/>
                    <a:ext cx="48240" cy="24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27335E92-1F77-4DD3-B911-0A33BF17D35D}"/>
                      </a:ext>
                    </a:extLst>
                  </p14:cNvPr>
                  <p14:cNvContentPartPr/>
                  <p14:nvPr/>
                </p14:nvContentPartPr>
                <p14:xfrm>
                  <a:off x="4351513" y="2164693"/>
                  <a:ext cx="331920" cy="208440"/>
                </p14:xfrm>
              </p:contentPart>
            </mc:Choice>
            <mc:Fallback xmlns=""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27335E92-1F77-4DD3-B911-0A33BF17D35D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342873" y="2156053"/>
                    <a:ext cx="34956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FDF853EA-2CDE-4817-8457-95412A58A39D}"/>
                      </a:ext>
                    </a:extLst>
                  </p14:cNvPr>
                  <p14:cNvContentPartPr/>
                  <p14:nvPr/>
                </p14:nvContentPartPr>
                <p14:xfrm>
                  <a:off x="4737433" y="2188813"/>
                  <a:ext cx="24480" cy="205560"/>
                </p14:xfrm>
              </p:contentPart>
            </mc:Choice>
            <mc:Fallback xmlns=""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FDF853EA-2CDE-4817-8457-95412A58A39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728433" y="2179813"/>
                    <a:ext cx="42120" cy="2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5C8276B0-435B-4CED-A70E-7C04F0174541}"/>
                      </a:ext>
                    </a:extLst>
                  </p14:cNvPr>
                  <p14:cNvContentPartPr/>
                  <p14:nvPr/>
                </p14:nvContentPartPr>
                <p14:xfrm>
                  <a:off x="4799353" y="2236333"/>
                  <a:ext cx="164520" cy="159480"/>
                </p14:xfrm>
              </p:contentPart>
            </mc:Choice>
            <mc:Fallback xmlns=""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5C8276B0-435B-4CED-A70E-7C04F017454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790353" y="2227333"/>
                    <a:ext cx="18216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DA4130F3-05CD-46FC-8940-B9FD9008180F}"/>
                      </a:ext>
                    </a:extLst>
                  </p14:cNvPr>
                  <p14:cNvContentPartPr/>
                  <p14:nvPr/>
                </p14:nvContentPartPr>
                <p14:xfrm>
                  <a:off x="5017513" y="2215093"/>
                  <a:ext cx="102960" cy="136800"/>
                </p14:xfrm>
              </p:contentPart>
            </mc:Choice>
            <mc:Fallback xmlns=""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DA4130F3-05CD-46FC-8940-B9FD9008180F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008513" y="2206093"/>
                    <a:ext cx="120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2E3B2BAF-277C-4CCC-AE28-DB4C5DA3BFFE}"/>
                      </a:ext>
                    </a:extLst>
                  </p14:cNvPr>
                  <p14:cNvContentPartPr/>
                  <p14:nvPr/>
                </p14:nvContentPartPr>
                <p14:xfrm>
                  <a:off x="5135233" y="2198893"/>
                  <a:ext cx="154080" cy="120600"/>
                </p14:xfrm>
              </p:contentPart>
            </mc:Choice>
            <mc:Fallback xmlns=""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2E3B2BAF-277C-4CCC-AE28-DB4C5DA3BFF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126233" y="2190253"/>
                    <a:ext cx="17172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8C4A2C63-69ED-4C24-8FFA-B6EB3432A7D1}"/>
                      </a:ext>
                    </a:extLst>
                  </p14:cNvPr>
                  <p14:cNvContentPartPr/>
                  <p14:nvPr/>
                </p14:nvContentPartPr>
                <p14:xfrm>
                  <a:off x="5346193" y="2149573"/>
                  <a:ext cx="105840" cy="159480"/>
                </p14:xfrm>
              </p:contentPart>
            </mc:Choice>
            <mc:Fallback xmlns=""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8C4A2C63-69ED-4C24-8FFA-B6EB3432A7D1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337193" y="2140933"/>
                    <a:ext cx="12348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578C38A8-9DFA-44F0-8C42-95E0623BE89B}"/>
                      </a:ext>
                    </a:extLst>
                  </p14:cNvPr>
                  <p14:cNvContentPartPr/>
                  <p14:nvPr/>
                </p14:nvContentPartPr>
                <p14:xfrm>
                  <a:off x="5484793" y="1933213"/>
                  <a:ext cx="72720" cy="547560"/>
                </p14:xfrm>
              </p:contentPart>
            </mc:Choice>
            <mc:Fallback xmlns=""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578C38A8-9DFA-44F0-8C42-95E0623BE89B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475793" y="1924573"/>
                    <a:ext cx="90360" cy="56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F17A6428-AE64-48D5-8900-35801A5FE4E7}"/>
                      </a:ext>
                    </a:extLst>
                  </p14:cNvPr>
                  <p14:cNvContentPartPr/>
                  <p14:nvPr/>
                </p14:nvContentPartPr>
                <p14:xfrm>
                  <a:off x="5460673" y="2217613"/>
                  <a:ext cx="102960" cy="69840"/>
                </p14:xfrm>
              </p:contentPart>
            </mc:Choice>
            <mc:Fallback xmlns="">
              <p:pic>
                <p:nvPicPr>
                  <p:cNvPr id="492" name="Ink 491">
                    <a:extLst>
                      <a:ext uri="{FF2B5EF4-FFF2-40B4-BE49-F238E27FC236}">
                        <a16:creationId xmlns:a16="http://schemas.microsoft.com/office/drawing/2014/main" id="{F17A6428-AE64-48D5-8900-35801A5FE4E7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452033" y="2208613"/>
                    <a:ext cx="12060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44171B49-298F-45A7-84E4-3B55AEFFD1A2}"/>
                      </a:ext>
                    </a:extLst>
                  </p14:cNvPr>
                  <p14:cNvContentPartPr/>
                  <p14:nvPr/>
                </p14:nvContentPartPr>
                <p14:xfrm>
                  <a:off x="5605753" y="2150653"/>
                  <a:ext cx="101880" cy="139320"/>
                </p14:xfrm>
              </p:contentPart>
            </mc:Choice>
            <mc:Fallback xmlns=""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44171B49-298F-45A7-84E4-3B55AEFFD1A2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596753" y="2142013"/>
                    <a:ext cx="11952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C70FF9F9-1D39-46C3-965D-6C2240137D07}"/>
                      </a:ext>
                    </a:extLst>
                  </p14:cNvPr>
                  <p14:cNvContentPartPr/>
                  <p14:nvPr/>
                </p14:nvContentPartPr>
                <p14:xfrm>
                  <a:off x="5759113" y="2108533"/>
                  <a:ext cx="105840" cy="133920"/>
                </p14:xfrm>
              </p:contentPart>
            </mc:Choice>
            <mc:Fallback xmlns=""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C70FF9F9-1D39-46C3-965D-6C2240137D07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750113" y="2099533"/>
                    <a:ext cx="12348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B9FF69F8-8C88-4C20-BE17-08D6015F6496}"/>
                      </a:ext>
                    </a:extLst>
                  </p14:cNvPr>
                  <p14:cNvContentPartPr/>
                  <p14:nvPr/>
                </p14:nvContentPartPr>
                <p14:xfrm>
                  <a:off x="5870713" y="2083693"/>
                  <a:ext cx="331920" cy="171720"/>
                </p14:xfrm>
              </p:contentPart>
            </mc:Choice>
            <mc:Fallback xmlns="">
              <p:pic>
                <p:nvPicPr>
                  <p:cNvPr id="496" name="Ink 495">
                    <a:extLst>
                      <a:ext uri="{FF2B5EF4-FFF2-40B4-BE49-F238E27FC236}">
                        <a16:creationId xmlns:a16="http://schemas.microsoft.com/office/drawing/2014/main" id="{B9FF69F8-8C88-4C20-BE17-08D6015F649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861713" y="2074693"/>
                    <a:ext cx="349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ABF4CFB0-A987-491C-90FD-EC29D6014FDF}"/>
                      </a:ext>
                    </a:extLst>
                  </p14:cNvPr>
                  <p14:cNvContentPartPr/>
                  <p14:nvPr/>
                </p14:nvContentPartPr>
                <p14:xfrm>
                  <a:off x="4725913" y="2224453"/>
                  <a:ext cx="135360" cy="61560"/>
                </p14:xfrm>
              </p:contentPart>
            </mc:Choice>
            <mc:Fallback xmlns=""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ABF4CFB0-A987-491C-90FD-EC29D6014FDF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4716913" y="2215453"/>
                    <a:ext cx="153000" cy="79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4C14EF5-70AF-4AB6-8A0D-CE5A96E352F2}"/>
                </a:ext>
              </a:extLst>
            </p:cNvPr>
            <p:cNvGrpSpPr/>
            <p:nvPr/>
          </p:nvGrpSpPr>
          <p:grpSpPr>
            <a:xfrm>
              <a:off x="897313" y="1254613"/>
              <a:ext cx="2783160" cy="987120"/>
              <a:chOff x="897313" y="1254613"/>
              <a:chExt cx="2783160" cy="98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F5D4FC0D-2EAF-4750-ABAD-9DC239D58A5F}"/>
                      </a:ext>
                    </a:extLst>
                  </p14:cNvPr>
                  <p14:cNvContentPartPr/>
                  <p14:nvPr/>
                </p14:nvContentPartPr>
                <p14:xfrm>
                  <a:off x="897313" y="2153173"/>
                  <a:ext cx="2022840" cy="88560"/>
                </p14:xfrm>
              </p:contentPart>
            </mc:Choice>
            <mc:Fallback xmlns=""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F5D4FC0D-2EAF-4750-ABAD-9DC239D58A5F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888673" y="2144173"/>
                    <a:ext cx="204048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EE247F73-1B00-47EE-B77F-8A3F2EA43011}"/>
                      </a:ext>
                    </a:extLst>
                  </p14:cNvPr>
                  <p14:cNvContentPartPr/>
                  <p14:nvPr/>
                </p14:nvContentPartPr>
                <p14:xfrm>
                  <a:off x="2029153" y="1888573"/>
                  <a:ext cx="222120" cy="157320"/>
                </p14:xfrm>
              </p:contentPart>
            </mc:Choice>
            <mc:Fallback xmlns=""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EE247F73-1B00-47EE-B77F-8A3F2EA43011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020513" y="1879933"/>
                    <a:ext cx="23976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FA8D2C2D-476D-4D9C-929E-A78934BFC2F3}"/>
                      </a:ext>
                    </a:extLst>
                  </p14:cNvPr>
                  <p14:cNvContentPartPr/>
                  <p14:nvPr/>
                </p14:nvContentPartPr>
                <p14:xfrm>
                  <a:off x="2187553" y="1832773"/>
                  <a:ext cx="132840" cy="120600"/>
                </p14:xfrm>
              </p:contentPart>
            </mc:Choice>
            <mc:Fallback xmlns=""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FA8D2C2D-476D-4D9C-929E-A78934BFC2F3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178553" y="1823773"/>
                    <a:ext cx="15048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91CA1597-B0D7-48F0-956B-D4CAE62EFA99}"/>
                      </a:ext>
                    </a:extLst>
                  </p14:cNvPr>
                  <p14:cNvContentPartPr/>
                  <p14:nvPr/>
                </p14:nvContentPartPr>
                <p14:xfrm>
                  <a:off x="2326513" y="1679773"/>
                  <a:ext cx="66240" cy="210960"/>
                </p14:xfrm>
              </p:contentPart>
            </mc:Choice>
            <mc:Fallback xmlns=""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91CA1597-B0D7-48F0-956B-D4CAE62EFA9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17873" y="1671133"/>
                    <a:ext cx="8388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DF8F0E24-B65C-4F35-8672-C3DA63C00FE0}"/>
                      </a:ext>
                    </a:extLst>
                  </p14:cNvPr>
                  <p14:cNvContentPartPr/>
                  <p14:nvPr/>
                </p14:nvContentPartPr>
                <p14:xfrm>
                  <a:off x="2264233" y="1625053"/>
                  <a:ext cx="157680" cy="157320"/>
                </p14:xfrm>
              </p:contentPart>
            </mc:Choice>
            <mc:Fallback xmlns=""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DF8F0E24-B65C-4F35-8672-C3DA63C00FE0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255593" y="1616053"/>
                    <a:ext cx="17532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12280DC9-CEE1-43C9-BCCA-7F8E582A04F5}"/>
                      </a:ext>
                    </a:extLst>
                  </p14:cNvPr>
                  <p14:cNvContentPartPr/>
                  <p14:nvPr/>
                </p14:nvContentPartPr>
                <p14:xfrm>
                  <a:off x="2491393" y="1676893"/>
                  <a:ext cx="94320" cy="112320"/>
                </p14:xfrm>
              </p:contentPart>
            </mc:Choice>
            <mc:Fallback xmlns=""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12280DC9-CEE1-43C9-BCCA-7F8E582A04F5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482393" y="1668253"/>
                    <a:ext cx="11196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1881470B-0750-4E14-A0EE-4D2FFBF030FE}"/>
                      </a:ext>
                    </a:extLst>
                  </p14:cNvPr>
                  <p14:cNvContentPartPr/>
                  <p14:nvPr/>
                </p14:nvContentPartPr>
                <p14:xfrm>
                  <a:off x="2584993" y="1650613"/>
                  <a:ext cx="84960" cy="90000"/>
                </p14:xfrm>
              </p:contentPart>
            </mc:Choice>
            <mc:Fallback xmlns=""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1881470B-0750-4E14-A0EE-4D2FFBF030F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576353" y="1641613"/>
                    <a:ext cx="10260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2AD85C05-04EE-4BEA-AF0B-457BD566669C}"/>
                      </a:ext>
                    </a:extLst>
                  </p14:cNvPr>
                  <p14:cNvContentPartPr/>
                  <p14:nvPr/>
                </p14:nvContentPartPr>
                <p14:xfrm>
                  <a:off x="2672833" y="1543333"/>
                  <a:ext cx="93960" cy="177840"/>
                </p14:xfrm>
              </p:contentPart>
            </mc:Choice>
            <mc:Fallback xmlns=""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2AD85C05-04EE-4BEA-AF0B-457BD566669C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663833" y="1534693"/>
                    <a:ext cx="11160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08" name="Ink 507">
                    <a:extLst>
                      <a:ext uri="{FF2B5EF4-FFF2-40B4-BE49-F238E27FC236}">
                        <a16:creationId xmlns:a16="http://schemas.microsoft.com/office/drawing/2014/main" id="{DC99F88B-4B88-415E-9E6E-E05A06DFCE5A}"/>
                      </a:ext>
                    </a:extLst>
                  </p14:cNvPr>
                  <p14:cNvContentPartPr/>
                  <p14:nvPr/>
                </p14:nvContentPartPr>
                <p14:xfrm>
                  <a:off x="2732953" y="1525693"/>
                  <a:ext cx="102960" cy="176760"/>
                </p14:xfrm>
              </p:contentPart>
            </mc:Choice>
            <mc:Fallback xmlns=""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DC99F88B-4B88-415E-9E6E-E05A06DFCE5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724313" y="1517053"/>
                    <a:ext cx="12060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14DF655D-5EF3-45DD-A038-1519BF4C1506}"/>
                      </a:ext>
                    </a:extLst>
                  </p14:cNvPr>
                  <p14:cNvContentPartPr/>
                  <p14:nvPr/>
                </p14:nvContentPartPr>
                <p14:xfrm>
                  <a:off x="2871553" y="1551253"/>
                  <a:ext cx="93960" cy="114480"/>
                </p14:xfrm>
              </p:contentPart>
            </mc:Choice>
            <mc:Fallback xmlns=""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14DF655D-5EF3-45DD-A038-1519BF4C1506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862913" y="1542253"/>
                    <a:ext cx="11160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3A2B559F-77BD-4F60-B682-734FCCD502C4}"/>
                      </a:ext>
                    </a:extLst>
                  </p14:cNvPr>
                  <p14:cNvContentPartPr/>
                  <p14:nvPr/>
                </p14:nvContentPartPr>
                <p14:xfrm>
                  <a:off x="2992873" y="1384933"/>
                  <a:ext cx="192600" cy="271800"/>
                </p14:xfrm>
              </p:contentPart>
            </mc:Choice>
            <mc:Fallback xmlns=""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3A2B559F-77BD-4F60-B682-734FCCD502C4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2983873" y="1376293"/>
                    <a:ext cx="210240" cy="28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4A7F4448-6A3E-44EC-9110-B36C6C36AF97}"/>
                      </a:ext>
                    </a:extLst>
                  </p14:cNvPr>
                  <p14:cNvContentPartPr/>
                  <p14:nvPr/>
                </p14:nvContentPartPr>
                <p14:xfrm>
                  <a:off x="3169993" y="1464493"/>
                  <a:ext cx="163080" cy="85320"/>
                </p14:xfrm>
              </p:contentPart>
            </mc:Choice>
            <mc:Fallback xmlns=""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4A7F4448-6A3E-44EC-9110-B36C6C36AF97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161353" y="1455853"/>
                    <a:ext cx="18072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2B9CF30D-8F0A-4C68-94CF-44EBCA4A876D}"/>
                      </a:ext>
                    </a:extLst>
                  </p14:cNvPr>
                  <p14:cNvContentPartPr/>
                  <p14:nvPr/>
                </p14:nvContentPartPr>
                <p14:xfrm>
                  <a:off x="3269713" y="1371613"/>
                  <a:ext cx="36360" cy="5472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2B9CF30D-8F0A-4C68-94CF-44EBCA4A876D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260713" y="1362613"/>
                    <a:ext cx="5400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3DD88E7C-4016-49E7-BC37-44E25CA7F958}"/>
                      </a:ext>
                    </a:extLst>
                  </p14:cNvPr>
                  <p14:cNvContentPartPr/>
                  <p14:nvPr/>
                </p14:nvContentPartPr>
                <p14:xfrm>
                  <a:off x="3320473" y="1424173"/>
                  <a:ext cx="87120" cy="12204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3DD88E7C-4016-49E7-BC37-44E25CA7F958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311473" y="1415173"/>
                    <a:ext cx="10476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ABB8F497-651E-4E7E-BF32-A309BCFCCD21}"/>
                      </a:ext>
                    </a:extLst>
                  </p14:cNvPr>
                  <p14:cNvContentPartPr/>
                  <p14:nvPr/>
                </p14:nvContentPartPr>
                <p14:xfrm>
                  <a:off x="3387073" y="1347133"/>
                  <a:ext cx="154080" cy="13500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ABB8F497-651E-4E7E-BF32-A309BCFCCD2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3378073" y="1338493"/>
                    <a:ext cx="17172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4A54D7BD-F090-424A-8A0C-F43D99855B80}"/>
                      </a:ext>
                    </a:extLst>
                  </p14:cNvPr>
                  <p14:cNvContentPartPr/>
                  <p14:nvPr/>
                </p14:nvContentPartPr>
                <p14:xfrm>
                  <a:off x="3585793" y="1254613"/>
                  <a:ext cx="94680" cy="2037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4A54D7BD-F090-424A-8A0C-F43D99855B80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3576793" y="1245613"/>
                    <a:ext cx="112320" cy="221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841" name="Picture 840">
            <a:extLst>
              <a:ext uri="{FF2B5EF4-FFF2-40B4-BE49-F238E27FC236}">
                <a16:creationId xmlns:a16="http://schemas.microsoft.com/office/drawing/2014/main" id="{56A87A71-3B48-4E12-B9BA-CE4DB354E539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-223187" y="3676714"/>
            <a:ext cx="9144000" cy="15914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1646A7-3BD1-4BF4-BAB0-02925FC1394D}"/>
                  </a:ext>
                </a:extLst>
              </p14:cNvPr>
              <p14:cNvContentPartPr/>
              <p14:nvPr/>
            </p14:nvContentPartPr>
            <p14:xfrm>
              <a:off x="9233673" y="2832884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1646A7-3BD1-4BF4-BAB0-02925FC1394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215673" y="2725244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8" name="Group 747">
            <a:extLst>
              <a:ext uri="{FF2B5EF4-FFF2-40B4-BE49-F238E27FC236}">
                <a16:creationId xmlns:a16="http://schemas.microsoft.com/office/drawing/2014/main" id="{F6B5B527-EAEF-4954-9478-35618348B53A}"/>
              </a:ext>
            </a:extLst>
          </p:cNvPr>
          <p:cNvGrpSpPr/>
          <p:nvPr/>
        </p:nvGrpSpPr>
        <p:grpSpPr>
          <a:xfrm>
            <a:off x="9233673" y="2832884"/>
            <a:ext cx="671400" cy="1769760"/>
            <a:chOff x="9233673" y="2832884"/>
            <a:chExt cx="671400" cy="1769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3C35F3F-F8FC-421A-9B28-57D715BBBB44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3C35F3F-F8FC-421A-9B28-57D715BBBB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AB4D44-F9DB-4429-BF5C-7C0A5C6EE1FC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AB4D44-F9DB-4429-BF5C-7C0A5C6EE1F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9F7AEA-82C4-49C0-9D46-2995DA30AA7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9F7AEA-82C4-49C0-9D46-2995DA30AA7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208E4A-C8C4-4438-BF2D-BD1D5291CBEF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208E4A-C8C4-4438-BF2D-BD1D5291CBE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F382A4-3D90-48FE-8BA3-95375A09C4DA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F382A4-3D90-48FE-8BA3-95375A09C4D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F93397-B203-43A6-827A-3766596D6B41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F93397-B203-43A6-827A-3766596D6B4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144F15-2C12-4207-AEAF-BF8A0AE00C3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144F15-2C12-4207-AEAF-BF8A0AE00C3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E96C56-5A01-451F-BF23-F39F89A842DE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E96C56-5A01-451F-BF23-F39F89A842D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D2404C-7DB4-4251-9BB0-4B4C9E8489D6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D2404C-7DB4-4251-9BB0-4B4C9E8489D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4308242E-E709-48A2-878E-248D154FCC6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4308242E-E709-48A2-878E-248D154FCC6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DBEAB539-2171-4542-B813-CE7EF17264A2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DBEAB539-2171-4542-B813-CE7EF17264A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55307DCF-A32A-42DF-BB5D-671AFF3ABCB6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55307DCF-A32A-42DF-BB5D-671AFF3ABCB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EAD8A10-1945-4E6B-AF35-DA79F75597F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EAD8A10-1945-4E6B-AF35-DA79F75597F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0E10C375-B821-41DF-A51F-EF6C92CD3667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0E10C375-B821-41DF-A51F-EF6C92CD366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08451775-57A4-4639-BBB7-B13B2F7BED09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08451775-57A4-4639-BBB7-B13B2F7BED0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CD3A4E1A-6B7A-4EE4-B054-4CF079F48329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CD3A4E1A-6B7A-4EE4-B054-4CF079F4832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E891783D-E23F-4593-8CAC-175A27298C4A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E891783D-E23F-4593-8CAC-175A27298C4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F35A6331-9430-4BEA-BA45-2EA10D7524DC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671400" cy="176976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F35A6331-9430-4BEA-BA45-2EA10D7524D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15673" y="2725244"/>
                  <a:ext cx="707040" cy="198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68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64FFC-0C14-4677-B902-DAD0FD01987A}"/>
              </a:ext>
            </a:extLst>
          </p:cNvPr>
          <p:cNvSpPr txBox="1"/>
          <p:nvPr/>
        </p:nvSpPr>
        <p:spPr>
          <a:xfrm>
            <a:off x="3282047" y="2248584"/>
            <a:ext cx="278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mic Sans MS" panose="030F0702030302020204" pitchFamily="66" charset="0"/>
              </a:rPr>
              <a:t>PCollections</a:t>
            </a:r>
            <a:endParaRPr lang="en-US" sz="36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5629672" y="-1729440"/>
            <a:ext cx="9144000" cy="65727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7638BFA-BF7D-4183-87B1-C93FB35365E3}"/>
                  </a:ext>
                </a:extLst>
              </p14:cNvPr>
              <p14:cNvContentPartPr/>
              <p14:nvPr/>
            </p14:nvContentPartPr>
            <p14:xfrm>
              <a:off x="7831025" y="951425"/>
              <a:ext cx="5400" cy="18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7638BFA-BF7D-4183-87B1-C93FB35365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2385" y="942425"/>
                <a:ext cx="2304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01FD777-602F-44A0-9627-4215F3379812}"/>
              </a:ext>
            </a:extLst>
          </p:cNvPr>
          <p:cNvGrpSpPr/>
          <p:nvPr/>
        </p:nvGrpSpPr>
        <p:grpSpPr>
          <a:xfrm>
            <a:off x="2564473" y="942493"/>
            <a:ext cx="3286800" cy="2425320"/>
            <a:chOff x="2564473" y="942493"/>
            <a:chExt cx="3286800" cy="2425320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3B21EAF-04A9-44B4-9A15-88DCF906F213}"/>
                </a:ext>
              </a:extLst>
            </p:cNvPr>
            <p:cNvGrpSpPr/>
            <p:nvPr/>
          </p:nvGrpSpPr>
          <p:grpSpPr>
            <a:xfrm>
              <a:off x="3269713" y="942493"/>
              <a:ext cx="815400" cy="843480"/>
              <a:chOff x="3269713" y="942493"/>
              <a:chExt cx="815400" cy="84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E1FC8786-577A-4EC9-BE59-A5CA61FBCD11}"/>
                      </a:ext>
                    </a:extLst>
                  </p14:cNvPr>
                  <p14:cNvContentPartPr/>
                  <p14:nvPr/>
                </p14:nvContentPartPr>
                <p14:xfrm>
                  <a:off x="3269713" y="942853"/>
                  <a:ext cx="21600" cy="4734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E1FC8786-577A-4EC9-BE59-A5CA61FBCD1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260713" y="933853"/>
                    <a:ext cx="39240" cy="49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1269E201-CB77-4DE1-8006-D84BDC949D8D}"/>
                      </a:ext>
                    </a:extLst>
                  </p14:cNvPr>
                  <p14:cNvContentPartPr/>
                  <p14:nvPr/>
                </p14:nvContentPartPr>
                <p14:xfrm>
                  <a:off x="3290593" y="942493"/>
                  <a:ext cx="794520" cy="4903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1269E201-CB77-4DE1-8006-D84BDC949D8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281953" y="933493"/>
                    <a:ext cx="812160" cy="50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BFD84E9F-635D-43F9-A5B6-6336B6CB3BEC}"/>
                      </a:ext>
                    </a:extLst>
                  </p14:cNvPr>
                  <p14:cNvContentPartPr/>
                  <p14:nvPr/>
                </p14:nvContentPartPr>
                <p14:xfrm>
                  <a:off x="3655273" y="1463053"/>
                  <a:ext cx="42480" cy="26100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BFD84E9F-635D-43F9-A5B6-6336B6CB3BE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646633" y="1454413"/>
                    <a:ext cx="60120" cy="27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8BA0F56A-A47A-462E-999F-E0DD403FDBE9}"/>
                      </a:ext>
                    </a:extLst>
                  </p14:cNvPr>
                  <p14:cNvContentPartPr/>
                  <p14:nvPr/>
                </p14:nvContentPartPr>
                <p14:xfrm>
                  <a:off x="3495433" y="1762933"/>
                  <a:ext cx="386280" cy="230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8BA0F56A-A47A-462E-999F-E0DD403FDBE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486793" y="1753933"/>
                    <a:ext cx="403920" cy="40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A942E57E-9C74-49CC-B13E-AAEB32B17998}"/>
                </a:ext>
              </a:extLst>
            </p:cNvPr>
            <p:cNvGrpSpPr/>
            <p:nvPr/>
          </p:nvGrpSpPr>
          <p:grpSpPr>
            <a:xfrm>
              <a:off x="5138113" y="1017013"/>
              <a:ext cx="713160" cy="797040"/>
              <a:chOff x="5138113" y="1017013"/>
              <a:chExt cx="713160" cy="797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B9794F9C-3B33-4D09-A54B-D64FF8C77D0D}"/>
                      </a:ext>
                    </a:extLst>
                  </p14:cNvPr>
                  <p14:cNvContentPartPr/>
                  <p14:nvPr/>
                </p14:nvContentPartPr>
                <p14:xfrm>
                  <a:off x="5138113" y="1017013"/>
                  <a:ext cx="54720" cy="55296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B9794F9C-3B33-4D09-A54B-D64FF8C77D0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129473" y="1008013"/>
                    <a:ext cx="72360" cy="57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7FA338F4-0E39-476E-9AB6-BE07BF298064}"/>
                      </a:ext>
                    </a:extLst>
                  </p14:cNvPr>
                  <p14:cNvContentPartPr/>
                  <p14:nvPr/>
                </p14:nvContentPartPr>
                <p14:xfrm>
                  <a:off x="5170513" y="1031053"/>
                  <a:ext cx="680760" cy="49536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7FA338F4-0E39-476E-9AB6-BE07BF29806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161513" y="1022053"/>
                    <a:ext cx="698400" cy="51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5E8A30A3-53D7-4D44-9CDB-932FBFE7E513}"/>
                      </a:ext>
                    </a:extLst>
                  </p14:cNvPr>
                  <p14:cNvContentPartPr/>
                  <p14:nvPr/>
                </p14:nvContentPartPr>
                <p14:xfrm>
                  <a:off x="5526913" y="1522093"/>
                  <a:ext cx="45720" cy="2188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5E8A30A3-53D7-4D44-9CDB-932FBFE7E51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18273" y="1513453"/>
                    <a:ext cx="6336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87DE500-7D74-4AA8-84B3-9E19353B69BA}"/>
                      </a:ext>
                    </a:extLst>
                  </p14:cNvPr>
                  <p14:cNvContentPartPr/>
                  <p14:nvPr/>
                </p14:nvContentPartPr>
                <p14:xfrm>
                  <a:off x="5401993" y="1762933"/>
                  <a:ext cx="342360" cy="5112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87DE500-7D74-4AA8-84B3-9E19353B69B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393353" y="1753933"/>
                    <a:ext cx="360000" cy="68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7BC33EE-70EE-45A9-94FF-38BD2B71A934}"/>
                </a:ext>
              </a:extLst>
            </p:cNvPr>
            <p:cNvGrpSpPr/>
            <p:nvPr/>
          </p:nvGrpSpPr>
          <p:grpSpPr>
            <a:xfrm>
              <a:off x="4200673" y="2532613"/>
              <a:ext cx="730800" cy="835200"/>
              <a:chOff x="4200673" y="2532613"/>
              <a:chExt cx="730800" cy="83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9F47B224-B96C-4C72-83F9-00FBCE7B6FC6}"/>
                      </a:ext>
                    </a:extLst>
                  </p14:cNvPr>
                  <p14:cNvContentPartPr/>
                  <p14:nvPr/>
                </p14:nvContentPartPr>
                <p14:xfrm>
                  <a:off x="4200673" y="2532613"/>
                  <a:ext cx="730800" cy="50724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9F47B224-B96C-4C72-83F9-00FBCE7B6FC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191673" y="2523613"/>
                    <a:ext cx="748440" cy="52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7CC67E2C-E481-4105-93C2-F9F327C26DE5}"/>
                      </a:ext>
                    </a:extLst>
                  </p14:cNvPr>
                  <p14:cNvContentPartPr/>
                  <p14:nvPr/>
                </p14:nvContentPartPr>
                <p14:xfrm>
                  <a:off x="4621873" y="2991973"/>
                  <a:ext cx="40320" cy="25812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7CC67E2C-E481-4105-93C2-F9F327C26DE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613233" y="2983333"/>
                    <a:ext cx="57960" cy="27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6988C4D4-C621-4287-A08F-2C37E58A03D4}"/>
                      </a:ext>
                    </a:extLst>
                  </p14:cNvPr>
                  <p14:cNvContentPartPr/>
                  <p14:nvPr/>
                </p14:nvContentPartPr>
                <p14:xfrm>
                  <a:off x="4513873" y="3295453"/>
                  <a:ext cx="317160" cy="7236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6988C4D4-C621-4287-A08F-2C37E58A03D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504873" y="3286813"/>
                    <a:ext cx="334800" cy="90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69249F70-95C0-4C01-83B7-6669F6B16867}"/>
                </a:ext>
              </a:extLst>
            </p:cNvPr>
            <p:cNvGrpSpPr/>
            <p:nvPr/>
          </p:nvGrpSpPr>
          <p:grpSpPr>
            <a:xfrm>
              <a:off x="2564473" y="2404813"/>
              <a:ext cx="705600" cy="909720"/>
              <a:chOff x="2564473" y="2404813"/>
              <a:chExt cx="705600" cy="90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3D6AF69D-637B-4DC6-8531-478AAA32A930}"/>
                      </a:ext>
                    </a:extLst>
                  </p14:cNvPr>
                  <p14:cNvContentPartPr/>
                  <p14:nvPr/>
                </p14:nvContentPartPr>
                <p14:xfrm>
                  <a:off x="2564473" y="2404813"/>
                  <a:ext cx="705600" cy="62712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3D6AF69D-637B-4DC6-8531-478AAA32A93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555473" y="2395813"/>
                    <a:ext cx="723240" cy="64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E2035544-97BA-4DE4-8FF1-3DB297FEC78E}"/>
                      </a:ext>
                    </a:extLst>
                  </p14:cNvPr>
                  <p14:cNvContentPartPr/>
                  <p14:nvPr/>
                </p14:nvContentPartPr>
                <p14:xfrm>
                  <a:off x="2829433" y="2910973"/>
                  <a:ext cx="353160" cy="40356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E2035544-97BA-4DE4-8FF1-3DB297FEC78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820793" y="2902333"/>
                    <a:ext cx="370800" cy="421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82809F7A-32B2-4A82-9DD6-C40DEAD68D59}"/>
              </a:ext>
            </a:extLst>
          </p:cNvPr>
          <p:cNvGrpSpPr/>
          <p:nvPr/>
        </p:nvGrpSpPr>
        <p:grpSpPr>
          <a:xfrm>
            <a:off x="436513" y="1457653"/>
            <a:ext cx="1317240" cy="1641960"/>
            <a:chOff x="436513" y="1457653"/>
            <a:chExt cx="1317240" cy="164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AA4CDA5-45CA-4D9A-B790-3AC7E234042E}"/>
                    </a:ext>
                  </a:extLst>
                </p14:cNvPr>
                <p14:cNvContentPartPr/>
                <p14:nvPr/>
              </p14:nvContentPartPr>
              <p14:xfrm>
                <a:off x="1750513" y="1613533"/>
                <a:ext cx="3240" cy="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AA4CDA5-45CA-4D9A-B790-3AC7E23404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41873" y="1604893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CAD8476C-9877-4B75-A154-8DAEE9930B53}"/>
                </a:ext>
              </a:extLst>
            </p:cNvPr>
            <p:cNvGrpSpPr/>
            <p:nvPr/>
          </p:nvGrpSpPr>
          <p:grpSpPr>
            <a:xfrm>
              <a:off x="436513" y="1457653"/>
              <a:ext cx="1015920" cy="1641960"/>
              <a:chOff x="436513" y="1457653"/>
              <a:chExt cx="1015920" cy="164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EC16E4B7-FA67-429C-875E-73D614B122A3}"/>
                      </a:ext>
                    </a:extLst>
                  </p14:cNvPr>
                  <p14:cNvContentPartPr/>
                  <p14:nvPr/>
                </p14:nvContentPartPr>
                <p14:xfrm>
                  <a:off x="436513" y="1620013"/>
                  <a:ext cx="381240" cy="77040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EC16E4B7-FA67-429C-875E-73D614B122A3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27513" y="1611373"/>
                    <a:ext cx="398880" cy="78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BD72BB1-598E-4C2A-B2A9-F94382F227B2}"/>
                      </a:ext>
                    </a:extLst>
                  </p14:cNvPr>
                  <p14:cNvContentPartPr/>
                  <p14:nvPr/>
                </p14:nvContentPartPr>
                <p14:xfrm>
                  <a:off x="1009273" y="1457653"/>
                  <a:ext cx="426240" cy="64368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BD72BB1-598E-4C2A-B2A9-F94382F227B2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000273" y="1449013"/>
                    <a:ext cx="443880" cy="66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6A1CA1AB-7FA7-4975-A986-314F33558747}"/>
                      </a:ext>
                    </a:extLst>
                  </p14:cNvPr>
                  <p14:cNvContentPartPr/>
                  <p14:nvPr/>
                </p14:nvContentPartPr>
                <p14:xfrm>
                  <a:off x="900553" y="2381773"/>
                  <a:ext cx="551880" cy="7178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6A1CA1AB-7FA7-4975-A986-314F3355874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891913" y="2372773"/>
                    <a:ext cx="569520" cy="735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59227BC4-AF4B-4008-9277-DF47FD385205}"/>
                </a:ext>
              </a:extLst>
            </p:cNvPr>
            <p:cNvGrpSpPr/>
            <p:nvPr/>
          </p:nvGrpSpPr>
          <p:grpSpPr>
            <a:xfrm>
              <a:off x="562873" y="1825573"/>
              <a:ext cx="142200" cy="339840"/>
              <a:chOff x="562873" y="1825573"/>
              <a:chExt cx="142200" cy="339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BB43DCB4-16A3-4628-8790-C941C2217A7F}"/>
                      </a:ext>
                    </a:extLst>
                  </p14:cNvPr>
                  <p14:cNvContentPartPr/>
                  <p14:nvPr/>
                </p14:nvContentPartPr>
                <p14:xfrm>
                  <a:off x="562873" y="1825573"/>
                  <a:ext cx="136080" cy="633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BB43DCB4-16A3-4628-8790-C941C2217A7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54233" y="1816933"/>
                    <a:ext cx="1537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85BD297A-4C37-47F6-B814-B334998C40C7}"/>
                      </a:ext>
                    </a:extLst>
                  </p14:cNvPr>
                  <p14:cNvContentPartPr/>
                  <p14:nvPr/>
                </p14:nvContentPartPr>
                <p14:xfrm>
                  <a:off x="585913" y="1923853"/>
                  <a:ext cx="119160" cy="6552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85BD297A-4C37-47F6-B814-B334998C40C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76913" y="1915213"/>
                    <a:ext cx="136800" cy="8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1ED08695-178F-4B2A-BADE-C27BAC9AF14A}"/>
                      </a:ext>
                    </a:extLst>
                  </p14:cNvPr>
                  <p14:cNvContentPartPr/>
                  <p14:nvPr/>
                </p14:nvContentPartPr>
                <p14:xfrm>
                  <a:off x="575473" y="2124013"/>
                  <a:ext cx="75600" cy="4140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1ED08695-178F-4B2A-BADE-C27BAC9AF14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66473" y="2115013"/>
                    <a:ext cx="93240" cy="59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FEA6C637-29E3-4313-991F-972231419EA1}"/>
                </a:ext>
              </a:extLst>
            </p:cNvPr>
            <p:cNvGrpSpPr/>
            <p:nvPr/>
          </p:nvGrpSpPr>
          <p:grpSpPr>
            <a:xfrm>
              <a:off x="1156873" y="1652773"/>
              <a:ext cx="160200" cy="275760"/>
              <a:chOff x="1156873" y="1652773"/>
              <a:chExt cx="160200" cy="27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05EEDDEF-92B0-4439-9E2E-F51AE5296DE0}"/>
                      </a:ext>
                    </a:extLst>
                  </p14:cNvPr>
                  <p14:cNvContentPartPr/>
                  <p14:nvPr/>
                </p14:nvContentPartPr>
                <p14:xfrm>
                  <a:off x="1159753" y="1652773"/>
                  <a:ext cx="136080" cy="5292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05EEDDEF-92B0-4439-9E2E-F51AE5296DE0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151113" y="1643773"/>
                    <a:ext cx="15372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3E3D92C8-50ED-470D-8C16-6EC14349A851}"/>
                      </a:ext>
                    </a:extLst>
                  </p14:cNvPr>
                  <p14:cNvContentPartPr/>
                  <p14:nvPr/>
                </p14:nvContentPartPr>
                <p14:xfrm>
                  <a:off x="1156873" y="1734133"/>
                  <a:ext cx="160200" cy="6264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3E3D92C8-50ED-470D-8C16-6EC14349A851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147873" y="1725133"/>
                    <a:ext cx="17784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6FDBCAAB-41A2-41D4-8EE5-F339C6A204F8}"/>
                      </a:ext>
                    </a:extLst>
                  </p14:cNvPr>
                  <p14:cNvContentPartPr/>
                  <p14:nvPr/>
                </p14:nvContentPartPr>
                <p14:xfrm>
                  <a:off x="1186393" y="1881733"/>
                  <a:ext cx="100440" cy="4680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6FDBCAAB-41A2-41D4-8EE5-F339C6A204F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177393" y="1872733"/>
                    <a:ext cx="118080" cy="64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E564534-74C5-4D50-A122-77BD55D99393}"/>
                </a:ext>
              </a:extLst>
            </p:cNvPr>
            <p:cNvGrpSpPr/>
            <p:nvPr/>
          </p:nvGrpSpPr>
          <p:grpSpPr>
            <a:xfrm>
              <a:off x="1075513" y="2571493"/>
              <a:ext cx="265320" cy="291600"/>
              <a:chOff x="1075513" y="2571493"/>
              <a:chExt cx="265320" cy="29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F0872D55-89D6-4499-A2EF-607F64ECBBF7}"/>
                      </a:ext>
                    </a:extLst>
                  </p14:cNvPr>
                  <p14:cNvContentPartPr/>
                  <p14:nvPr/>
                </p14:nvContentPartPr>
                <p14:xfrm>
                  <a:off x="1075513" y="2571493"/>
                  <a:ext cx="220320" cy="10548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F0872D55-89D6-4499-A2EF-607F64ECBBF7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066513" y="2562853"/>
                    <a:ext cx="23796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6FC2341A-5B71-48C7-A085-6B1692FB70B0}"/>
                      </a:ext>
                    </a:extLst>
                  </p14:cNvPr>
                  <p14:cNvContentPartPr/>
                  <p14:nvPr/>
                </p14:nvContentPartPr>
                <p14:xfrm>
                  <a:off x="1141753" y="2661493"/>
                  <a:ext cx="190080" cy="8496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6FC2341A-5B71-48C7-A085-6B1692FB70B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132753" y="2652493"/>
                    <a:ext cx="20772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6D02700A-7E07-4FD2-BFA3-3E09B1B5BAF0}"/>
                      </a:ext>
                    </a:extLst>
                  </p14:cNvPr>
                  <p14:cNvContentPartPr/>
                  <p14:nvPr/>
                </p14:nvContentPartPr>
                <p14:xfrm>
                  <a:off x="1156873" y="2769853"/>
                  <a:ext cx="183960" cy="932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6D02700A-7E07-4FD2-BFA3-3E09B1B5BAF0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148233" y="2761213"/>
                    <a:ext cx="201600" cy="110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564636AA-D59D-4A07-BDCC-A4F3DD78A2CF}"/>
                  </a:ext>
                </a:extLst>
              </p14:cNvPr>
              <p14:cNvContentPartPr/>
              <p14:nvPr/>
            </p14:nvContentPartPr>
            <p14:xfrm>
              <a:off x="1807753" y="1375213"/>
              <a:ext cx="1324440" cy="5760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564636AA-D59D-4A07-BDCC-A4F3DD78A2C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99113" y="1366573"/>
                <a:ext cx="134208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FA2A5705-34DE-4C64-8A21-7F77AC4DF899}"/>
                  </a:ext>
                </a:extLst>
              </p14:cNvPr>
              <p14:cNvContentPartPr/>
              <p14:nvPr/>
            </p14:nvContentPartPr>
            <p14:xfrm>
              <a:off x="1793353" y="1597333"/>
              <a:ext cx="3279960" cy="75420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FA2A5705-34DE-4C64-8A21-7F77AC4DF89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84353" y="1588693"/>
                <a:ext cx="3297600" cy="7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1A9B04D1-7B58-49A3-B707-A1E3360ECBA2}"/>
                  </a:ext>
                </a:extLst>
              </p14:cNvPr>
              <p14:cNvContentPartPr/>
              <p14:nvPr/>
            </p14:nvContentPartPr>
            <p14:xfrm>
              <a:off x="1669153" y="2617213"/>
              <a:ext cx="914040" cy="3308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1A9B04D1-7B58-49A3-B707-A1E3360ECBA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60513" y="2608573"/>
                <a:ext cx="93168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5056DFC-8A39-4A87-A4F8-25CD8991C29B}"/>
                  </a:ext>
                </a:extLst>
              </p14:cNvPr>
              <p14:cNvContentPartPr/>
              <p14:nvPr/>
            </p14:nvContentPartPr>
            <p14:xfrm>
              <a:off x="1769233" y="2392573"/>
              <a:ext cx="2475360" cy="23868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5056DFC-8A39-4A87-A4F8-25CD8991C29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60233" y="2383573"/>
                <a:ext cx="24930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08E9DF5F-C439-404E-89CE-38B7D68970F2}"/>
                  </a:ext>
                </a:extLst>
              </p14:cNvPr>
              <p14:cNvContentPartPr/>
              <p14:nvPr/>
            </p14:nvContentPartPr>
            <p14:xfrm>
              <a:off x="3507673" y="1101973"/>
              <a:ext cx="3240" cy="1494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08E9DF5F-C439-404E-89CE-38B7D68970F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98673" y="1093333"/>
                <a:ext cx="208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D12327A6-8AA4-47CE-8EF8-1C5F252F742D}"/>
                  </a:ext>
                </a:extLst>
              </p14:cNvPr>
              <p14:cNvContentPartPr/>
              <p14:nvPr/>
            </p14:nvContentPartPr>
            <p14:xfrm>
              <a:off x="3510553" y="1089733"/>
              <a:ext cx="188280" cy="1792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D12327A6-8AA4-47CE-8EF8-1C5F252F742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01913" y="1081093"/>
                <a:ext cx="2059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EE735D3B-E38A-4372-B84F-4E5D270D60DC}"/>
                  </a:ext>
                </a:extLst>
              </p14:cNvPr>
              <p14:cNvContentPartPr/>
              <p14:nvPr/>
            </p14:nvContentPartPr>
            <p14:xfrm>
              <a:off x="5373193" y="1157773"/>
              <a:ext cx="181440" cy="23148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EE735D3B-E38A-4372-B84F-4E5D270D60D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64193" y="1149133"/>
                <a:ext cx="1990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BF15D28C-4B53-4332-9AA2-F4EB7CB9C7AE}"/>
                  </a:ext>
                </a:extLst>
              </p14:cNvPr>
              <p14:cNvContentPartPr/>
              <p14:nvPr/>
            </p14:nvContentPartPr>
            <p14:xfrm>
              <a:off x="4324513" y="2725933"/>
              <a:ext cx="196200" cy="20700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BF15D28C-4B53-4332-9AA2-F4EB7CB9C7A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15513" y="2716933"/>
                <a:ext cx="2138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7E1489B1-047C-42B3-AC17-2DFE3482FE8C}"/>
                  </a:ext>
                </a:extLst>
              </p14:cNvPr>
              <p14:cNvContentPartPr/>
              <p14:nvPr/>
            </p14:nvContentPartPr>
            <p14:xfrm>
              <a:off x="2639713" y="2613973"/>
              <a:ext cx="215640" cy="2631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7E1489B1-047C-42B3-AC17-2DFE3482FE8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30713" y="2604973"/>
                <a:ext cx="2332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65720AE1-278B-4750-9E17-99957E47D3F5}"/>
                  </a:ext>
                </a:extLst>
              </p14:cNvPr>
              <p14:cNvContentPartPr/>
              <p14:nvPr/>
            </p14:nvContentPartPr>
            <p14:xfrm>
              <a:off x="2048953" y="1920613"/>
              <a:ext cx="18360" cy="1404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65720AE1-278B-4750-9E17-99957E47D3F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39953" y="1911613"/>
                <a:ext cx="360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5EC3B2A8-BE77-4481-BB5E-395769DE6EA3}"/>
                  </a:ext>
                </a:extLst>
              </p14:cNvPr>
              <p14:cNvContentPartPr/>
              <p14:nvPr/>
            </p14:nvContentPartPr>
            <p14:xfrm>
              <a:off x="1904233" y="1893613"/>
              <a:ext cx="3240" cy="1224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5EC3B2A8-BE77-4481-BB5E-395769DE6EA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95233" y="1884613"/>
                <a:ext cx="20880" cy="29880"/>
              </a:xfrm>
              <a:prstGeom prst="rect">
                <a:avLst/>
              </a:prstGeom>
            </p:spPr>
          </p:pic>
        </mc:Fallback>
      </mc:AlternateContent>
      <p:sp>
        <p:nvSpPr>
          <p:cNvPr id="441" name="TextBox 440">
            <a:extLst>
              <a:ext uri="{FF2B5EF4-FFF2-40B4-BE49-F238E27FC236}">
                <a16:creationId xmlns:a16="http://schemas.microsoft.com/office/drawing/2014/main" id="{62BA6D98-8AB1-449B-BC3E-891334E01563}"/>
              </a:ext>
            </a:extLst>
          </p:cNvPr>
          <p:cNvSpPr txBox="1"/>
          <p:nvPr/>
        </p:nvSpPr>
        <p:spPr>
          <a:xfrm>
            <a:off x="4979189" y="2101333"/>
            <a:ext cx="3894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Import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apache_beam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as beam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p1 =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beam.Pipeline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()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A_grade_count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= (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p1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beam.io.ReadFromText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(‘result.txt’)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beam.Map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(lambda record: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record.split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(‘,’))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beam. Filter(lambda record[2]==‘A’)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beam.Map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(lambda record: (record[1],1))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beam.CombinePerKey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(Sum)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beam.io.WriteToText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(‘A_count.txt’)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p1.run</a:t>
            </a:r>
          </a:p>
        </p:txBody>
      </p:sp>
    </p:spTree>
    <p:extLst>
      <p:ext uri="{BB962C8B-B14F-4D97-AF65-F5344CB8AC3E}">
        <p14:creationId xmlns:p14="http://schemas.microsoft.com/office/powerpoint/2010/main" val="37202849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041070" y="367393"/>
            <a:ext cx="5225143" cy="46618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64FFC-0C14-4677-B902-DAD0FD01987A}"/>
              </a:ext>
            </a:extLst>
          </p:cNvPr>
          <p:cNvSpPr txBox="1"/>
          <p:nvPr/>
        </p:nvSpPr>
        <p:spPr>
          <a:xfrm>
            <a:off x="3282047" y="2248584"/>
            <a:ext cx="278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mic Sans MS" panose="030F0702030302020204" pitchFamily="66" charset="0"/>
              </a:rPr>
              <a:t>PCollections</a:t>
            </a:r>
            <a:endParaRPr lang="en-US" sz="36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185A9BD-B294-49D2-8AF7-A57ED79E91A7}"/>
              </a:ext>
            </a:extLst>
          </p:cNvPr>
          <p:cNvGrpSpPr/>
          <p:nvPr/>
        </p:nvGrpSpPr>
        <p:grpSpPr>
          <a:xfrm>
            <a:off x="3669647" y="1206167"/>
            <a:ext cx="1814040" cy="1073880"/>
            <a:chOff x="3669647" y="1206167"/>
            <a:chExt cx="1814040" cy="10738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D6348FA-C11F-4607-AB91-F011555F1F9A}"/>
                </a:ext>
              </a:extLst>
            </p:cNvPr>
            <p:cNvGrpSpPr/>
            <p:nvPr/>
          </p:nvGrpSpPr>
          <p:grpSpPr>
            <a:xfrm>
              <a:off x="4353647" y="1810607"/>
              <a:ext cx="189360" cy="469440"/>
              <a:chOff x="4353647" y="1810607"/>
              <a:chExt cx="189360" cy="4694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EBC730A5-98C7-4110-B54D-AFEFB99337D9}"/>
                      </a:ext>
                    </a:extLst>
                  </p14:cNvPr>
                  <p14:cNvContentPartPr/>
                  <p14:nvPr/>
                </p14:nvContentPartPr>
                <p14:xfrm>
                  <a:off x="4435007" y="1845167"/>
                  <a:ext cx="30600" cy="43488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EBC730A5-98C7-4110-B54D-AFEFB99337D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426367" y="1836527"/>
                    <a:ext cx="48240" cy="45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3E309F00-522F-4D2F-A984-D38892BACCEF}"/>
                      </a:ext>
                    </a:extLst>
                  </p14:cNvPr>
                  <p14:cNvContentPartPr/>
                  <p14:nvPr/>
                </p14:nvContentPartPr>
                <p14:xfrm>
                  <a:off x="4353647" y="1810607"/>
                  <a:ext cx="189360" cy="12312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3E309F00-522F-4D2F-A984-D38892BACCE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344647" y="1801967"/>
                    <a:ext cx="207000" cy="140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5E987CD-B5C1-47F0-83E5-A11737B9F215}"/>
                </a:ext>
              </a:extLst>
            </p:cNvPr>
            <p:cNvGrpSpPr/>
            <p:nvPr/>
          </p:nvGrpSpPr>
          <p:grpSpPr>
            <a:xfrm>
              <a:off x="3669647" y="1206167"/>
              <a:ext cx="1814040" cy="381960"/>
              <a:chOff x="3669647" y="1206167"/>
              <a:chExt cx="1814040" cy="3819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84454BA8-66A7-49D8-831A-7A8EB35C4F56}"/>
                      </a:ext>
                    </a:extLst>
                  </p14:cNvPr>
                  <p14:cNvContentPartPr/>
                  <p14:nvPr/>
                </p14:nvContentPartPr>
                <p14:xfrm>
                  <a:off x="3669647" y="1345487"/>
                  <a:ext cx="186840" cy="237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84454BA8-66A7-49D8-831A-7A8EB35C4F5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661007" y="1336487"/>
                    <a:ext cx="20448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A1734407-0BF7-48E3-8DA8-9599E01C4830}"/>
                      </a:ext>
                    </a:extLst>
                  </p14:cNvPr>
                  <p14:cNvContentPartPr/>
                  <p14:nvPr/>
                </p14:nvContentPartPr>
                <p14:xfrm>
                  <a:off x="3811127" y="1360247"/>
                  <a:ext cx="15840" cy="2116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A1734407-0BF7-48E3-8DA8-9599E01C4830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802487" y="1351247"/>
                    <a:ext cx="33480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8EA87C04-15B7-4342-8F82-0D07ACDF60BB}"/>
                      </a:ext>
                    </a:extLst>
                  </p14:cNvPr>
                  <p14:cNvContentPartPr/>
                  <p14:nvPr/>
                </p14:nvContentPartPr>
                <p14:xfrm>
                  <a:off x="3735887" y="1571927"/>
                  <a:ext cx="142920" cy="162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EA87C04-15B7-4342-8F82-0D07ACDF60B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27247" y="1562927"/>
                    <a:ext cx="16056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963F617-D455-4AF6-8F38-7686B83CD1B7}"/>
                      </a:ext>
                    </a:extLst>
                  </p14:cNvPr>
                  <p14:cNvContentPartPr/>
                  <p14:nvPr/>
                </p14:nvContentPartPr>
                <p14:xfrm>
                  <a:off x="3983207" y="1382567"/>
                  <a:ext cx="213840" cy="1573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963F617-D455-4AF6-8F38-7686B83CD1B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974207" y="1373927"/>
                    <a:ext cx="23148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D6A0F952-7461-4B21-8DF4-3B8BFDD4E335}"/>
                      </a:ext>
                    </a:extLst>
                  </p14:cNvPr>
                  <p14:cNvContentPartPr/>
                  <p14:nvPr/>
                </p14:nvContentPartPr>
                <p14:xfrm>
                  <a:off x="4272287" y="1372847"/>
                  <a:ext cx="196560" cy="1425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D6A0F952-7461-4B21-8DF4-3B8BFDD4E33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63647" y="1363847"/>
                    <a:ext cx="21420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B1150B6-BAE6-4835-827F-5BCD721A40E0}"/>
                      </a:ext>
                    </a:extLst>
                  </p14:cNvPr>
                  <p14:cNvContentPartPr/>
                  <p14:nvPr/>
                </p14:nvContentPartPr>
                <p14:xfrm>
                  <a:off x="4558487" y="1343327"/>
                  <a:ext cx="147600" cy="1735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B1150B6-BAE6-4835-827F-5BCD721A40E0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549847" y="1334327"/>
                    <a:ext cx="16524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CD730DE-FAC5-4DF2-B764-3359C5B53F69}"/>
                      </a:ext>
                    </a:extLst>
                  </p14:cNvPr>
                  <p14:cNvContentPartPr/>
                  <p14:nvPr/>
                </p14:nvContentPartPr>
                <p14:xfrm>
                  <a:off x="4793927" y="1228487"/>
                  <a:ext cx="8640" cy="2617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CD730DE-FAC5-4DF2-B764-3359C5B53F6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784927" y="1219487"/>
                    <a:ext cx="2628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14A4B12-A119-4F88-A258-2F600BABAE4A}"/>
                      </a:ext>
                    </a:extLst>
                  </p14:cNvPr>
                  <p14:cNvContentPartPr/>
                  <p14:nvPr/>
                </p14:nvContentPartPr>
                <p14:xfrm>
                  <a:off x="4801127" y="1361687"/>
                  <a:ext cx="94680" cy="309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14A4B12-A119-4F88-A258-2F600BABAE4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792127" y="1353047"/>
                    <a:ext cx="11232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8425CA23-A57A-4526-867F-8A2FD828638D}"/>
                      </a:ext>
                    </a:extLst>
                  </p14:cNvPr>
                  <p14:cNvContentPartPr/>
                  <p14:nvPr/>
                </p14:nvContentPartPr>
                <p14:xfrm>
                  <a:off x="4917047" y="1346567"/>
                  <a:ext cx="127800" cy="1558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8425CA23-A57A-4526-867F-8A2FD828638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908407" y="1337927"/>
                    <a:ext cx="1454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8956683-E869-4E18-84DB-01C21A8C542E}"/>
                      </a:ext>
                    </a:extLst>
                  </p14:cNvPr>
                  <p14:cNvContentPartPr/>
                  <p14:nvPr/>
                </p14:nvContentPartPr>
                <p14:xfrm>
                  <a:off x="5107127" y="1243607"/>
                  <a:ext cx="111600" cy="248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8956683-E869-4E18-84DB-01C21A8C542E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098487" y="1234607"/>
                    <a:ext cx="129240" cy="26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D1B95F26-9464-4985-BC0B-CA0F73AC0A93}"/>
                      </a:ext>
                    </a:extLst>
                  </p14:cNvPr>
                  <p14:cNvContentPartPr/>
                  <p14:nvPr/>
                </p14:nvContentPartPr>
                <p14:xfrm>
                  <a:off x="5273087" y="1206167"/>
                  <a:ext cx="18720" cy="2822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D1B95F26-9464-4985-BC0B-CA0F73AC0A9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264087" y="1197167"/>
                    <a:ext cx="36360" cy="29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F70D746-E4CD-4A69-BBF6-DE7C08AC293A}"/>
                      </a:ext>
                    </a:extLst>
                  </p14:cNvPr>
                  <p14:cNvContentPartPr/>
                  <p14:nvPr/>
                </p14:nvContentPartPr>
                <p14:xfrm>
                  <a:off x="5355167" y="1308407"/>
                  <a:ext cx="128520" cy="16200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F70D746-E4CD-4A69-BBF6-DE7C08AC293A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346167" y="1299767"/>
                    <a:ext cx="146160" cy="179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38F082E-99A0-4CC8-AB21-A2D6AC581165}"/>
              </a:ext>
            </a:extLst>
          </p:cNvPr>
          <p:cNvGrpSpPr/>
          <p:nvPr/>
        </p:nvGrpSpPr>
        <p:grpSpPr>
          <a:xfrm>
            <a:off x="3778007" y="2764247"/>
            <a:ext cx="2041200" cy="1763280"/>
            <a:chOff x="3778007" y="2764247"/>
            <a:chExt cx="2041200" cy="176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A2F6CA7-0DE9-45A5-AA00-2FCEDA6C7BBB}"/>
                    </a:ext>
                  </a:extLst>
                </p14:cNvPr>
                <p14:cNvContentPartPr/>
                <p14:nvPr/>
              </p14:nvContentPartPr>
              <p14:xfrm>
                <a:off x="4673327" y="3502967"/>
                <a:ext cx="2160" cy="34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A2F6CA7-0DE9-45A5-AA00-2FCEDA6C7B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64327" y="3493967"/>
                  <a:ext cx="19800" cy="5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E342D7F3-D38A-4ECB-89AC-3D9CC883456D}"/>
                </a:ext>
              </a:extLst>
            </p:cNvPr>
            <p:cNvGrpSpPr/>
            <p:nvPr/>
          </p:nvGrpSpPr>
          <p:grpSpPr>
            <a:xfrm>
              <a:off x="3778007" y="2764247"/>
              <a:ext cx="2041200" cy="1763280"/>
              <a:chOff x="3778007" y="2764247"/>
              <a:chExt cx="2041200" cy="176328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3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9D1A4BC9-C9C1-4D65-9BE2-DAA7E89E334B}"/>
                      </a:ext>
                    </a:extLst>
                  </p14:cNvPr>
                  <p14:cNvContentPartPr/>
                  <p14:nvPr/>
                </p14:nvContentPartPr>
                <p14:xfrm>
                  <a:off x="4522487" y="2764247"/>
                  <a:ext cx="57600" cy="52380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9D1A4BC9-C9C1-4D65-9BE2-DAA7E89E334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513847" y="2755247"/>
                    <a:ext cx="75240" cy="54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5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EBDD6ED0-15B6-42DC-8BA5-024AC66C1AA5}"/>
                      </a:ext>
                    </a:extLst>
                  </p14:cNvPr>
                  <p14:cNvContentPartPr/>
                  <p14:nvPr/>
                </p14:nvContentPartPr>
                <p14:xfrm>
                  <a:off x="4450127" y="3167807"/>
                  <a:ext cx="263160" cy="2138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EBDD6ED0-15B6-42DC-8BA5-024AC66C1AA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441487" y="3159167"/>
                    <a:ext cx="28080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C000427F-46C0-4C82-8FC5-7421C8557D20}"/>
                      </a:ext>
                    </a:extLst>
                  </p14:cNvPr>
                  <p14:cNvContentPartPr/>
                  <p14:nvPr/>
                </p14:nvContentPartPr>
                <p14:xfrm>
                  <a:off x="3778007" y="3350687"/>
                  <a:ext cx="452880" cy="5292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C000427F-46C0-4C82-8FC5-7421C8557D20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769367" y="3341687"/>
                    <a:ext cx="470520" cy="54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9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AF337460-64BD-4F90-A09B-B93B7FF7201E}"/>
                      </a:ext>
                    </a:extLst>
                  </p14:cNvPr>
                  <p14:cNvContentPartPr/>
                  <p14:nvPr/>
                </p14:nvContentPartPr>
                <p14:xfrm>
                  <a:off x="4263287" y="3660647"/>
                  <a:ext cx="105480" cy="16452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AF337460-64BD-4F90-A09B-B93B7FF7201E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254647" y="3651647"/>
                    <a:ext cx="12312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1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40988382-6ACC-405C-A71B-5ADC88B98B93}"/>
                      </a:ext>
                    </a:extLst>
                  </p14:cNvPr>
                  <p14:cNvContentPartPr/>
                  <p14:nvPr/>
                </p14:nvContentPartPr>
                <p14:xfrm>
                  <a:off x="4395767" y="3637247"/>
                  <a:ext cx="226800" cy="18252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40988382-6ACC-405C-A71B-5ADC88B98B93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386767" y="3628607"/>
                    <a:ext cx="24444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3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4FA5E18A-6B6C-4960-ADF5-AABE2F863657}"/>
                      </a:ext>
                    </a:extLst>
                  </p14:cNvPr>
                  <p14:cNvContentPartPr/>
                  <p14:nvPr/>
                </p14:nvContentPartPr>
                <p14:xfrm>
                  <a:off x="4627967" y="3551927"/>
                  <a:ext cx="10080" cy="2772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4FA5E18A-6B6C-4960-ADF5-AABE2F86365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619327" y="3543287"/>
                    <a:ext cx="2772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5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16828035-BF28-427E-9FC4-668FC27A7E2C}"/>
                      </a:ext>
                    </a:extLst>
                  </p14:cNvPr>
                  <p14:cNvContentPartPr/>
                  <p14:nvPr/>
                </p14:nvContentPartPr>
                <p14:xfrm>
                  <a:off x="4685207" y="3607007"/>
                  <a:ext cx="199440" cy="15408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16828035-BF28-427E-9FC4-668FC27A7E2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676567" y="3598367"/>
                    <a:ext cx="21708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7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4B3482C-EF7C-454B-B3F7-0BF01A6CB7BA}"/>
                      </a:ext>
                    </a:extLst>
                  </p14:cNvPr>
                  <p14:cNvContentPartPr/>
                  <p14:nvPr/>
                </p14:nvContentPartPr>
                <p14:xfrm>
                  <a:off x="4944407" y="3603767"/>
                  <a:ext cx="93600" cy="12708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4B3482C-EF7C-454B-B3F7-0BF01A6CB7B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935767" y="3595127"/>
                    <a:ext cx="1112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9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782982C4-2918-43A3-85AF-93AD7D7BE5B9}"/>
                      </a:ext>
                    </a:extLst>
                  </p14:cNvPr>
                  <p14:cNvContentPartPr/>
                  <p14:nvPr/>
                </p14:nvContentPartPr>
                <p14:xfrm>
                  <a:off x="5120087" y="3441047"/>
                  <a:ext cx="144360" cy="3099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782982C4-2918-43A3-85AF-93AD7D7BE5B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111447" y="3432047"/>
                    <a:ext cx="162000" cy="32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1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6F772D5E-A896-4FC8-9857-552CF7878413}"/>
                      </a:ext>
                    </a:extLst>
                  </p14:cNvPr>
                  <p14:cNvContentPartPr/>
                  <p14:nvPr/>
                </p14:nvContentPartPr>
                <p14:xfrm>
                  <a:off x="3988607" y="4012367"/>
                  <a:ext cx="170280" cy="3020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6F772D5E-A896-4FC8-9857-552CF787841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979607" y="4003727"/>
                    <a:ext cx="187920" cy="31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3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3895A197-D90D-4401-AB50-BDE5BF605A51}"/>
                      </a:ext>
                    </a:extLst>
                  </p14:cNvPr>
                  <p14:cNvContentPartPr/>
                  <p14:nvPr/>
                </p14:nvContentPartPr>
                <p14:xfrm>
                  <a:off x="4230167" y="3952967"/>
                  <a:ext cx="21600" cy="57456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3895A197-D90D-4401-AB50-BDE5BF605A5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221167" y="3944327"/>
                    <a:ext cx="39240" cy="59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5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20D6E87F-87A8-4C6D-9E4D-26BCE5D22FF3}"/>
                      </a:ext>
                    </a:extLst>
                  </p14:cNvPr>
                  <p14:cNvContentPartPr/>
                  <p14:nvPr/>
                </p14:nvContentPartPr>
                <p14:xfrm>
                  <a:off x="4235927" y="4078247"/>
                  <a:ext cx="121680" cy="15768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20D6E87F-87A8-4C6D-9E4D-26BCE5D22FF3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227287" y="4069247"/>
                    <a:ext cx="13932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7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853BC70D-06D5-4C84-B2A7-BDD521B0AB6A}"/>
                      </a:ext>
                    </a:extLst>
                  </p14:cNvPr>
                  <p14:cNvContentPartPr/>
                  <p14:nvPr/>
                </p14:nvContentPartPr>
                <p14:xfrm>
                  <a:off x="4432127" y="4080767"/>
                  <a:ext cx="114480" cy="1648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853BC70D-06D5-4C84-B2A7-BDD521B0AB6A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423487" y="4072127"/>
                    <a:ext cx="13212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9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637686A-D2D9-4F9C-A1FF-7ACCACCB90B9}"/>
                      </a:ext>
                    </a:extLst>
                  </p14:cNvPr>
                  <p14:cNvContentPartPr/>
                  <p14:nvPr/>
                </p14:nvContentPartPr>
                <p14:xfrm>
                  <a:off x="4606727" y="4094807"/>
                  <a:ext cx="104760" cy="13284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637686A-D2D9-4F9C-A1FF-7ACCACCB90B9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598087" y="4085807"/>
                    <a:ext cx="12240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1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FBBB7C38-3056-4D3C-882E-97D939549EE4}"/>
                      </a:ext>
                    </a:extLst>
                  </p14:cNvPr>
                  <p14:cNvContentPartPr/>
                  <p14:nvPr/>
                </p14:nvContentPartPr>
                <p14:xfrm>
                  <a:off x="4805447" y="4077887"/>
                  <a:ext cx="125280" cy="14148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FBBB7C38-3056-4D3C-882E-97D939549EE4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4796447" y="4069247"/>
                    <a:ext cx="14292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3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3E18DA42-F314-42F3-A569-96001F878CC6}"/>
                      </a:ext>
                    </a:extLst>
                  </p14:cNvPr>
                  <p14:cNvContentPartPr/>
                  <p14:nvPr/>
                </p14:nvContentPartPr>
                <p14:xfrm>
                  <a:off x="5040887" y="3887087"/>
                  <a:ext cx="10440" cy="3456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3E18DA42-F314-42F3-A569-96001F878CC6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031887" y="3878087"/>
                    <a:ext cx="28080" cy="36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5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01F5AE9E-B7B9-4699-BE81-61F2129119C2}"/>
                      </a:ext>
                    </a:extLst>
                  </p14:cNvPr>
                  <p14:cNvContentPartPr/>
                  <p14:nvPr/>
                </p14:nvContentPartPr>
                <p14:xfrm>
                  <a:off x="5022527" y="4074287"/>
                  <a:ext cx="139320" cy="16092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01F5AE9E-B7B9-4699-BE81-61F2129119C2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013887" y="4065647"/>
                    <a:ext cx="15696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7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4FDDBBC0-0A46-4ABC-AE0B-CDB9F096689B}"/>
                      </a:ext>
                    </a:extLst>
                  </p14:cNvPr>
                  <p14:cNvContentPartPr/>
                  <p14:nvPr/>
                </p14:nvContentPartPr>
                <p14:xfrm>
                  <a:off x="5185607" y="3938567"/>
                  <a:ext cx="19080" cy="7704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4FDDBBC0-0A46-4ABC-AE0B-CDB9F096689B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176967" y="3929927"/>
                    <a:ext cx="367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9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269D70C3-C702-44A4-99EC-36576FF1575F}"/>
                      </a:ext>
                    </a:extLst>
                  </p14:cNvPr>
                  <p14:cNvContentPartPr/>
                  <p14:nvPr/>
                </p14:nvContentPartPr>
                <p14:xfrm>
                  <a:off x="5248607" y="4032167"/>
                  <a:ext cx="85320" cy="1666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269D70C3-C702-44A4-99EC-36576FF1575F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5239967" y="4023167"/>
                    <a:ext cx="10296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1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EB828B65-A5A5-45B3-8413-A8F91E42D0BD}"/>
                      </a:ext>
                    </a:extLst>
                  </p14:cNvPr>
                  <p14:cNvContentPartPr/>
                  <p14:nvPr/>
                </p14:nvContentPartPr>
                <p14:xfrm>
                  <a:off x="5345447" y="3979607"/>
                  <a:ext cx="229680" cy="2246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EB828B65-A5A5-45B3-8413-A8F91E42D0BD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5336447" y="3970607"/>
                    <a:ext cx="24732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3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02A43FC2-6A78-4A24-927C-4F984788E232}"/>
                      </a:ext>
                    </a:extLst>
                  </p14:cNvPr>
                  <p14:cNvContentPartPr/>
                  <p14:nvPr/>
                </p14:nvContentPartPr>
                <p14:xfrm>
                  <a:off x="5650007" y="3954407"/>
                  <a:ext cx="169200" cy="2793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02A43FC2-6A78-4A24-927C-4F984788E23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5641007" y="3945407"/>
                    <a:ext cx="186840" cy="29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4F9FB188-28BF-4907-9593-AA36E3357470}"/>
                </a:ext>
              </a:extLst>
            </p:cNvPr>
            <p:cNvGrpSpPr/>
            <p:nvPr/>
          </p:nvGrpSpPr>
          <p:grpSpPr>
            <a:xfrm>
              <a:off x="4028207" y="3488207"/>
              <a:ext cx="980280" cy="771480"/>
              <a:chOff x="4028207" y="3488207"/>
              <a:chExt cx="980280" cy="77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422B4BD8-4C88-4FFC-9FB6-2F627B921D9E}"/>
                      </a:ext>
                    </a:extLst>
                  </p14:cNvPr>
                  <p14:cNvContentPartPr/>
                  <p14:nvPr/>
                </p14:nvContentPartPr>
                <p14:xfrm>
                  <a:off x="4028207" y="3488207"/>
                  <a:ext cx="862200" cy="74592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422B4BD8-4C88-4FFC-9FB6-2F627B921D9E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4019567" y="3479567"/>
                    <a:ext cx="879840" cy="76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39B742EF-E82B-434B-A71A-81C4A2458E92}"/>
                      </a:ext>
                    </a:extLst>
                  </p14:cNvPr>
                  <p14:cNvContentPartPr/>
                  <p14:nvPr/>
                </p14:nvContentPartPr>
                <p14:xfrm>
                  <a:off x="4314767" y="3574247"/>
                  <a:ext cx="693720" cy="6854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39B742EF-E82B-434B-A71A-81C4A2458E92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305767" y="3565247"/>
                    <a:ext cx="711360" cy="703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8293BCA-61E2-43F5-A775-B67019094DB7}"/>
              </a:ext>
            </a:extLst>
          </p:cNvPr>
          <p:cNvGrpSpPr/>
          <p:nvPr/>
        </p:nvGrpSpPr>
        <p:grpSpPr>
          <a:xfrm>
            <a:off x="2340527" y="2650487"/>
            <a:ext cx="1739880" cy="803880"/>
            <a:chOff x="2340527" y="2650487"/>
            <a:chExt cx="1739880" cy="803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98C5C24-1702-469C-88CE-F1D99FB26CE5}"/>
                    </a:ext>
                  </a:extLst>
                </p14:cNvPr>
                <p14:cNvContentPartPr/>
                <p14:nvPr/>
              </p14:nvContentPartPr>
              <p14:xfrm>
                <a:off x="3045407" y="2650487"/>
                <a:ext cx="311040" cy="372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98C5C24-1702-469C-88CE-F1D99FB26CE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36767" y="2641487"/>
                  <a:ext cx="3286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9B70C53-1B5C-4A38-90EE-099FD8CD9D85}"/>
                    </a:ext>
                  </a:extLst>
                </p14:cNvPr>
                <p14:cNvContentPartPr/>
                <p14:nvPr/>
              </p14:nvContentPartPr>
              <p14:xfrm>
                <a:off x="2991407" y="2869007"/>
                <a:ext cx="160560" cy="194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9B70C53-1B5C-4A38-90EE-099FD8CD9D8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82407" y="2860367"/>
                  <a:ext cx="178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9A3E55B-0262-4C68-B77B-A7B135C78ACE}"/>
                    </a:ext>
                  </a:extLst>
                </p14:cNvPr>
                <p14:cNvContentPartPr/>
                <p14:nvPr/>
              </p14:nvContentPartPr>
              <p14:xfrm>
                <a:off x="2376527" y="3064127"/>
                <a:ext cx="105480" cy="339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9A3E55B-0262-4C68-B77B-A7B135C78AC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67887" y="3055127"/>
                  <a:ext cx="1231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95F3F71-4B67-4E7A-8767-EC0845A9EBF1}"/>
                    </a:ext>
                  </a:extLst>
                </p14:cNvPr>
                <p14:cNvContentPartPr/>
                <p14:nvPr/>
              </p14:nvContentPartPr>
              <p14:xfrm>
                <a:off x="2340527" y="3225047"/>
                <a:ext cx="177840" cy="39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95F3F71-4B67-4E7A-8767-EC0845A9EBF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331527" y="3216407"/>
                  <a:ext cx="195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C40BD58-88C8-4819-ADAE-095C174FAF43}"/>
                    </a:ext>
                  </a:extLst>
                </p14:cNvPr>
                <p14:cNvContentPartPr/>
                <p14:nvPr/>
              </p14:nvContentPartPr>
              <p14:xfrm>
                <a:off x="2554367" y="3230087"/>
                <a:ext cx="15480" cy="137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C40BD58-88C8-4819-ADAE-095C174FAF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45727" y="3221447"/>
                  <a:ext cx="33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B3BA0C2-95F8-489A-9E7C-5BDACA5DFD6B}"/>
                    </a:ext>
                  </a:extLst>
                </p14:cNvPr>
                <p14:cNvContentPartPr/>
                <p14:nvPr/>
              </p14:nvContentPartPr>
              <p14:xfrm>
                <a:off x="2581727" y="3111287"/>
                <a:ext cx="11880" cy="25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B3BA0C2-95F8-489A-9E7C-5BDACA5DFD6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72727" y="3102647"/>
                  <a:ext cx="29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C4682B7-AECD-4988-9703-8809C09CE306}"/>
                    </a:ext>
                  </a:extLst>
                </p14:cNvPr>
                <p14:cNvContentPartPr/>
                <p14:nvPr/>
              </p14:nvContentPartPr>
              <p14:xfrm>
                <a:off x="2626727" y="3189407"/>
                <a:ext cx="329040" cy="173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C4682B7-AECD-4988-9703-8809C09CE30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18087" y="3180407"/>
                  <a:ext cx="346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645FCB8-FBAC-4556-A39E-284C1F0B510F}"/>
                    </a:ext>
                  </a:extLst>
                </p14:cNvPr>
                <p14:cNvContentPartPr/>
                <p14:nvPr/>
              </p14:nvContentPartPr>
              <p14:xfrm>
                <a:off x="3000407" y="3181487"/>
                <a:ext cx="108360" cy="164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645FCB8-FBAC-4556-A39E-284C1F0B510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991407" y="3172847"/>
                  <a:ext cx="126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EA9019E-5728-490A-8D50-FB4481E187F4}"/>
                    </a:ext>
                  </a:extLst>
                </p14:cNvPr>
                <p14:cNvContentPartPr/>
                <p14:nvPr/>
              </p14:nvContentPartPr>
              <p14:xfrm>
                <a:off x="3140807" y="3113807"/>
                <a:ext cx="101160" cy="241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EA9019E-5728-490A-8D50-FB4481E187F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32167" y="3104807"/>
                  <a:ext cx="1188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D2F434E-663D-4EA2-9CC6-95BBBEE9DE63}"/>
                    </a:ext>
                  </a:extLst>
                </p14:cNvPr>
                <p14:cNvContentPartPr/>
                <p14:nvPr/>
              </p14:nvContentPartPr>
              <p14:xfrm>
                <a:off x="3307847" y="2984567"/>
                <a:ext cx="15480" cy="361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D2F434E-663D-4EA2-9CC6-95BBBEE9DE6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99207" y="2975927"/>
                  <a:ext cx="331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76F5AAA-D8AD-43DF-9871-9F313819F9B4}"/>
                    </a:ext>
                  </a:extLst>
                </p14:cNvPr>
                <p14:cNvContentPartPr/>
                <p14:nvPr/>
              </p14:nvContentPartPr>
              <p14:xfrm>
                <a:off x="3329087" y="3181487"/>
                <a:ext cx="74160" cy="60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76F5AAA-D8AD-43DF-9871-9F313819F9B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20087" y="3172847"/>
                  <a:ext cx="91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1F899AA-8B72-4AE5-8FD4-3EB78FCF7082}"/>
                    </a:ext>
                  </a:extLst>
                </p14:cNvPr>
                <p14:cNvContentPartPr/>
                <p14:nvPr/>
              </p14:nvContentPartPr>
              <p14:xfrm>
                <a:off x="3456527" y="3155567"/>
                <a:ext cx="106920" cy="171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1F899AA-8B72-4AE5-8FD4-3EB78FCF708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47527" y="3146567"/>
                  <a:ext cx="124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B01F1D5-7067-4499-859A-7EB0378D6A1A}"/>
                    </a:ext>
                  </a:extLst>
                </p14:cNvPr>
                <p14:cNvContentPartPr/>
                <p14:nvPr/>
              </p14:nvContentPartPr>
              <p14:xfrm>
                <a:off x="3600167" y="3161327"/>
                <a:ext cx="259920" cy="180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B01F1D5-7067-4499-859A-7EB0378D6A1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591527" y="3152687"/>
                  <a:ext cx="277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8C2E49D-A27E-46E3-818F-2B33E086E79A}"/>
                    </a:ext>
                  </a:extLst>
                </p14:cNvPr>
                <p14:cNvContentPartPr/>
                <p14:nvPr/>
              </p14:nvContentPartPr>
              <p14:xfrm>
                <a:off x="3929927" y="3128207"/>
                <a:ext cx="56520" cy="326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8C2E49D-A27E-46E3-818F-2B33E086E79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921287" y="3119567"/>
                  <a:ext cx="741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E4E4D00-C1AC-47B5-B53F-0267732CCCD4}"/>
                    </a:ext>
                  </a:extLst>
                </p14:cNvPr>
                <p14:cNvContentPartPr/>
                <p14:nvPr/>
              </p14:nvContentPartPr>
              <p14:xfrm>
                <a:off x="3950087" y="3105167"/>
                <a:ext cx="130320" cy="154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E4E4D00-C1AC-47B5-B53F-0267732CCCD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941087" y="3096527"/>
                  <a:ext cx="14796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C01D02A-F3D0-4960-ACE5-95196D7355FB}"/>
              </a:ext>
            </a:extLst>
          </p:cNvPr>
          <p:cNvGrpSpPr/>
          <p:nvPr/>
        </p:nvGrpSpPr>
        <p:grpSpPr>
          <a:xfrm>
            <a:off x="5209727" y="1570487"/>
            <a:ext cx="1911240" cy="2301686"/>
            <a:chOff x="5209727" y="1570487"/>
            <a:chExt cx="1911240" cy="230168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14A5819-0B58-41BF-ADB5-D6007F9201F5}"/>
                    </a:ext>
                  </a:extLst>
                </p14:cNvPr>
                <p14:cNvContentPartPr/>
                <p14:nvPr/>
              </p14:nvContentPartPr>
              <p14:xfrm>
                <a:off x="5209727" y="1996007"/>
                <a:ext cx="513360" cy="442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14A5819-0B58-41BF-ADB5-D6007F9201F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00727" y="1987367"/>
                  <a:ext cx="5310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194621E-4131-40FB-B4FD-54E998B2FEAD}"/>
                    </a:ext>
                  </a:extLst>
                </p14:cNvPr>
                <p14:cNvContentPartPr/>
                <p14:nvPr/>
              </p14:nvContentPartPr>
              <p14:xfrm>
                <a:off x="5634527" y="1929767"/>
                <a:ext cx="103320" cy="208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194621E-4131-40FB-B4FD-54E998B2FEA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625887" y="1921127"/>
                  <a:ext cx="120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A9ECFB3-3E0D-4617-BA13-A8F9F970654E}"/>
                    </a:ext>
                  </a:extLst>
                </p14:cNvPr>
                <p14:cNvContentPartPr/>
                <p14:nvPr/>
              </p14:nvContentPartPr>
              <p14:xfrm>
                <a:off x="5833967" y="1570487"/>
                <a:ext cx="376920" cy="387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A9ECFB3-3E0D-4617-BA13-A8F9F970654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24967" y="1561487"/>
                  <a:ext cx="3945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438EFAF-2125-45A9-8A4B-79E14F23D1A0}"/>
                    </a:ext>
                  </a:extLst>
                </p14:cNvPr>
                <p14:cNvContentPartPr/>
                <p14:nvPr/>
              </p14:nvContentPartPr>
              <p14:xfrm>
                <a:off x="6262007" y="1736447"/>
                <a:ext cx="154440" cy="155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438EFAF-2125-45A9-8A4B-79E14F23D1A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53007" y="1727807"/>
                  <a:ext cx="172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43E1BF0-9B44-489D-9687-B465E5DAA95A}"/>
                    </a:ext>
                  </a:extLst>
                </p14:cNvPr>
                <p14:cNvContentPartPr/>
                <p14:nvPr/>
              </p14:nvContentPartPr>
              <p14:xfrm>
                <a:off x="6487367" y="1678847"/>
                <a:ext cx="311400" cy="190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43E1BF0-9B44-489D-9687-B465E5DAA95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78727" y="1669847"/>
                  <a:ext cx="329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C6666B4-FAA2-49ED-8FE8-49A3775D5108}"/>
                    </a:ext>
                  </a:extLst>
                </p14:cNvPr>
                <p14:cNvContentPartPr/>
                <p14:nvPr/>
              </p14:nvContentPartPr>
              <p14:xfrm>
                <a:off x="6882287" y="1660127"/>
                <a:ext cx="120960" cy="154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C6666B4-FAA2-49ED-8FE8-49A3775D510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873287" y="1651487"/>
                  <a:ext cx="138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6D9EAD0-EA9A-4A39-9C23-B1CD3B91CC82}"/>
                    </a:ext>
                  </a:extLst>
                </p14:cNvPr>
                <p14:cNvContentPartPr/>
                <p14:nvPr/>
              </p14:nvContentPartPr>
              <p14:xfrm>
                <a:off x="5917847" y="2018327"/>
                <a:ext cx="377280" cy="357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6D9EAD0-EA9A-4A39-9C23-B1CD3B91CC8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08847" y="2009687"/>
                  <a:ext cx="3949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2C054DD-2004-4511-9FF3-D4D753B8218A}"/>
                    </a:ext>
                  </a:extLst>
                </p14:cNvPr>
                <p14:cNvContentPartPr/>
                <p14:nvPr/>
              </p14:nvContentPartPr>
              <p14:xfrm>
                <a:off x="6388367" y="2176007"/>
                <a:ext cx="102960" cy="176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2C054DD-2004-4511-9FF3-D4D753B8218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379367" y="2167007"/>
                  <a:ext cx="120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036A6EE-9FE0-4965-9BA0-EB473191383E}"/>
                    </a:ext>
                  </a:extLst>
                </p14:cNvPr>
                <p14:cNvContentPartPr/>
                <p14:nvPr/>
              </p14:nvContentPartPr>
              <p14:xfrm>
                <a:off x="6556847" y="2177087"/>
                <a:ext cx="199440" cy="165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036A6EE-9FE0-4965-9BA0-EB47319138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548207" y="2168087"/>
                  <a:ext cx="217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634E45B-BF27-4CB9-AFA9-43119F6F4CF3}"/>
                    </a:ext>
                  </a:extLst>
                </p14:cNvPr>
                <p14:cNvContentPartPr/>
                <p14:nvPr/>
              </p14:nvContentPartPr>
              <p14:xfrm>
                <a:off x="6825047" y="1930847"/>
                <a:ext cx="295920" cy="376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634E45B-BF27-4CB9-AFA9-43119F6F4CF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816047" y="1921847"/>
                  <a:ext cx="3135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12A56E7-4F6B-4073-9B88-112056B1B75C}"/>
                    </a:ext>
                  </a:extLst>
                </p14:cNvPr>
                <p14:cNvContentPartPr/>
                <p14:nvPr/>
              </p14:nvContentPartPr>
              <p14:xfrm>
                <a:off x="6937007" y="2033087"/>
                <a:ext cx="154800" cy="65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12A56E7-4F6B-4073-9B88-112056B1B75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28367" y="2024087"/>
                  <a:ext cx="172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5F57C50-4ADD-4001-A8AB-F68ABE535D2A}"/>
                    </a:ext>
                  </a:extLst>
                </p14:cNvPr>
                <p14:cNvContentPartPr/>
                <p14:nvPr/>
              </p14:nvContentPartPr>
              <p14:xfrm>
                <a:off x="6168047" y="2474447"/>
                <a:ext cx="235080" cy="125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5F57C50-4ADD-4001-A8AB-F68ABE535D2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159407" y="2465447"/>
                  <a:ext cx="252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ECA3340-64A4-4641-BA7C-6558CDFB7278}"/>
                    </a:ext>
                  </a:extLst>
                </p14:cNvPr>
                <p14:cNvContentPartPr/>
                <p14:nvPr/>
              </p14:nvContentPartPr>
              <p14:xfrm>
                <a:off x="6303407" y="2516567"/>
                <a:ext cx="15840" cy="185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ECA3340-64A4-4641-BA7C-6558CDFB727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94767" y="2507567"/>
                  <a:ext cx="33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0025263-CFF9-4094-BAA1-A880BDA4738D}"/>
                    </a:ext>
                  </a:extLst>
                </p14:cNvPr>
                <p14:cNvContentPartPr/>
                <p14:nvPr/>
              </p14:nvContentPartPr>
              <p14:xfrm>
                <a:off x="6254807" y="2583887"/>
                <a:ext cx="347760" cy="433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0025263-CFF9-4094-BAA1-A880BDA4738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46167" y="2575247"/>
                  <a:ext cx="3654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5200F4B-9CE4-49E5-A2A5-571779D3B283}"/>
                    </a:ext>
                  </a:extLst>
                </p14:cNvPr>
                <p14:cNvContentPartPr/>
                <p14:nvPr/>
              </p14:nvContentPartPr>
              <p14:xfrm>
                <a:off x="6663767" y="2380847"/>
                <a:ext cx="68400" cy="441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5200F4B-9CE4-49E5-A2A5-571779D3B28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655127" y="2372207"/>
                  <a:ext cx="860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F492EF-75AD-4A95-946A-34B980311001}"/>
                    </a:ext>
                  </a:extLst>
                </p14:cNvPr>
                <p14:cNvContentPartPr/>
                <p14:nvPr/>
              </p14:nvContentPartPr>
              <p14:xfrm>
                <a:off x="6633527" y="2530247"/>
                <a:ext cx="166680" cy="139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F492EF-75AD-4A95-946A-34B98031100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24887" y="2521247"/>
                  <a:ext cx="184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96C44AC-B176-4C24-A62A-5D11C4F8C967}"/>
                    </a:ext>
                  </a:extLst>
                </p14:cNvPr>
                <p14:cNvContentPartPr/>
                <p14:nvPr/>
              </p14:nvContentPartPr>
              <p14:xfrm>
                <a:off x="6831167" y="2524847"/>
                <a:ext cx="128880" cy="170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96C44AC-B176-4C24-A62A-5D11C4F8C96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22527" y="2515847"/>
                  <a:ext cx="146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031EBB5-28F0-4BA7-9187-35C59929DD14}"/>
                    </a:ext>
                  </a:extLst>
                </p14:cNvPr>
                <p14:cNvContentPartPr/>
                <p14:nvPr/>
              </p14:nvContentPartPr>
              <p14:xfrm>
                <a:off x="5212607" y="2817373"/>
                <a:ext cx="605520" cy="355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031EBB5-28F0-4BA7-9187-35C59929DD1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03967" y="2808733"/>
                  <a:ext cx="6231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2C714B5-71D4-4741-9872-8CF71A12E79E}"/>
                    </a:ext>
                  </a:extLst>
                </p14:cNvPr>
                <p14:cNvContentPartPr/>
                <p14:nvPr/>
              </p14:nvContentPartPr>
              <p14:xfrm>
                <a:off x="5727407" y="3044533"/>
                <a:ext cx="122040" cy="236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2C714B5-71D4-4741-9872-8CF71A12E79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18767" y="3035893"/>
                  <a:ext cx="139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AB2E23A-4F0B-41D7-A0E9-0FDE461A565E}"/>
                    </a:ext>
                  </a:extLst>
                </p14:cNvPr>
                <p14:cNvContentPartPr/>
                <p14:nvPr/>
              </p14:nvContentPartPr>
              <p14:xfrm>
                <a:off x="5990207" y="3086653"/>
                <a:ext cx="24480" cy="217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AB2E23A-4F0B-41D7-A0E9-0FDE461A565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981567" y="3078013"/>
                  <a:ext cx="42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2F9C438-F301-4877-9881-C826494FB8FC}"/>
                    </a:ext>
                  </a:extLst>
                </p14:cNvPr>
                <p14:cNvContentPartPr/>
                <p14:nvPr/>
              </p14:nvContentPartPr>
              <p14:xfrm>
                <a:off x="6008567" y="3060373"/>
                <a:ext cx="153720" cy="178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2F9C438-F301-4877-9881-C826494FB8F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99567" y="3051373"/>
                  <a:ext cx="171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454B57A-025B-40E7-B2AC-D4329D48EF58}"/>
                    </a:ext>
                  </a:extLst>
                </p14:cNvPr>
                <p14:cNvContentPartPr/>
                <p14:nvPr/>
              </p14:nvContentPartPr>
              <p14:xfrm>
                <a:off x="6146807" y="2977213"/>
                <a:ext cx="64800" cy="291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454B57A-025B-40E7-B2AC-D4329D48EF5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138167" y="2968573"/>
                  <a:ext cx="82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C1DDD06-AEA6-4EC3-813A-4E1DCF0A1B8B}"/>
                    </a:ext>
                  </a:extLst>
                </p14:cNvPr>
                <p14:cNvContentPartPr/>
                <p14:nvPr/>
              </p14:nvContentPartPr>
              <p14:xfrm>
                <a:off x="6246527" y="3110413"/>
                <a:ext cx="97200" cy="141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C1DDD06-AEA6-4EC3-813A-4E1DCF0A1B8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37527" y="3101413"/>
                  <a:ext cx="114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4E5093B-A11E-4320-9F63-53CC15AA3A6A}"/>
                    </a:ext>
                  </a:extLst>
                </p14:cNvPr>
                <p14:cNvContentPartPr/>
                <p14:nvPr/>
              </p14:nvContentPartPr>
              <p14:xfrm>
                <a:off x="5917847" y="3458173"/>
                <a:ext cx="21240" cy="156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4E5093B-A11E-4320-9F63-53CC15AA3A6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909207" y="3449173"/>
                  <a:ext cx="38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386152F-BD17-4777-A2B4-1EB1C8F8029A}"/>
                    </a:ext>
                  </a:extLst>
                </p14:cNvPr>
                <p14:cNvContentPartPr/>
                <p14:nvPr/>
              </p14:nvContentPartPr>
              <p14:xfrm>
                <a:off x="5899847" y="3370333"/>
                <a:ext cx="170640" cy="223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386152F-BD17-4777-A2B4-1EB1C8F8029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890847" y="3361693"/>
                  <a:ext cx="188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4E38134-5530-4CFF-8D8B-EE9158617CF7}"/>
                    </a:ext>
                  </a:extLst>
                </p14:cNvPr>
                <p14:cNvContentPartPr/>
                <p14:nvPr/>
              </p14:nvContentPartPr>
              <p14:xfrm>
                <a:off x="6080567" y="3485533"/>
                <a:ext cx="134280" cy="104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4E38134-5530-4CFF-8D8B-EE9158617CF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71567" y="3476533"/>
                  <a:ext cx="151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A825170-BC00-42B6-B0A4-E1F5BEF67AA2}"/>
                    </a:ext>
                  </a:extLst>
                </p14:cNvPr>
                <p14:cNvContentPartPr/>
                <p14:nvPr/>
              </p14:nvContentPartPr>
              <p14:xfrm>
                <a:off x="6276407" y="3466813"/>
                <a:ext cx="119880" cy="100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A825170-BC00-42B6-B0A4-E1F5BEF67AA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267767" y="3457813"/>
                  <a:ext cx="137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C20B80D-F1C6-42F7-A965-3B47FC293AD4}"/>
                    </a:ext>
                  </a:extLst>
                </p14:cNvPr>
                <p14:cNvContentPartPr/>
                <p14:nvPr/>
              </p14:nvContentPartPr>
              <p14:xfrm>
                <a:off x="6419687" y="3329653"/>
                <a:ext cx="150120" cy="201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C20B80D-F1C6-42F7-A965-3B47FC293AD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10687" y="3320653"/>
                  <a:ext cx="167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3C25CAD-DBF9-4B67-9C70-5DD38EB0BD2A}"/>
                    </a:ext>
                  </a:extLst>
                </p14:cNvPr>
                <p14:cNvContentPartPr/>
                <p14:nvPr/>
              </p14:nvContentPartPr>
              <p14:xfrm>
                <a:off x="6632087" y="3397333"/>
                <a:ext cx="112320" cy="109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3C25CAD-DBF9-4B67-9C70-5DD38EB0BD2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23447" y="3388693"/>
                  <a:ext cx="129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1BB460F-B25E-4611-858E-4AA530C3D7A9}"/>
                    </a:ext>
                  </a:extLst>
                </p14:cNvPr>
                <p14:cNvContentPartPr/>
                <p14:nvPr/>
              </p14:nvContentPartPr>
              <p14:xfrm>
                <a:off x="6776807" y="3356293"/>
                <a:ext cx="194760" cy="1162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1BB460F-B25E-4611-858E-4AA530C3D7A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68167" y="3347293"/>
                  <a:ext cx="212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BAA6FA3-345F-42A0-AF1F-C8385410B794}"/>
                    </a:ext>
                  </a:extLst>
                </p14:cNvPr>
                <p14:cNvContentPartPr/>
                <p14:nvPr/>
              </p14:nvContentPartPr>
              <p14:xfrm>
                <a:off x="6014327" y="3658333"/>
                <a:ext cx="174960" cy="213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BAA6FA3-345F-42A0-AF1F-C8385410B79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005687" y="3649693"/>
                  <a:ext cx="192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92A8CC7-8A75-4871-B112-9A2DBB244CCE}"/>
                    </a:ext>
                  </a:extLst>
                </p14:cNvPr>
                <p14:cNvContentPartPr/>
                <p14:nvPr/>
              </p14:nvContentPartPr>
              <p14:xfrm>
                <a:off x="6065447" y="3750853"/>
                <a:ext cx="115560" cy="38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92A8CC7-8A75-4871-B112-9A2DBB244CC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056447" y="3741853"/>
                  <a:ext cx="133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81A7800-23B0-4322-A15D-F264179E9477}"/>
                    </a:ext>
                  </a:extLst>
                </p14:cNvPr>
                <p14:cNvContentPartPr/>
                <p14:nvPr/>
              </p14:nvContentPartPr>
              <p14:xfrm>
                <a:off x="6217007" y="3709093"/>
                <a:ext cx="87120" cy="137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81A7800-23B0-4322-A15D-F264179E947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208367" y="3700093"/>
                  <a:ext cx="104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6A6488F-7DE0-4FC7-9C79-D9173A7F971E}"/>
                    </a:ext>
                  </a:extLst>
                </p14:cNvPr>
                <p14:cNvContentPartPr/>
                <p14:nvPr/>
              </p14:nvContentPartPr>
              <p14:xfrm>
                <a:off x="6337247" y="3697213"/>
                <a:ext cx="122040" cy="159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6A6488F-7DE0-4FC7-9C79-D9173A7F971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328247" y="3688213"/>
                  <a:ext cx="139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1C96644-FF36-4AB8-A407-70848A3D750C}"/>
                    </a:ext>
                  </a:extLst>
                </p14:cNvPr>
                <p14:cNvContentPartPr/>
                <p14:nvPr/>
              </p14:nvContentPartPr>
              <p14:xfrm>
                <a:off x="6472607" y="3687493"/>
                <a:ext cx="106200" cy="120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1C96644-FF36-4AB8-A407-70848A3D750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463967" y="3678853"/>
                  <a:ext cx="12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10EDE91-123D-43F1-9C5C-AB93B98AEE15}"/>
                    </a:ext>
                  </a:extLst>
                </p14:cNvPr>
                <p14:cNvContentPartPr/>
                <p14:nvPr/>
              </p14:nvContentPartPr>
              <p14:xfrm>
                <a:off x="6613727" y="3658333"/>
                <a:ext cx="151560" cy="126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10EDE91-123D-43F1-9C5C-AB93B98AEE1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604727" y="3649333"/>
                  <a:ext cx="169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6D7C3BA-EDF8-479E-8557-0446A0ECDD99}"/>
                    </a:ext>
                  </a:extLst>
                </p14:cNvPr>
                <p14:cNvContentPartPr/>
                <p14:nvPr/>
              </p14:nvContentPartPr>
              <p14:xfrm>
                <a:off x="6734687" y="3609013"/>
                <a:ext cx="148320" cy="157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6D7C3BA-EDF8-479E-8557-0446A0ECDD9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25687" y="3600373"/>
                  <a:ext cx="16596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D158754D-31AD-40A7-84FA-DDBA6CCF5AFE}"/>
              </a:ext>
            </a:extLst>
          </p:cNvPr>
          <p:cNvGrpSpPr/>
          <p:nvPr/>
        </p:nvGrpSpPr>
        <p:grpSpPr>
          <a:xfrm>
            <a:off x="2225687" y="1564213"/>
            <a:ext cx="1107000" cy="900360"/>
            <a:chOff x="2225687" y="1564213"/>
            <a:chExt cx="1107000" cy="900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3CE4504-0FC4-4BCD-9AF5-4B6688372150}"/>
                    </a:ext>
                  </a:extLst>
                </p14:cNvPr>
                <p14:cNvContentPartPr/>
                <p14:nvPr/>
              </p14:nvContentPartPr>
              <p14:xfrm>
                <a:off x="2934167" y="1918813"/>
                <a:ext cx="398520" cy="545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3CE4504-0FC4-4BCD-9AF5-4B668837215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925167" y="1910173"/>
                  <a:ext cx="4161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3F5D024-2F18-406C-9407-055A6BB8B622}"/>
                    </a:ext>
                  </a:extLst>
                </p14:cNvPr>
                <p14:cNvContentPartPr/>
                <p14:nvPr/>
              </p14:nvContentPartPr>
              <p14:xfrm>
                <a:off x="2880167" y="1914133"/>
                <a:ext cx="182520" cy="2012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3F5D024-2F18-406C-9407-055A6BB8B62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71527" y="1905493"/>
                  <a:ext cx="20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28A4133-0E95-448D-B938-6F43CBF97914}"/>
                    </a:ext>
                  </a:extLst>
                </p14:cNvPr>
                <p14:cNvContentPartPr/>
                <p14:nvPr/>
              </p14:nvContentPartPr>
              <p14:xfrm>
                <a:off x="2403527" y="1564213"/>
                <a:ext cx="203040" cy="210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28A4133-0E95-448D-B938-6F43CBF9791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394887" y="1555213"/>
                  <a:ext cx="220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9F41667-55D1-46B9-B2E5-12E9E327B547}"/>
                    </a:ext>
                  </a:extLst>
                </p14:cNvPr>
                <p14:cNvContentPartPr/>
                <p14:nvPr/>
              </p14:nvContentPartPr>
              <p14:xfrm>
                <a:off x="2677847" y="1593733"/>
                <a:ext cx="102960" cy="142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9F41667-55D1-46B9-B2E5-12E9E327B54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668847" y="1584733"/>
                  <a:ext cx="120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B593C6A-ED8C-4BA0-A741-9F57D94498E2}"/>
                    </a:ext>
                  </a:extLst>
                </p14:cNvPr>
                <p14:cNvContentPartPr/>
                <p14:nvPr/>
              </p14:nvContentPartPr>
              <p14:xfrm>
                <a:off x="2225687" y="1869493"/>
                <a:ext cx="169920" cy="254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B593C6A-ED8C-4BA0-A741-9F57D94498E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17047" y="1860853"/>
                  <a:ext cx="187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26077CF-3754-4084-B6FA-DD26945BC11D}"/>
                    </a:ext>
                  </a:extLst>
                </p14:cNvPr>
                <p14:cNvContentPartPr/>
                <p14:nvPr/>
              </p14:nvContentPartPr>
              <p14:xfrm>
                <a:off x="2433767" y="1978213"/>
                <a:ext cx="24120" cy="131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26077CF-3754-4084-B6FA-DD26945BC11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25127" y="1969213"/>
                  <a:ext cx="41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2FE27B2-2D0F-4FCD-9A4B-3513EBD2F696}"/>
                    </a:ext>
                  </a:extLst>
                </p14:cNvPr>
                <p14:cNvContentPartPr/>
                <p14:nvPr/>
              </p14:nvContentPartPr>
              <p14:xfrm>
                <a:off x="2461127" y="1940773"/>
                <a:ext cx="5760" cy="29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2FE27B2-2D0F-4FCD-9A4B-3513EBD2F69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52127" y="1932133"/>
                  <a:ext cx="23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5600DC9-FC51-442D-B438-6FCE68FDD859}"/>
                    </a:ext>
                  </a:extLst>
                </p14:cNvPr>
                <p14:cNvContentPartPr/>
                <p14:nvPr/>
              </p14:nvContentPartPr>
              <p14:xfrm>
                <a:off x="2506487" y="1981453"/>
                <a:ext cx="139320" cy="460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5600DC9-FC51-442D-B438-6FCE68FDD8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497487" y="1972453"/>
                  <a:ext cx="1569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450C045-A096-4985-9806-0FB41DE31C31}"/>
                    </a:ext>
                  </a:extLst>
                </p14:cNvPr>
                <p14:cNvContentPartPr/>
                <p14:nvPr/>
              </p14:nvContentPartPr>
              <p14:xfrm>
                <a:off x="2637167" y="1958053"/>
                <a:ext cx="135000" cy="156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450C045-A096-4985-9806-0FB41DE31C3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28167" y="1949053"/>
                  <a:ext cx="152640" cy="17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29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112983" y="-1620534"/>
            <a:ext cx="8706939" cy="62585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7638BFA-BF7D-4183-87B1-C93FB35365E3}"/>
                  </a:ext>
                </a:extLst>
              </p14:cNvPr>
              <p14:cNvContentPartPr/>
              <p14:nvPr/>
            </p14:nvContentPartPr>
            <p14:xfrm>
              <a:off x="7831025" y="951425"/>
              <a:ext cx="5400" cy="18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7638BFA-BF7D-4183-87B1-C93FB35365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2385" y="942425"/>
                <a:ext cx="23040" cy="19440"/>
              </a:xfrm>
              <a:prstGeom prst="rect">
                <a:avLst/>
              </a:prstGeom>
            </p:spPr>
          </p:pic>
        </mc:Fallback>
      </mc:AlternateContent>
      <p:pic>
        <p:nvPicPr>
          <p:cNvPr id="185" name="Picture 184">
            <a:extLst>
              <a:ext uri="{FF2B5EF4-FFF2-40B4-BE49-F238E27FC236}">
                <a16:creationId xmlns:a16="http://schemas.microsoft.com/office/drawing/2014/main" id="{50460538-C689-4E77-9B15-6D347A9AD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8318" y="269421"/>
            <a:ext cx="8134350" cy="445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1BF5005-BF27-4261-A917-B402B4A5F6A0}"/>
                  </a:ext>
                </a:extLst>
              </p14:cNvPr>
              <p14:cNvContentPartPr/>
              <p14:nvPr/>
            </p14:nvContentPartPr>
            <p14:xfrm>
              <a:off x="2732953" y="97367"/>
              <a:ext cx="6480" cy="104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1BF5005-BF27-4261-A917-B402B4A5F6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4313" y="88367"/>
                <a:ext cx="2412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0171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041070" y="367393"/>
            <a:ext cx="5225143" cy="46618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64FFC-0C14-4677-B902-DAD0FD01987A}"/>
              </a:ext>
            </a:extLst>
          </p:cNvPr>
          <p:cNvSpPr txBox="1"/>
          <p:nvPr/>
        </p:nvSpPr>
        <p:spPr>
          <a:xfrm>
            <a:off x="3261282" y="1097419"/>
            <a:ext cx="278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mic Sans MS" panose="030F0702030302020204" pitchFamily="66" charset="0"/>
              </a:rPr>
              <a:t>PTransform</a:t>
            </a:r>
            <a:endParaRPr lang="en-US" sz="36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DD6F01A-98CB-454F-93D7-AFAFF5BD2BCE}"/>
              </a:ext>
            </a:extLst>
          </p:cNvPr>
          <p:cNvGrpSpPr/>
          <p:nvPr/>
        </p:nvGrpSpPr>
        <p:grpSpPr>
          <a:xfrm>
            <a:off x="2107247" y="1737373"/>
            <a:ext cx="5107320" cy="3435480"/>
            <a:chOff x="2107247" y="1737373"/>
            <a:chExt cx="5107320" cy="343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6824D4-5832-4953-89BF-3799F03EE415}"/>
                    </a:ext>
                  </a:extLst>
                </p14:cNvPr>
                <p14:cNvContentPartPr/>
                <p14:nvPr/>
              </p14:nvContentPartPr>
              <p14:xfrm>
                <a:off x="6376127" y="3681733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6824D4-5832-4953-89BF-3799F03EE4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67127" y="36730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0690394-BE8F-4690-9FBE-D9C636EEA07B}"/>
                </a:ext>
              </a:extLst>
            </p:cNvPr>
            <p:cNvGrpSpPr/>
            <p:nvPr/>
          </p:nvGrpSpPr>
          <p:grpSpPr>
            <a:xfrm>
              <a:off x="2642207" y="1956973"/>
              <a:ext cx="129960" cy="164160"/>
              <a:chOff x="2642207" y="1956973"/>
              <a:chExt cx="129960" cy="1641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353A1DE9-188F-48B0-B8AE-8D01917D25F9}"/>
                      </a:ext>
                    </a:extLst>
                  </p14:cNvPr>
                  <p14:cNvContentPartPr/>
                  <p14:nvPr/>
                </p14:nvContentPartPr>
                <p14:xfrm>
                  <a:off x="2668847" y="1974973"/>
                  <a:ext cx="66960" cy="1310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353A1DE9-188F-48B0-B8AE-8D01917D25F9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659847" y="1965973"/>
                    <a:ext cx="8460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E306E957-BC05-41DA-AC77-2363EE8DB5B8}"/>
                      </a:ext>
                    </a:extLst>
                  </p14:cNvPr>
                  <p14:cNvContentPartPr/>
                  <p14:nvPr/>
                </p14:nvContentPartPr>
                <p14:xfrm>
                  <a:off x="2662727" y="1980013"/>
                  <a:ext cx="96120" cy="1216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E306E957-BC05-41DA-AC77-2363EE8DB5B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654087" y="1971013"/>
                    <a:ext cx="11376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9BCD960F-09B8-463E-982C-FBD401CFEBBD}"/>
                      </a:ext>
                    </a:extLst>
                  </p14:cNvPr>
                  <p14:cNvContentPartPr/>
                  <p14:nvPr/>
                </p14:nvContentPartPr>
                <p14:xfrm>
                  <a:off x="2668847" y="1956973"/>
                  <a:ext cx="15840" cy="1641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9BCD960F-09B8-463E-982C-FBD401CFEBB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659847" y="1947973"/>
                    <a:ext cx="3348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B6466C28-DB1C-472C-9A3E-B540B57D1856}"/>
                      </a:ext>
                    </a:extLst>
                  </p14:cNvPr>
                  <p14:cNvContentPartPr/>
                  <p14:nvPr/>
                </p14:nvContentPartPr>
                <p14:xfrm>
                  <a:off x="2642207" y="2051653"/>
                  <a:ext cx="129960" cy="306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B6466C28-DB1C-472C-9A3E-B540B57D18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33207" y="2042653"/>
                    <a:ext cx="147600" cy="4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0485BB6-FA80-4196-B38B-4E3C34149123}"/>
                </a:ext>
              </a:extLst>
            </p:cNvPr>
            <p:cNvGrpSpPr/>
            <p:nvPr/>
          </p:nvGrpSpPr>
          <p:grpSpPr>
            <a:xfrm>
              <a:off x="2988167" y="1812613"/>
              <a:ext cx="861120" cy="316800"/>
              <a:chOff x="2988167" y="1812613"/>
              <a:chExt cx="861120" cy="3168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5890506F-1CA9-424A-8553-B90E4B070366}"/>
                      </a:ext>
                    </a:extLst>
                  </p14:cNvPr>
                  <p14:cNvContentPartPr/>
                  <p14:nvPr/>
                </p14:nvContentPartPr>
                <p14:xfrm>
                  <a:off x="3000407" y="1906933"/>
                  <a:ext cx="48960" cy="2138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5890506F-1CA9-424A-8553-B90E4B070366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991767" y="1898293"/>
                    <a:ext cx="6660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1608A6E1-11B2-497F-893A-D0905F53CCEB}"/>
                      </a:ext>
                    </a:extLst>
                  </p14:cNvPr>
                  <p14:cNvContentPartPr/>
                  <p14:nvPr/>
                </p14:nvContentPartPr>
                <p14:xfrm>
                  <a:off x="2988167" y="1901893"/>
                  <a:ext cx="275400" cy="2275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1608A6E1-11B2-497F-893A-D0905F53CCE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979527" y="1892893"/>
                    <a:ext cx="29304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C3D3FCA6-995E-45A0-8AE8-6457250AE7E4}"/>
                      </a:ext>
                    </a:extLst>
                  </p14:cNvPr>
                  <p14:cNvContentPartPr/>
                  <p14:nvPr/>
                </p14:nvContentPartPr>
                <p14:xfrm>
                  <a:off x="3322607" y="1945813"/>
                  <a:ext cx="166320" cy="135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C3D3FCA6-995E-45A0-8AE8-6457250AE7E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313967" y="1936813"/>
                    <a:ext cx="18396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2368E4DC-72CA-4D09-94FE-70DB163211EC}"/>
                      </a:ext>
                    </a:extLst>
                  </p14:cNvPr>
                  <p14:cNvContentPartPr/>
                  <p14:nvPr/>
                </p14:nvContentPartPr>
                <p14:xfrm>
                  <a:off x="3515927" y="1812613"/>
                  <a:ext cx="39600" cy="2408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2368E4DC-72CA-4D09-94FE-70DB163211E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06927" y="1803973"/>
                    <a:ext cx="5724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9C46AD75-C2FE-4F57-9BC2-4FA70F0DE67A}"/>
                      </a:ext>
                    </a:extLst>
                  </p14:cNvPr>
                  <p14:cNvContentPartPr/>
                  <p14:nvPr/>
                </p14:nvContentPartPr>
                <p14:xfrm>
                  <a:off x="3551927" y="1933933"/>
                  <a:ext cx="94680" cy="1944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9C46AD75-C2FE-4F57-9BC2-4FA70F0DE67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543287" y="1924933"/>
                    <a:ext cx="11232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E5943EA-7040-4386-AA67-17C196494FF5}"/>
                      </a:ext>
                    </a:extLst>
                  </p14:cNvPr>
                  <p14:cNvContentPartPr/>
                  <p14:nvPr/>
                </p14:nvContentPartPr>
                <p14:xfrm>
                  <a:off x="3691967" y="1912333"/>
                  <a:ext cx="157320" cy="1407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E5943EA-7040-4386-AA67-17C196494FF5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83327" y="1903693"/>
                    <a:ext cx="174960" cy="158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DBB34FD-059B-456B-AE06-7F01F90E0015}"/>
                </a:ext>
              </a:extLst>
            </p:cNvPr>
            <p:cNvGrpSpPr/>
            <p:nvPr/>
          </p:nvGrpSpPr>
          <p:grpSpPr>
            <a:xfrm>
              <a:off x="4064567" y="1737373"/>
              <a:ext cx="1470600" cy="613800"/>
              <a:chOff x="4064567" y="1737373"/>
              <a:chExt cx="1470600" cy="6138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5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F76868E3-29A2-4C40-818D-BB51EEB0C536}"/>
                      </a:ext>
                    </a:extLst>
                  </p14:cNvPr>
                  <p14:cNvContentPartPr/>
                  <p14:nvPr/>
                </p14:nvContentPartPr>
                <p14:xfrm>
                  <a:off x="4064567" y="1835293"/>
                  <a:ext cx="121320" cy="2181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F76868E3-29A2-4C40-818D-BB51EEB0C53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055567" y="1826653"/>
                    <a:ext cx="13896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7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EBED2492-01E1-4226-91A8-57C4DA657188}"/>
                      </a:ext>
                    </a:extLst>
                  </p14:cNvPr>
                  <p14:cNvContentPartPr/>
                  <p14:nvPr/>
                </p14:nvContentPartPr>
                <p14:xfrm>
                  <a:off x="4233407" y="1906933"/>
                  <a:ext cx="9360" cy="44424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EBED2492-01E1-4226-91A8-57C4DA657188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224767" y="1898293"/>
                    <a:ext cx="27000" cy="46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CFDF8E8B-8179-432A-8ED2-CE354DEA8789}"/>
                      </a:ext>
                    </a:extLst>
                  </p14:cNvPr>
                  <p14:cNvContentPartPr/>
                  <p14:nvPr/>
                </p14:nvContentPartPr>
                <p14:xfrm>
                  <a:off x="4239167" y="1873813"/>
                  <a:ext cx="118080" cy="1569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CFDF8E8B-8179-432A-8ED2-CE354DEA878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230167" y="1864813"/>
                    <a:ext cx="13572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1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CA8D1E25-D736-49C9-8290-55E89D85C0AD}"/>
                      </a:ext>
                    </a:extLst>
                  </p14:cNvPr>
                  <p14:cNvContentPartPr/>
                  <p14:nvPr/>
                </p14:nvContentPartPr>
                <p14:xfrm>
                  <a:off x="4392527" y="1878133"/>
                  <a:ext cx="81000" cy="15732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CA8D1E25-D736-49C9-8290-55E89D85C0A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383887" y="1869133"/>
                    <a:ext cx="986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6FD76D07-D082-4BE1-98FE-B972634CF271}"/>
                      </a:ext>
                    </a:extLst>
                  </p14:cNvPr>
                  <p14:cNvContentPartPr/>
                  <p14:nvPr/>
                </p14:nvContentPartPr>
                <p14:xfrm>
                  <a:off x="4549847" y="1878853"/>
                  <a:ext cx="67320" cy="15372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6FD76D07-D082-4BE1-98FE-B972634CF27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540847" y="1870213"/>
                    <a:ext cx="8496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5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1D84D03E-DC75-4B3E-B785-2E52846FB047}"/>
                      </a:ext>
                    </a:extLst>
                  </p14:cNvPr>
                  <p14:cNvContentPartPr/>
                  <p14:nvPr/>
                </p14:nvContentPartPr>
                <p14:xfrm>
                  <a:off x="4718327" y="1883173"/>
                  <a:ext cx="198000" cy="1461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1D84D03E-DC75-4B3E-B785-2E52846FB047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709327" y="1874533"/>
                    <a:ext cx="21564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7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C0B8FA41-78BF-43CE-9B48-572A3D43F8A4}"/>
                      </a:ext>
                    </a:extLst>
                  </p14:cNvPr>
                  <p14:cNvContentPartPr/>
                  <p14:nvPr/>
                </p14:nvContentPartPr>
                <p14:xfrm>
                  <a:off x="4926407" y="1737373"/>
                  <a:ext cx="72000" cy="29484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C0B8FA41-78BF-43CE-9B48-572A3D43F8A4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917767" y="1728733"/>
                    <a:ext cx="89640" cy="31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9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437185AC-7072-45F3-AF78-416D0999744B}"/>
                      </a:ext>
                    </a:extLst>
                  </p14:cNvPr>
                  <p14:cNvContentPartPr/>
                  <p14:nvPr/>
                </p14:nvContentPartPr>
                <p14:xfrm>
                  <a:off x="4981127" y="1881373"/>
                  <a:ext cx="131040" cy="1296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437185AC-7072-45F3-AF78-416D0999744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972127" y="1872733"/>
                    <a:ext cx="14868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1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E50D05F5-E251-433A-8B4C-B6B2BE112B85}"/>
                      </a:ext>
                    </a:extLst>
                  </p14:cNvPr>
                  <p14:cNvContentPartPr/>
                  <p14:nvPr/>
                </p14:nvContentPartPr>
                <p14:xfrm>
                  <a:off x="5113247" y="1782013"/>
                  <a:ext cx="9360" cy="2376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E50D05F5-E251-433A-8B4C-B6B2BE112B8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104247" y="1773013"/>
                    <a:ext cx="2700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3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0B5AE93C-6584-4E65-8309-F491A4C65B2A}"/>
                      </a:ext>
                    </a:extLst>
                  </p14:cNvPr>
                  <p14:cNvContentPartPr/>
                  <p14:nvPr/>
                </p14:nvContentPartPr>
                <p14:xfrm>
                  <a:off x="5176247" y="1869493"/>
                  <a:ext cx="73440" cy="1281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0B5AE93C-6584-4E65-8309-F491A4C65B2A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167607" y="1860853"/>
                    <a:ext cx="910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5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6908A3C2-A852-404A-8BFF-5E248E30E5C1}"/>
                      </a:ext>
                    </a:extLst>
                  </p14:cNvPr>
                  <p14:cNvContentPartPr/>
                  <p14:nvPr/>
                </p14:nvContentPartPr>
                <p14:xfrm>
                  <a:off x="5282087" y="1789573"/>
                  <a:ext cx="253080" cy="1958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6908A3C2-A852-404A-8BFF-5E248E30E5C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73447" y="1780933"/>
                    <a:ext cx="270720" cy="213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9FBC94D-D85B-4C77-8ACF-9A298D573DD6}"/>
                </a:ext>
              </a:extLst>
            </p:cNvPr>
            <p:cNvGrpSpPr/>
            <p:nvPr/>
          </p:nvGrpSpPr>
          <p:grpSpPr>
            <a:xfrm>
              <a:off x="2107247" y="2458093"/>
              <a:ext cx="1668600" cy="308880"/>
              <a:chOff x="2107247" y="2458093"/>
              <a:chExt cx="1668600" cy="308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E22520AF-238D-4D2D-8DA7-9DBE5F0138D8}"/>
                      </a:ext>
                    </a:extLst>
                  </p14:cNvPr>
                  <p14:cNvContentPartPr/>
                  <p14:nvPr/>
                </p14:nvContentPartPr>
                <p14:xfrm>
                  <a:off x="2236847" y="2551333"/>
                  <a:ext cx="7920" cy="21564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E22520AF-238D-4D2D-8DA7-9DBE5F0138D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2227847" y="2542333"/>
                    <a:ext cx="2556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45D46238-22FA-406D-8F57-4DF3D6547123}"/>
                      </a:ext>
                    </a:extLst>
                  </p14:cNvPr>
                  <p14:cNvContentPartPr/>
                  <p14:nvPr/>
                </p14:nvContentPartPr>
                <p14:xfrm>
                  <a:off x="2107247" y="2459173"/>
                  <a:ext cx="311760" cy="1990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45D46238-22FA-406D-8F57-4DF3D6547123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2098607" y="2450533"/>
                    <a:ext cx="32940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17499466-CFAE-4651-BC28-3A328A8181F6}"/>
                      </a:ext>
                    </a:extLst>
                  </p14:cNvPr>
                  <p14:cNvContentPartPr/>
                  <p14:nvPr/>
                </p14:nvContentPartPr>
                <p14:xfrm>
                  <a:off x="2446007" y="2619013"/>
                  <a:ext cx="129960" cy="12276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17499466-CFAE-4651-BC28-3A328A8181F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437367" y="2610013"/>
                    <a:ext cx="14760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8AD7F6C2-8B2E-4FC5-B606-7C3266561F0B}"/>
                      </a:ext>
                    </a:extLst>
                  </p14:cNvPr>
                  <p14:cNvContentPartPr/>
                  <p14:nvPr/>
                </p14:nvContentPartPr>
                <p14:xfrm>
                  <a:off x="2624927" y="2625853"/>
                  <a:ext cx="90000" cy="9036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AD7F6C2-8B2E-4FC5-B606-7C3266561F0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615927" y="2616853"/>
                    <a:ext cx="10764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59E3F6A2-EB70-4D42-A014-3AF66CA7940B}"/>
                      </a:ext>
                    </a:extLst>
                  </p14:cNvPr>
                  <p14:cNvContentPartPr/>
                  <p14:nvPr/>
                </p14:nvContentPartPr>
                <p14:xfrm>
                  <a:off x="2735447" y="2533693"/>
                  <a:ext cx="48600" cy="19296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59E3F6A2-EB70-4D42-A014-3AF66CA7940B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726447" y="2525053"/>
                    <a:ext cx="6624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A5799191-3DBB-4974-9204-4186CE1B13D9}"/>
                      </a:ext>
                    </a:extLst>
                  </p14:cNvPr>
                  <p14:cNvContentPartPr/>
                  <p14:nvPr/>
                </p14:nvContentPartPr>
                <p14:xfrm>
                  <a:off x="2833727" y="2529013"/>
                  <a:ext cx="43920" cy="19800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A5799191-3DBB-4974-9204-4186CE1B13D9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824727" y="2520013"/>
                    <a:ext cx="6156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193F82EF-30BC-4BF6-962B-FC60494920E4}"/>
                      </a:ext>
                    </a:extLst>
                  </p14:cNvPr>
                  <p14:cNvContentPartPr/>
                  <p14:nvPr/>
                </p14:nvContentPartPr>
                <p14:xfrm>
                  <a:off x="2955047" y="2585173"/>
                  <a:ext cx="75960" cy="12564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193F82EF-30BC-4BF6-962B-FC60494920E4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946047" y="2576173"/>
                    <a:ext cx="9360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3FD607E5-F117-4C46-8A83-85A83F589B7F}"/>
                      </a:ext>
                    </a:extLst>
                  </p14:cNvPr>
                  <p14:cNvContentPartPr/>
                  <p14:nvPr/>
                </p14:nvContentPartPr>
                <p14:xfrm>
                  <a:off x="3094007" y="2578333"/>
                  <a:ext cx="108720" cy="12636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3FD607E5-F117-4C46-8A83-85A83F589B7F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085007" y="2569693"/>
                    <a:ext cx="12636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EBBE6D04-19B3-4602-9DEC-A135AC68AF51}"/>
                      </a:ext>
                    </a:extLst>
                  </p14:cNvPr>
                  <p14:cNvContentPartPr/>
                  <p14:nvPr/>
                </p14:nvContentPartPr>
                <p14:xfrm>
                  <a:off x="3235487" y="2459533"/>
                  <a:ext cx="39600" cy="22896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EBBE6D04-19B3-4602-9DEC-A135AC68AF51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226847" y="2450893"/>
                    <a:ext cx="57240" cy="24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371111DF-324C-4907-B8FC-94C1F64E4FEB}"/>
                      </a:ext>
                    </a:extLst>
                  </p14:cNvPr>
                  <p14:cNvContentPartPr/>
                  <p14:nvPr/>
                </p14:nvContentPartPr>
                <p14:xfrm>
                  <a:off x="3259607" y="2560333"/>
                  <a:ext cx="145080" cy="14184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371111DF-324C-4907-B8FC-94C1F64E4FEB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250967" y="2551693"/>
                    <a:ext cx="1627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DF4EF01F-F090-48DA-BFB0-2D34D6192A0C}"/>
                      </a:ext>
                    </a:extLst>
                  </p14:cNvPr>
                  <p14:cNvContentPartPr/>
                  <p14:nvPr/>
                </p14:nvContentPartPr>
                <p14:xfrm>
                  <a:off x="3401447" y="2458093"/>
                  <a:ext cx="6480" cy="1404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DF4EF01F-F090-48DA-BFB0-2D34D6192A0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392447" y="2449093"/>
                    <a:ext cx="241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771C748A-C816-41F5-BBF9-EECDAAE3BD8C}"/>
                      </a:ext>
                    </a:extLst>
                  </p14:cNvPr>
                  <p14:cNvContentPartPr/>
                  <p14:nvPr/>
                </p14:nvContentPartPr>
                <p14:xfrm>
                  <a:off x="3461927" y="2547733"/>
                  <a:ext cx="79560" cy="11412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771C748A-C816-41F5-BBF9-EECDAAE3BD8C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452927" y="2539093"/>
                    <a:ext cx="9720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B8FA3F42-F815-4DB2-AD01-8826A5949A50}"/>
                      </a:ext>
                    </a:extLst>
                  </p14:cNvPr>
                  <p14:cNvContentPartPr/>
                  <p14:nvPr/>
                </p14:nvContentPartPr>
                <p14:xfrm>
                  <a:off x="3588287" y="2519293"/>
                  <a:ext cx="187560" cy="15768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B8FA3F42-F815-4DB2-AD01-8826A5949A5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579287" y="2510653"/>
                    <a:ext cx="205200" cy="175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C8BF326C-ED46-4D79-A885-805806E07919}"/>
                </a:ext>
              </a:extLst>
            </p:cNvPr>
            <p:cNvGrpSpPr/>
            <p:nvPr/>
          </p:nvGrpSpPr>
          <p:grpSpPr>
            <a:xfrm>
              <a:off x="3950087" y="2371693"/>
              <a:ext cx="1585800" cy="207000"/>
              <a:chOff x="3950087" y="2371693"/>
              <a:chExt cx="1585800" cy="20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F2B4EF9C-F807-423B-BD9B-FA8996279143}"/>
                      </a:ext>
                    </a:extLst>
                  </p14:cNvPr>
                  <p14:cNvContentPartPr/>
                  <p14:nvPr/>
                </p14:nvContentPartPr>
                <p14:xfrm>
                  <a:off x="3950087" y="2453053"/>
                  <a:ext cx="1492200" cy="12564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F2B4EF9C-F807-423B-BD9B-FA8996279143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941087" y="2444053"/>
                    <a:ext cx="150984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2B621A3A-AF98-4BAD-BCA7-80FC31901891}"/>
                      </a:ext>
                    </a:extLst>
                  </p14:cNvPr>
                  <p14:cNvContentPartPr/>
                  <p14:nvPr/>
                </p14:nvContentPartPr>
                <p14:xfrm>
                  <a:off x="5417807" y="2371693"/>
                  <a:ext cx="118080" cy="19008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2B621A3A-AF98-4BAD-BCA7-80FC31901891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5408807" y="2362693"/>
                    <a:ext cx="135720" cy="20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1D702252-F007-4F86-8906-15C3BB08AA47}"/>
                </a:ext>
              </a:extLst>
            </p:cNvPr>
            <p:cNvGrpSpPr/>
            <p:nvPr/>
          </p:nvGrpSpPr>
          <p:grpSpPr>
            <a:xfrm>
              <a:off x="5487647" y="2084413"/>
              <a:ext cx="1726920" cy="446760"/>
              <a:chOff x="5487647" y="2084413"/>
              <a:chExt cx="1726920" cy="44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9AF17F39-861C-41B5-969B-561214B0BCBD}"/>
                      </a:ext>
                    </a:extLst>
                  </p14:cNvPr>
                  <p14:cNvContentPartPr/>
                  <p14:nvPr/>
                </p14:nvContentPartPr>
                <p14:xfrm>
                  <a:off x="5637767" y="2239573"/>
                  <a:ext cx="54720" cy="29160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9AF17F39-861C-41B5-969B-561214B0BCB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5628767" y="2230573"/>
                    <a:ext cx="7236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075D6504-17F7-4960-A781-05C8C02F301F}"/>
                      </a:ext>
                    </a:extLst>
                  </p14:cNvPr>
                  <p14:cNvContentPartPr/>
                  <p14:nvPr/>
                </p14:nvContentPartPr>
                <p14:xfrm>
                  <a:off x="5487647" y="2084413"/>
                  <a:ext cx="388440" cy="23652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075D6504-17F7-4960-A781-05C8C02F301F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5478647" y="2075773"/>
                    <a:ext cx="40608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65BC597C-381E-4189-8321-5F0999987A7B}"/>
                      </a:ext>
                    </a:extLst>
                  </p14:cNvPr>
                  <p14:cNvContentPartPr/>
                  <p14:nvPr/>
                </p14:nvContentPartPr>
                <p14:xfrm>
                  <a:off x="5827487" y="2347933"/>
                  <a:ext cx="166320" cy="1310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65BC597C-381E-4189-8321-5F0999987A7B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5818487" y="2338933"/>
                    <a:ext cx="18396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9D5AACD5-B527-4240-92A6-FA148DE468E0}"/>
                      </a:ext>
                    </a:extLst>
                  </p14:cNvPr>
                  <p14:cNvContentPartPr/>
                  <p14:nvPr/>
                </p14:nvContentPartPr>
                <p14:xfrm>
                  <a:off x="6014327" y="2337133"/>
                  <a:ext cx="88200" cy="10440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9D5AACD5-B527-4240-92A6-FA148DE468E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6005327" y="2328133"/>
                    <a:ext cx="10584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05B9975C-6DCE-409F-B85F-41766F59B598}"/>
                      </a:ext>
                    </a:extLst>
                  </p14:cNvPr>
                  <p14:cNvContentPartPr/>
                  <p14:nvPr/>
                </p14:nvContentPartPr>
                <p14:xfrm>
                  <a:off x="6165167" y="2217973"/>
                  <a:ext cx="30600" cy="2199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05B9975C-6DCE-409F-B85F-41766F59B598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6156527" y="2209333"/>
                    <a:ext cx="4824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F835DE9D-D615-4B00-9FF6-6C94C7EE3F19}"/>
                      </a:ext>
                    </a:extLst>
                  </p14:cNvPr>
                  <p14:cNvContentPartPr/>
                  <p14:nvPr/>
                </p14:nvContentPartPr>
                <p14:xfrm>
                  <a:off x="6252647" y="2204653"/>
                  <a:ext cx="36720" cy="2570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F835DE9D-D615-4B00-9FF6-6C94C7EE3F19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6243647" y="2196013"/>
                    <a:ext cx="5436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93CCFD09-275F-420E-BE9D-3D35F634AE05}"/>
                      </a:ext>
                    </a:extLst>
                  </p14:cNvPr>
                  <p14:cNvContentPartPr/>
                  <p14:nvPr/>
                </p14:nvContentPartPr>
                <p14:xfrm>
                  <a:off x="6368927" y="2322373"/>
                  <a:ext cx="85680" cy="1090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93CCFD09-275F-420E-BE9D-3D35F634AE05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6360287" y="2313733"/>
                    <a:ext cx="10332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B52AB36E-E686-4071-953F-B327E666C7CF}"/>
                      </a:ext>
                    </a:extLst>
                  </p14:cNvPr>
                  <p14:cNvContentPartPr/>
                  <p14:nvPr/>
                </p14:nvContentPartPr>
                <p14:xfrm>
                  <a:off x="6517967" y="2271613"/>
                  <a:ext cx="115200" cy="13500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B52AB36E-E686-4071-953F-B327E666C7CF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6509327" y="2262973"/>
                    <a:ext cx="13284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5C5D4F64-F154-459C-B64D-516F744E6C46}"/>
                      </a:ext>
                    </a:extLst>
                  </p14:cNvPr>
                  <p14:cNvContentPartPr/>
                  <p14:nvPr/>
                </p14:nvContentPartPr>
                <p14:xfrm>
                  <a:off x="6754847" y="2152813"/>
                  <a:ext cx="7560" cy="2530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5C5D4F64-F154-459C-B64D-516F744E6C46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6746207" y="2144173"/>
                    <a:ext cx="2520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A57FEEF0-C571-47D1-B525-BF70FC7B1F66}"/>
                      </a:ext>
                    </a:extLst>
                  </p14:cNvPr>
                  <p14:cNvContentPartPr/>
                  <p14:nvPr/>
                </p14:nvContentPartPr>
                <p14:xfrm>
                  <a:off x="6713807" y="2271613"/>
                  <a:ext cx="166320" cy="14400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A57FEEF0-C571-47D1-B525-BF70FC7B1F66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6704807" y="2262613"/>
                    <a:ext cx="18396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05BBE007-1BA8-4367-90E2-510E406EEDE0}"/>
                      </a:ext>
                    </a:extLst>
                  </p14:cNvPr>
                  <p14:cNvContentPartPr/>
                  <p14:nvPr/>
                </p14:nvContentPartPr>
                <p14:xfrm>
                  <a:off x="6885527" y="2193493"/>
                  <a:ext cx="15480" cy="4968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05BBE007-1BA8-4367-90E2-510E406EEDE0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6876527" y="2184853"/>
                    <a:ext cx="3312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EC98FED2-2B34-418C-8F9C-4B2E65BC5AF7}"/>
                      </a:ext>
                    </a:extLst>
                  </p14:cNvPr>
                  <p14:cNvContentPartPr/>
                  <p14:nvPr/>
                </p14:nvContentPartPr>
                <p14:xfrm>
                  <a:off x="6939887" y="2252893"/>
                  <a:ext cx="109440" cy="13536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EC98FED2-2B34-418C-8F9C-4B2E65BC5AF7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6930887" y="2243893"/>
                    <a:ext cx="12708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E94A6A6D-2EAF-4CDA-8E8F-65CD9B1CC833}"/>
                      </a:ext>
                    </a:extLst>
                  </p14:cNvPr>
                  <p14:cNvContentPartPr/>
                  <p14:nvPr/>
                </p14:nvContentPartPr>
                <p14:xfrm>
                  <a:off x="7096487" y="2227333"/>
                  <a:ext cx="118080" cy="19872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E94A6A6D-2EAF-4CDA-8E8F-65CD9B1CC833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7087487" y="2218333"/>
                    <a:ext cx="135720" cy="21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4557F192-322B-41BF-B2D3-52B90C9EFDD1}"/>
                </a:ext>
              </a:extLst>
            </p:cNvPr>
            <p:cNvGrpSpPr/>
            <p:nvPr/>
          </p:nvGrpSpPr>
          <p:grpSpPr>
            <a:xfrm>
              <a:off x="4571087" y="2600293"/>
              <a:ext cx="349200" cy="553680"/>
              <a:chOff x="4571087" y="2600293"/>
              <a:chExt cx="349200" cy="55368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FB383E11-865E-4D7D-A4A5-D74C859EBEE3}"/>
                      </a:ext>
                    </a:extLst>
                  </p14:cNvPr>
                  <p14:cNvContentPartPr/>
                  <p14:nvPr/>
                </p14:nvContentPartPr>
                <p14:xfrm>
                  <a:off x="4661807" y="2600293"/>
                  <a:ext cx="50760" cy="49680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FB383E11-865E-4D7D-A4A5-D74C859EBEE3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4653167" y="2591293"/>
                    <a:ext cx="68400" cy="51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5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3323C6B6-1788-4428-9908-160C054AFABD}"/>
                      </a:ext>
                    </a:extLst>
                  </p14:cNvPr>
                  <p14:cNvContentPartPr/>
                  <p14:nvPr/>
                </p14:nvContentPartPr>
                <p14:xfrm>
                  <a:off x="4571087" y="2960653"/>
                  <a:ext cx="349200" cy="19332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3323C6B6-1788-4428-9908-160C054AFABD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562447" y="2952013"/>
                    <a:ext cx="366840" cy="21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0E6E4A7E-86DA-4B57-AC53-F5B660E52560}"/>
                </a:ext>
              </a:extLst>
            </p:cNvPr>
            <p:cNvGrpSpPr/>
            <p:nvPr/>
          </p:nvGrpSpPr>
          <p:grpSpPr>
            <a:xfrm>
              <a:off x="4380647" y="3263053"/>
              <a:ext cx="900000" cy="770400"/>
              <a:chOff x="4380647" y="3263053"/>
              <a:chExt cx="900000" cy="7704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7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7C39904F-69EC-45D5-AC66-118FE4527D37}"/>
                      </a:ext>
                    </a:extLst>
                  </p14:cNvPr>
                  <p14:cNvContentPartPr/>
                  <p14:nvPr/>
                </p14:nvContentPartPr>
                <p14:xfrm>
                  <a:off x="4383527" y="3279613"/>
                  <a:ext cx="38520" cy="20268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7C39904F-69EC-45D5-AC66-118FE4527D37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374887" y="3270613"/>
                    <a:ext cx="5616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9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D3CBA36E-D04B-4F56-AB9E-3212A859ED98}"/>
                      </a:ext>
                    </a:extLst>
                  </p14:cNvPr>
                  <p14:cNvContentPartPr/>
                  <p14:nvPr/>
                </p14:nvContentPartPr>
                <p14:xfrm>
                  <a:off x="4380647" y="3289333"/>
                  <a:ext cx="252720" cy="19764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D3CBA36E-D04B-4F56-AB9E-3212A859ED98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371647" y="3280333"/>
                    <a:ext cx="27036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1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57BC64B3-D0A5-4D18-9CB1-FC4010FF7DE1}"/>
                      </a:ext>
                    </a:extLst>
                  </p14:cNvPr>
                  <p14:cNvContentPartPr/>
                  <p14:nvPr/>
                </p14:nvContentPartPr>
                <p14:xfrm>
                  <a:off x="4717967" y="3337573"/>
                  <a:ext cx="137520" cy="13500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57BC64B3-D0A5-4D18-9CB1-FC4010FF7DE1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4709327" y="3328933"/>
                    <a:ext cx="15516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3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C6F18C11-544F-4CBA-8495-5A68516D529C}"/>
                      </a:ext>
                    </a:extLst>
                  </p14:cNvPr>
                  <p14:cNvContentPartPr/>
                  <p14:nvPr/>
                </p14:nvContentPartPr>
                <p14:xfrm>
                  <a:off x="4923167" y="3263053"/>
                  <a:ext cx="17280" cy="32976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C6F18C11-544F-4CBA-8495-5A68516D529C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4914527" y="3254413"/>
                    <a:ext cx="34920" cy="34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5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2F4DD7BE-57BF-454A-9C5C-A57B7B29CF23}"/>
                      </a:ext>
                    </a:extLst>
                  </p14:cNvPr>
                  <p14:cNvContentPartPr/>
                  <p14:nvPr/>
                </p14:nvContentPartPr>
                <p14:xfrm>
                  <a:off x="4944407" y="3342613"/>
                  <a:ext cx="133560" cy="11160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2F4DD7BE-57BF-454A-9C5C-A57B7B29CF23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4935767" y="3333973"/>
                    <a:ext cx="151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7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DC4ACE8C-9BEA-4CED-AFF2-81CEF345120C}"/>
                      </a:ext>
                    </a:extLst>
                  </p14:cNvPr>
                  <p14:cNvContentPartPr/>
                  <p14:nvPr/>
                </p14:nvContentPartPr>
                <p14:xfrm>
                  <a:off x="4451207" y="3626653"/>
                  <a:ext cx="132480" cy="40680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DC4ACE8C-9BEA-4CED-AFF2-81CEF345120C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4442207" y="3618013"/>
                    <a:ext cx="150120" cy="42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9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64910D2F-FAFD-4EC2-97AA-CA26513C482E}"/>
                      </a:ext>
                    </a:extLst>
                  </p14:cNvPr>
                  <p14:cNvContentPartPr/>
                  <p14:nvPr/>
                </p14:nvContentPartPr>
                <p14:xfrm>
                  <a:off x="4410887" y="3773893"/>
                  <a:ext cx="195480" cy="9324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64910D2F-FAFD-4EC2-97AA-CA26513C482E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401887" y="3764893"/>
                    <a:ext cx="2131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1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78D7ABCB-6D1A-4FCE-B6EA-098E73FDFEB5}"/>
                      </a:ext>
                    </a:extLst>
                  </p14:cNvPr>
                  <p14:cNvContentPartPr/>
                  <p14:nvPr/>
                </p14:nvContentPartPr>
                <p14:xfrm>
                  <a:off x="4643087" y="3744733"/>
                  <a:ext cx="15120" cy="1616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78D7ABCB-6D1A-4FCE-B6EA-098E73FDFE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4634087" y="3736093"/>
                    <a:ext cx="3276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3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B742BF09-8348-4EAB-B3CB-86CB309EAEBF}"/>
                      </a:ext>
                    </a:extLst>
                  </p14:cNvPr>
                  <p14:cNvContentPartPr/>
                  <p14:nvPr/>
                </p14:nvContentPartPr>
                <p14:xfrm>
                  <a:off x="4661447" y="3646093"/>
                  <a:ext cx="17640" cy="5472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B742BF09-8348-4EAB-B3CB-86CB309EAEBF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652447" y="3637453"/>
                    <a:ext cx="3528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5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A2F7B90B-A8A2-4F18-81FE-2B10023997EC}"/>
                      </a:ext>
                    </a:extLst>
                  </p14:cNvPr>
                  <p14:cNvContentPartPr/>
                  <p14:nvPr/>
                </p14:nvContentPartPr>
                <p14:xfrm>
                  <a:off x="4772687" y="3625933"/>
                  <a:ext cx="29160" cy="22032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A2F7B90B-A8A2-4F18-81FE-2B10023997EC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764047" y="3617293"/>
                    <a:ext cx="4680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7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A2D18901-8209-4A00-BE9A-82BD9B7FC05A}"/>
                      </a:ext>
                    </a:extLst>
                  </p14:cNvPr>
                  <p14:cNvContentPartPr/>
                  <p14:nvPr/>
                </p14:nvContentPartPr>
                <p14:xfrm>
                  <a:off x="4881407" y="3604333"/>
                  <a:ext cx="21600" cy="2750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A2D18901-8209-4A00-BE9A-82BD9B7FC05A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872407" y="3595693"/>
                    <a:ext cx="3924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9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F3135794-96C6-4EBC-B3F3-E50D64E8C084}"/>
                      </a:ext>
                    </a:extLst>
                  </p14:cNvPr>
                  <p14:cNvContentPartPr/>
                  <p14:nvPr/>
                </p14:nvContentPartPr>
                <p14:xfrm>
                  <a:off x="4899407" y="3750133"/>
                  <a:ext cx="96480" cy="3240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F3135794-96C6-4EBC-B3F3-E50D64E8C084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890407" y="3741133"/>
                    <a:ext cx="11412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AF0829E3-8C19-40C5-AF14-7EE87C30D232}"/>
                      </a:ext>
                    </a:extLst>
                  </p14:cNvPr>
                  <p14:cNvContentPartPr/>
                  <p14:nvPr/>
                </p14:nvContentPartPr>
                <p14:xfrm>
                  <a:off x="5027207" y="3714133"/>
                  <a:ext cx="106560" cy="1598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AF0829E3-8C19-40C5-AF14-7EE87C30D232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5018207" y="3705493"/>
                    <a:ext cx="12420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3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9F210B8-9DE0-49BA-B465-BA63C3AB4B74}"/>
                      </a:ext>
                    </a:extLst>
                  </p14:cNvPr>
                  <p14:cNvContentPartPr/>
                  <p14:nvPr/>
                </p14:nvContentPartPr>
                <p14:xfrm>
                  <a:off x="5188487" y="3673813"/>
                  <a:ext cx="92160" cy="16128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9F210B8-9DE0-49BA-B465-BA63C3AB4B74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5179847" y="3664813"/>
                    <a:ext cx="109800" cy="178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CC46D519-D910-4938-8C68-EA5616DD6012}"/>
                </a:ext>
              </a:extLst>
            </p:cNvPr>
            <p:cNvGrpSpPr/>
            <p:nvPr/>
          </p:nvGrpSpPr>
          <p:grpSpPr>
            <a:xfrm>
              <a:off x="4278407" y="4148293"/>
              <a:ext cx="1745280" cy="1024560"/>
              <a:chOff x="4278407" y="4148293"/>
              <a:chExt cx="1745280" cy="10245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5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83A4E65F-1ADE-4E58-960D-C36395C9AB9F}"/>
                      </a:ext>
                    </a:extLst>
                  </p14:cNvPr>
                  <p14:cNvContentPartPr/>
                  <p14:nvPr/>
                </p14:nvContentPartPr>
                <p14:xfrm>
                  <a:off x="4278407" y="4166653"/>
                  <a:ext cx="27720" cy="2055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83A4E65F-1ADE-4E58-960D-C36395C9AB9F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269767" y="4158013"/>
                    <a:ext cx="45360" cy="2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7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001E00E5-5584-4D61-9E2D-2759BBDCA8BD}"/>
                      </a:ext>
                    </a:extLst>
                  </p14:cNvPr>
                  <p14:cNvContentPartPr/>
                  <p14:nvPr/>
                </p14:nvContentPartPr>
                <p14:xfrm>
                  <a:off x="4284527" y="4159093"/>
                  <a:ext cx="162720" cy="9648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001E00E5-5584-4D61-9E2D-2759BBDCA8BD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4275527" y="4150093"/>
                    <a:ext cx="1803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9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F40E11E9-3A2E-4E36-A5F0-8AD8E6FA7693}"/>
                      </a:ext>
                    </a:extLst>
                  </p14:cNvPr>
                  <p14:cNvContentPartPr/>
                  <p14:nvPr/>
                </p14:nvContentPartPr>
                <p14:xfrm>
                  <a:off x="4338527" y="4313173"/>
                  <a:ext cx="107640" cy="3060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F40E11E9-3A2E-4E36-A5F0-8AD8E6FA7693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4329527" y="4304533"/>
                    <a:ext cx="12528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1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484354E5-1763-44D0-ABD3-C34341BCFA81}"/>
                      </a:ext>
                    </a:extLst>
                  </p14:cNvPr>
                  <p14:cNvContentPartPr/>
                  <p14:nvPr/>
                </p14:nvContentPartPr>
                <p14:xfrm>
                  <a:off x="4540487" y="4187533"/>
                  <a:ext cx="31320" cy="16632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484354E5-1763-44D0-ABD3-C34341BCFA81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4531847" y="4178533"/>
                    <a:ext cx="489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3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E2AE498D-1F54-4B8D-8D0A-DD8605F2159D}"/>
                      </a:ext>
                    </a:extLst>
                  </p14:cNvPr>
                  <p14:cNvContentPartPr/>
                  <p14:nvPr/>
                </p14:nvContentPartPr>
                <p14:xfrm>
                  <a:off x="4641647" y="4244413"/>
                  <a:ext cx="168480" cy="11448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E2AE498D-1F54-4B8D-8D0A-DD8605F2159D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4632647" y="4235773"/>
                    <a:ext cx="18612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5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43BB21E6-D143-4DAC-9903-94305B459C15}"/>
                      </a:ext>
                    </a:extLst>
                  </p14:cNvPr>
                  <p14:cNvContentPartPr/>
                  <p14:nvPr/>
                </p14:nvContentPartPr>
                <p14:xfrm>
                  <a:off x="4872047" y="4160173"/>
                  <a:ext cx="27000" cy="22464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43BB21E6-D143-4DAC-9903-94305B459C15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863407" y="4151173"/>
                    <a:ext cx="4464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7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A5CCEAF0-E04C-42A1-AC14-A5A7C6C5FBC7}"/>
                      </a:ext>
                    </a:extLst>
                  </p14:cNvPr>
                  <p14:cNvContentPartPr/>
                  <p14:nvPr/>
                </p14:nvContentPartPr>
                <p14:xfrm>
                  <a:off x="4877807" y="4294093"/>
                  <a:ext cx="64800" cy="4932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A5CCEAF0-E04C-42A1-AC14-A5A7C6C5FBC7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869167" y="4285453"/>
                    <a:ext cx="8244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9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F15AF1E8-68AE-4043-8B1B-1E22414E4522}"/>
                      </a:ext>
                    </a:extLst>
                  </p14:cNvPr>
                  <p14:cNvContentPartPr/>
                  <p14:nvPr/>
                </p14:nvContentPartPr>
                <p14:xfrm>
                  <a:off x="5004527" y="4222453"/>
                  <a:ext cx="18720" cy="14796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F15AF1E8-68AE-4043-8B1B-1E22414E452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4995887" y="4213813"/>
                    <a:ext cx="3636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1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49AA475B-F4E9-4A17-8C18-2FFB8BA1DD96}"/>
                      </a:ext>
                    </a:extLst>
                  </p14:cNvPr>
                  <p14:cNvContentPartPr/>
                  <p14:nvPr/>
                </p14:nvContentPartPr>
                <p14:xfrm>
                  <a:off x="4989767" y="4148293"/>
                  <a:ext cx="235440" cy="20340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49AA475B-F4E9-4A17-8C18-2FFB8BA1DD96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4980767" y="4139653"/>
                    <a:ext cx="25308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3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0795C423-560C-45D2-B15C-E938B122362D}"/>
                      </a:ext>
                    </a:extLst>
                  </p14:cNvPr>
                  <p14:cNvContentPartPr/>
                  <p14:nvPr/>
                </p14:nvContentPartPr>
                <p14:xfrm>
                  <a:off x="5281727" y="4210933"/>
                  <a:ext cx="136080" cy="13644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0795C423-560C-45D2-B15C-E938B122362D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5272727" y="4201933"/>
                    <a:ext cx="15372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5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B5337CBF-2503-4FBC-8680-FC462A5B3CD0}"/>
                      </a:ext>
                    </a:extLst>
                  </p14:cNvPr>
                  <p14:cNvContentPartPr/>
                  <p14:nvPr/>
                </p14:nvContentPartPr>
                <p14:xfrm>
                  <a:off x="5471807" y="4201933"/>
                  <a:ext cx="21960" cy="29736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B5337CBF-2503-4FBC-8680-FC462A5B3CD0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5462807" y="4192933"/>
                    <a:ext cx="39600" cy="31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7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271FA7AB-DBA0-4737-9052-FEB4FC759452}"/>
                      </a:ext>
                    </a:extLst>
                  </p14:cNvPr>
                  <p14:cNvContentPartPr/>
                  <p14:nvPr/>
                </p14:nvContentPartPr>
                <p14:xfrm>
                  <a:off x="5505287" y="4192213"/>
                  <a:ext cx="175320" cy="13032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271FA7AB-DBA0-4737-9052-FEB4FC759452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5496287" y="4183213"/>
                    <a:ext cx="19296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9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66AB6B31-0204-4891-985A-5DF82B2B3359}"/>
                      </a:ext>
                    </a:extLst>
                  </p14:cNvPr>
                  <p14:cNvContentPartPr/>
                  <p14:nvPr/>
                </p14:nvContentPartPr>
                <p14:xfrm>
                  <a:off x="4278407" y="4555453"/>
                  <a:ext cx="246600" cy="37584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66AB6B31-0204-4891-985A-5DF82B2B3359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269407" y="4546813"/>
                    <a:ext cx="264240" cy="39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1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7D3815AF-EF2F-4D69-9351-419849BB1F87}"/>
                      </a:ext>
                    </a:extLst>
                  </p14:cNvPr>
                  <p14:cNvContentPartPr/>
                  <p14:nvPr/>
                </p14:nvContentPartPr>
                <p14:xfrm>
                  <a:off x="4570727" y="4793053"/>
                  <a:ext cx="104400" cy="12564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7D3815AF-EF2F-4D69-9351-419849BB1F87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4562087" y="4784053"/>
                    <a:ext cx="12204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3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8792D0D2-4021-4C02-9861-6C4911B40C34}"/>
                      </a:ext>
                    </a:extLst>
                  </p14:cNvPr>
                  <p14:cNvContentPartPr/>
                  <p14:nvPr/>
                </p14:nvContentPartPr>
                <p14:xfrm>
                  <a:off x="4721567" y="4794493"/>
                  <a:ext cx="87480" cy="11736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8792D0D2-4021-4C02-9861-6C4911B40C3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4712567" y="4785853"/>
                    <a:ext cx="10512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5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1BDFC6D1-B2C4-4D47-A137-E786A0464643}"/>
                      </a:ext>
                    </a:extLst>
                  </p14:cNvPr>
                  <p14:cNvContentPartPr/>
                  <p14:nvPr/>
                </p14:nvContentPartPr>
                <p14:xfrm>
                  <a:off x="4845047" y="4795573"/>
                  <a:ext cx="150480" cy="13680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1BDFC6D1-B2C4-4D47-A137-E786A0464643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4836407" y="4786933"/>
                    <a:ext cx="1681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7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C3FC6DE9-B7AE-4338-963F-D568E6C0E40E}"/>
                      </a:ext>
                    </a:extLst>
                  </p14:cNvPr>
                  <p14:cNvContentPartPr/>
                  <p14:nvPr/>
                </p14:nvContentPartPr>
                <p14:xfrm>
                  <a:off x="5061767" y="4798453"/>
                  <a:ext cx="24840" cy="33084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C3FC6DE9-B7AE-4338-963F-D568E6C0E40E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5053127" y="4789453"/>
                    <a:ext cx="42480" cy="34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9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FF621900-92CC-4956-9444-6F79C07D2BB2}"/>
                      </a:ext>
                    </a:extLst>
                  </p14:cNvPr>
                  <p14:cNvContentPartPr/>
                  <p14:nvPr/>
                </p14:nvContentPartPr>
                <p14:xfrm>
                  <a:off x="5092367" y="4776133"/>
                  <a:ext cx="91080" cy="14040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FF621900-92CC-4956-9444-6F79C07D2BB2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083367" y="4767493"/>
                    <a:ext cx="10872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1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04FEB5C6-2707-471A-A201-9ADDB7A67915}"/>
                      </a:ext>
                    </a:extLst>
                  </p14:cNvPr>
                  <p14:cNvContentPartPr/>
                  <p14:nvPr/>
                </p14:nvContentPartPr>
                <p14:xfrm>
                  <a:off x="5291087" y="4686133"/>
                  <a:ext cx="9720" cy="20412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04FEB5C6-2707-471A-A201-9ADDB7A67915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282447" y="4677493"/>
                    <a:ext cx="2736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3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D1D5A4AF-2418-4C74-AF46-3239B9BF153F}"/>
                      </a:ext>
                    </a:extLst>
                  </p14:cNvPr>
                  <p14:cNvContentPartPr/>
                  <p14:nvPr/>
                </p14:nvContentPartPr>
                <p14:xfrm>
                  <a:off x="5324207" y="4620973"/>
                  <a:ext cx="76320" cy="28404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D1D5A4AF-2418-4C74-AF46-3239B9BF153F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5315207" y="4612333"/>
                    <a:ext cx="93960" cy="30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5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CB194EA0-80BC-4E86-AD09-55C1817401F4}"/>
                      </a:ext>
                    </a:extLst>
                  </p14:cNvPr>
                  <p14:cNvContentPartPr/>
                  <p14:nvPr/>
                </p14:nvContentPartPr>
                <p14:xfrm>
                  <a:off x="5294327" y="4736533"/>
                  <a:ext cx="266040" cy="43632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CB194EA0-80BC-4E86-AD09-55C1817401F4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5285327" y="4727533"/>
                    <a:ext cx="283680" cy="45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7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01136A9B-D984-43AA-821D-FE52C01702DE}"/>
                      </a:ext>
                    </a:extLst>
                  </p14:cNvPr>
                  <p14:cNvContentPartPr/>
                  <p14:nvPr/>
                </p14:nvContentPartPr>
                <p14:xfrm>
                  <a:off x="5791487" y="4794133"/>
                  <a:ext cx="18360" cy="1224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01136A9B-D984-43AA-821D-FE52C01702DE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5782487" y="4785133"/>
                    <a:ext cx="3600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9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9684C84C-5D15-454C-93C0-1D2E78F50844}"/>
                      </a:ext>
                    </a:extLst>
                  </p14:cNvPr>
                  <p14:cNvContentPartPr/>
                  <p14:nvPr/>
                </p14:nvContentPartPr>
                <p14:xfrm>
                  <a:off x="5899847" y="4743373"/>
                  <a:ext cx="28080" cy="2052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9684C84C-5D15-454C-93C0-1D2E78F50844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5891207" y="4734733"/>
                    <a:ext cx="457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1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6DB7B1B5-E48A-4277-93AB-133B49CE1CEC}"/>
                      </a:ext>
                    </a:extLst>
                  </p14:cNvPr>
                  <p14:cNvContentPartPr/>
                  <p14:nvPr/>
                </p14:nvContentPartPr>
                <p14:xfrm>
                  <a:off x="6011447" y="4726453"/>
                  <a:ext cx="12240" cy="720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6DB7B1B5-E48A-4277-93AB-133B49CE1CEC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002807" y="4717453"/>
                    <a:ext cx="29880" cy="24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3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58CBEAD4-52D6-4EE6-95EB-23AA0C9598A6}"/>
                  </a:ext>
                </a:extLst>
              </p14:cNvPr>
              <p14:cNvContentPartPr/>
              <p14:nvPr/>
            </p14:nvContentPartPr>
            <p14:xfrm>
              <a:off x="1601087" y="995053"/>
              <a:ext cx="7560" cy="255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58CBEAD4-52D6-4EE6-95EB-23AA0C9598A6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592087" y="986053"/>
                <a:ext cx="25200" cy="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787209"/>
            <a:ext cx="4414390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Python on Cloud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06692" y="1599217"/>
            <a:ext cx="495116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b="1" spc="113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Google </a:t>
            </a:r>
            <a:r>
              <a:rPr lang="en-US" sz="6500" b="1" spc="113" dirty="0" err="1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Colab</a:t>
            </a:r>
            <a:endParaRPr lang="en-US" sz="6500" b="1" spc="113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3930650" y="-580594"/>
            <a:ext cx="9144000" cy="65727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C94B27-943D-4E5F-8DA9-BC45A91E92DC}"/>
                  </a:ext>
                </a:extLst>
              </p14:cNvPr>
              <p14:cNvContentPartPr/>
              <p14:nvPr/>
            </p14:nvContentPartPr>
            <p14:xfrm>
              <a:off x="2368745" y="284656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C94B27-943D-4E5F-8DA9-BC45A91E92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0105" y="283792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9AC2F8-2966-4641-BBE2-B7365B085E7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" y="1410345"/>
            <a:ext cx="5548392" cy="31694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4E303C-FA17-4443-AE3D-418DC21617B0}"/>
              </a:ext>
            </a:extLst>
          </p:cNvPr>
          <p:cNvSpPr txBox="1"/>
          <p:nvPr/>
        </p:nvSpPr>
        <p:spPr>
          <a:xfrm>
            <a:off x="254846" y="369070"/>
            <a:ext cx="554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mic Sans MS" panose="030F0702030302020204" pitchFamily="66" charset="0"/>
              </a:rPr>
              <a:t>Python Built-in I/O</a:t>
            </a:r>
          </a:p>
        </p:txBody>
      </p:sp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3930650" y="-580594"/>
            <a:ext cx="9144000" cy="65727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C94B27-943D-4E5F-8DA9-BC45A91E92DC}"/>
                  </a:ext>
                </a:extLst>
              </p14:cNvPr>
              <p14:cNvContentPartPr/>
              <p14:nvPr/>
            </p14:nvContentPartPr>
            <p14:xfrm>
              <a:off x="2368745" y="284656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C94B27-943D-4E5F-8DA9-BC45A91E92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0105" y="283792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54E303C-FA17-4443-AE3D-418DC21617B0}"/>
              </a:ext>
            </a:extLst>
          </p:cNvPr>
          <p:cNvSpPr txBox="1"/>
          <p:nvPr/>
        </p:nvSpPr>
        <p:spPr>
          <a:xfrm>
            <a:off x="254846" y="369070"/>
            <a:ext cx="554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mic Sans MS" panose="030F0702030302020204" pitchFamily="66" charset="0"/>
              </a:rPr>
              <a:t>Java Built-in I/O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1D338-614A-4FFF-B695-2243095F257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6" y="945396"/>
            <a:ext cx="5546592" cy="41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3930650" y="-580594"/>
            <a:ext cx="9144000" cy="65727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C94B27-943D-4E5F-8DA9-BC45A91E92DC}"/>
                  </a:ext>
                </a:extLst>
              </p14:cNvPr>
              <p14:cNvContentPartPr/>
              <p14:nvPr/>
            </p14:nvContentPartPr>
            <p14:xfrm>
              <a:off x="2368745" y="284656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C94B27-943D-4E5F-8DA9-BC45A91E92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0105" y="283792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54E303C-FA17-4443-AE3D-418DC21617B0}"/>
              </a:ext>
            </a:extLst>
          </p:cNvPr>
          <p:cNvSpPr txBox="1"/>
          <p:nvPr/>
        </p:nvSpPr>
        <p:spPr>
          <a:xfrm>
            <a:off x="254846" y="369070"/>
            <a:ext cx="579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mic Sans MS" panose="030F0702030302020204" pitchFamily="66" charset="0"/>
              </a:rPr>
              <a:t>In Progress Built-in I/O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05C1F-BF65-488C-B565-030A04BC4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47" y="1316711"/>
            <a:ext cx="587473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6218712" y="-843610"/>
            <a:ext cx="3912144" cy="28023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29539" y="1570360"/>
            <a:ext cx="1095556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dern Love" panose="04090805081005020601" pitchFamily="82" charset="0"/>
                <a:ea typeface="Nunito Bold" charset="0"/>
                <a:cs typeface="Nunito Bold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96468" y="2094237"/>
            <a:ext cx="32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Modern Love" panose="04090805081005020601" pitchFamily="82" charset="0"/>
                <a:ea typeface="Nunito Bold" charset="0"/>
                <a:cs typeface="Nunito Bold" charset="0"/>
              </a:rPr>
              <a:t>I Am Navdeep Kaur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9411" y="2928037"/>
            <a:ext cx="49106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buClr>
                <a:srgbClr val="859CB1"/>
              </a:buClr>
              <a:buSzPts val="3000"/>
            </a:pPr>
            <a:r>
              <a:rPr lang="en-US" sz="1100" dirty="0">
                <a:solidFill>
                  <a:srgbClr val="2C343B"/>
                </a:solidFill>
                <a:ea typeface="STHupo" panose="020B0503020204020204" pitchFamily="2" charset="-122"/>
                <a:cs typeface="Source Sans Pro"/>
                <a:sym typeface="Source Sans Pro"/>
              </a:rPr>
              <a:t>https://www.linkedin.com/in/navdeep-kaur-aa6b941b/ </a:t>
            </a:r>
          </a:p>
          <a:p>
            <a:pPr lvl="0" algn="ctr">
              <a:spcBef>
                <a:spcPts val="600"/>
              </a:spcBef>
              <a:buClr>
                <a:srgbClr val="859CB1"/>
              </a:buClr>
              <a:buSzPts val="3000"/>
            </a:pP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  <a:ea typeface="STHupo" panose="020B0503020204020204" pitchFamily="2" charset="-122"/>
                <a:sym typeface="Source Sans Pro"/>
              </a:rPr>
              <a:t>www.TechnoAvengers.com</a:t>
            </a:r>
            <a:endParaRPr lang="en-US" sz="1100" b="1" dirty="0">
              <a:solidFill>
                <a:schemeClr val="accent5">
                  <a:lumMod val="75000"/>
                </a:schemeClr>
              </a:solidFill>
              <a:ea typeface="STHupo" panose="020B0503020204020204" pitchFamily="2" charset="-122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86388B9-EE19-8C46-BDCF-9E2FBBEB5D9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7089" y="1217083"/>
            <a:ext cx="2878124" cy="28367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4914E87-87FA-4286-8D0A-1145EF5A40E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4184073"/>
            <a:ext cx="2574337" cy="86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1878" y="23552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FlatMap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5092363" y="2425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1878" y="1635962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Map</a:t>
            </a:r>
          </a:p>
        </p:txBody>
      </p:sp>
      <p:sp>
        <p:nvSpPr>
          <p:cNvPr id="11" name="Shape 2540"/>
          <p:cNvSpPr/>
          <p:nvPr/>
        </p:nvSpPr>
        <p:spPr>
          <a:xfrm>
            <a:off x="5092363" y="1706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878" y="19955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Filter</a:t>
            </a:r>
          </a:p>
        </p:txBody>
      </p:sp>
      <p:sp>
        <p:nvSpPr>
          <p:cNvPr id="13" name="Shape 2540"/>
          <p:cNvSpPr/>
          <p:nvPr/>
        </p:nvSpPr>
        <p:spPr>
          <a:xfrm>
            <a:off x="5092363" y="2065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7179" y="2110029"/>
            <a:ext cx="32446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Transformation</a:t>
            </a:r>
          </a:p>
        </p:txBody>
      </p:sp>
      <p:sp>
        <p:nvSpPr>
          <p:cNvPr id="16" name="Shape 2540">
            <a:extLst>
              <a:ext uri="{FF2B5EF4-FFF2-40B4-BE49-F238E27FC236}">
                <a16:creationId xmlns:a16="http://schemas.microsoft.com/office/drawing/2014/main" id="{2C2ACFFF-EE8A-47C3-B80C-85174B0C19C6}"/>
              </a:ext>
            </a:extLst>
          </p:cNvPr>
          <p:cNvSpPr/>
          <p:nvPr/>
        </p:nvSpPr>
        <p:spPr>
          <a:xfrm>
            <a:off x="5136214" y="2782898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E5E4E-A8CA-4F18-B50E-F8F242FB71DE}"/>
              </a:ext>
            </a:extLst>
          </p:cNvPr>
          <p:cNvSpPr txBox="1"/>
          <p:nvPr/>
        </p:nvSpPr>
        <p:spPr>
          <a:xfrm>
            <a:off x="5421878" y="2693770"/>
            <a:ext cx="1610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CombinePerKey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553" y="-1200373"/>
            <a:ext cx="6123266" cy="3883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CF1E4E6-F92C-4F86-A46A-9E098262122B}"/>
                  </a:ext>
                </a:extLst>
              </p14:cNvPr>
              <p14:cNvContentPartPr/>
              <p14:nvPr/>
            </p14:nvContentPartPr>
            <p14:xfrm>
              <a:off x="906673" y="189913"/>
              <a:ext cx="57600" cy="3765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CF1E4E6-F92C-4F86-A46A-9E09826212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673" y="180913"/>
                <a:ext cx="752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24A039D0-67D3-4E5A-A8DB-5FDE2D91921E}"/>
                  </a:ext>
                </a:extLst>
              </p14:cNvPr>
              <p14:cNvContentPartPr/>
              <p14:nvPr/>
            </p14:nvContentPartPr>
            <p14:xfrm>
              <a:off x="6813553" y="798981"/>
              <a:ext cx="6840" cy="9180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24A039D0-67D3-4E5A-A8DB-5FDE2D9192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4553" y="790341"/>
                <a:ext cx="244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6D7F4BCA-6FFD-437A-993F-C71D6F9C3663}"/>
                  </a:ext>
                </a:extLst>
              </p14:cNvPr>
              <p14:cNvContentPartPr/>
              <p14:nvPr/>
            </p14:nvContentPartPr>
            <p14:xfrm>
              <a:off x="1633153" y="2101101"/>
              <a:ext cx="15480" cy="720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6D7F4BCA-6FFD-437A-993F-C71D6F9C36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4153" y="2092101"/>
                <a:ext cx="33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1646A7-3BD1-4BF4-BAB0-02925FC1394D}"/>
                  </a:ext>
                </a:extLst>
              </p14:cNvPr>
              <p14:cNvContentPartPr/>
              <p14:nvPr/>
            </p14:nvContentPartPr>
            <p14:xfrm>
              <a:off x="9233673" y="2832884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1646A7-3BD1-4BF4-BAB0-02925FC139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15673" y="2725244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8" name="Group 747">
            <a:extLst>
              <a:ext uri="{FF2B5EF4-FFF2-40B4-BE49-F238E27FC236}">
                <a16:creationId xmlns:a16="http://schemas.microsoft.com/office/drawing/2014/main" id="{F6B5B527-EAEF-4954-9478-35618348B53A}"/>
              </a:ext>
            </a:extLst>
          </p:cNvPr>
          <p:cNvGrpSpPr/>
          <p:nvPr/>
        </p:nvGrpSpPr>
        <p:grpSpPr>
          <a:xfrm>
            <a:off x="9233673" y="2832884"/>
            <a:ext cx="671400" cy="1769760"/>
            <a:chOff x="9233673" y="2832884"/>
            <a:chExt cx="671400" cy="1769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3C35F3F-F8FC-421A-9B28-57D715BBBB44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3C35F3F-F8FC-421A-9B28-57D715BBBB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AB4D44-F9DB-4429-BF5C-7C0A5C6EE1FC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AB4D44-F9DB-4429-BF5C-7C0A5C6EE1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9F7AEA-82C4-49C0-9D46-2995DA30AA7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9F7AEA-82C4-49C0-9D46-2995DA30AA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208E4A-C8C4-4438-BF2D-BD1D5291CBEF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208E4A-C8C4-4438-BF2D-BD1D5291CB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F382A4-3D90-48FE-8BA3-95375A09C4DA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F382A4-3D90-48FE-8BA3-95375A09C4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F93397-B203-43A6-827A-3766596D6B41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F93397-B203-43A6-827A-3766596D6B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144F15-2C12-4207-AEAF-BF8A0AE00C3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144F15-2C12-4207-AEAF-BF8A0AE00C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E96C56-5A01-451F-BF23-F39F89A842DE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E96C56-5A01-451F-BF23-F39F89A842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D2404C-7DB4-4251-9BB0-4B4C9E8489D6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D2404C-7DB4-4251-9BB0-4B4C9E8489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4308242E-E709-48A2-878E-248D154FCC6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4308242E-E709-48A2-878E-248D154FCC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DBEAB539-2171-4542-B813-CE7EF17264A2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DBEAB539-2171-4542-B813-CE7EF17264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55307DCF-A32A-42DF-BB5D-671AFF3ABCB6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55307DCF-A32A-42DF-BB5D-671AFF3ABCB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EAD8A10-1945-4E6B-AF35-DA79F75597F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EAD8A10-1945-4E6B-AF35-DA79F75597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0E10C375-B821-41DF-A51F-EF6C92CD3667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0E10C375-B821-41DF-A51F-EF6C92CD36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08451775-57A4-4639-BBB7-B13B2F7BED09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08451775-57A4-4639-BBB7-B13B2F7BED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CD3A4E1A-6B7A-4EE4-B054-4CF079F48329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CD3A4E1A-6B7A-4EE4-B054-4CF079F483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E891783D-E23F-4593-8CAC-175A27298C4A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E891783D-E23F-4593-8CAC-175A27298C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F35A6331-9430-4BEA-BA45-2EA10D7524DC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671400" cy="176976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F35A6331-9430-4BEA-BA45-2EA10D7524D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15673" y="2725244"/>
                  <a:ext cx="707040" cy="19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8257D8-746C-43F4-BFDD-846FBE1438EF}"/>
                  </a:ext>
                </a:extLst>
              </p14:cNvPr>
              <p14:cNvContentPartPr/>
              <p14:nvPr/>
            </p14:nvContentPartPr>
            <p14:xfrm>
              <a:off x="2749713" y="102496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8257D8-746C-43F4-BFDD-846FBE1438E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31713" y="916964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650F20-1DF8-4E8F-A6ED-081A4B357536}"/>
                  </a:ext>
                </a:extLst>
              </p14:cNvPr>
              <p14:cNvContentPartPr/>
              <p14:nvPr/>
            </p14:nvContentPartPr>
            <p14:xfrm>
              <a:off x="2341113" y="144040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650F20-1DF8-4E8F-A6ED-081A4B3575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23473" y="1332764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C06EC5D-088A-4048-81B7-8BA60EBA4FA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0" y="605607"/>
            <a:ext cx="6711807" cy="39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553" y="-1200373"/>
            <a:ext cx="6123266" cy="3883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CF1E4E6-F92C-4F86-A46A-9E098262122B}"/>
                  </a:ext>
                </a:extLst>
              </p14:cNvPr>
              <p14:cNvContentPartPr/>
              <p14:nvPr/>
            </p14:nvContentPartPr>
            <p14:xfrm>
              <a:off x="906673" y="189913"/>
              <a:ext cx="57600" cy="3765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CF1E4E6-F92C-4F86-A46A-9E09826212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673" y="180913"/>
                <a:ext cx="752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24A039D0-67D3-4E5A-A8DB-5FDE2D91921E}"/>
                  </a:ext>
                </a:extLst>
              </p14:cNvPr>
              <p14:cNvContentPartPr/>
              <p14:nvPr/>
            </p14:nvContentPartPr>
            <p14:xfrm>
              <a:off x="6813553" y="798981"/>
              <a:ext cx="6840" cy="9180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24A039D0-67D3-4E5A-A8DB-5FDE2D9192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4553" y="790341"/>
                <a:ext cx="244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6D7F4BCA-6FFD-437A-993F-C71D6F9C3663}"/>
                  </a:ext>
                </a:extLst>
              </p14:cNvPr>
              <p14:cNvContentPartPr/>
              <p14:nvPr/>
            </p14:nvContentPartPr>
            <p14:xfrm>
              <a:off x="1633153" y="2101101"/>
              <a:ext cx="15480" cy="720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6D7F4BCA-6FFD-437A-993F-C71D6F9C36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4153" y="2092101"/>
                <a:ext cx="33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1646A7-3BD1-4BF4-BAB0-02925FC1394D}"/>
                  </a:ext>
                </a:extLst>
              </p14:cNvPr>
              <p14:cNvContentPartPr/>
              <p14:nvPr/>
            </p14:nvContentPartPr>
            <p14:xfrm>
              <a:off x="9233673" y="2832884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1646A7-3BD1-4BF4-BAB0-02925FC139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15673" y="2725244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8" name="Group 747">
            <a:extLst>
              <a:ext uri="{FF2B5EF4-FFF2-40B4-BE49-F238E27FC236}">
                <a16:creationId xmlns:a16="http://schemas.microsoft.com/office/drawing/2014/main" id="{F6B5B527-EAEF-4954-9478-35618348B53A}"/>
              </a:ext>
            </a:extLst>
          </p:cNvPr>
          <p:cNvGrpSpPr/>
          <p:nvPr/>
        </p:nvGrpSpPr>
        <p:grpSpPr>
          <a:xfrm>
            <a:off x="9233673" y="2832884"/>
            <a:ext cx="671400" cy="1769760"/>
            <a:chOff x="9233673" y="2832884"/>
            <a:chExt cx="671400" cy="1769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3C35F3F-F8FC-421A-9B28-57D715BBBB44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3C35F3F-F8FC-421A-9B28-57D715BBBB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AB4D44-F9DB-4429-BF5C-7C0A5C6EE1FC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AB4D44-F9DB-4429-BF5C-7C0A5C6EE1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9F7AEA-82C4-49C0-9D46-2995DA30AA7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9F7AEA-82C4-49C0-9D46-2995DA30AA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208E4A-C8C4-4438-BF2D-BD1D5291CBEF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208E4A-C8C4-4438-BF2D-BD1D5291CB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F382A4-3D90-48FE-8BA3-95375A09C4DA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F382A4-3D90-48FE-8BA3-95375A09C4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F93397-B203-43A6-827A-3766596D6B41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F93397-B203-43A6-827A-3766596D6B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144F15-2C12-4207-AEAF-BF8A0AE00C3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144F15-2C12-4207-AEAF-BF8A0AE00C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E96C56-5A01-451F-BF23-F39F89A842DE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E96C56-5A01-451F-BF23-F39F89A842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D2404C-7DB4-4251-9BB0-4B4C9E8489D6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D2404C-7DB4-4251-9BB0-4B4C9E8489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4308242E-E709-48A2-878E-248D154FCC6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4308242E-E709-48A2-878E-248D154FCC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DBEAB539-2171-4542-B813-CE7EF17264A2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DBEAB539-2171-4542-B813-CE7EF17264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55307DCF-A32A-42DF-BB5D-671AFF3ABCB6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55307DCF-A32A-42DF-BB5D-671AFF3ABCB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EAD8A10-1945-4E6B-AF35-DA79F75597F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EAD8A10-1945-4E6B-AF35-DA79F75597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0E10C375-B821-41DF-A51F-EF6C92CD3667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0E10C375-B821-41DF-A51F-EF6C92CD36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08451775-57A4-4639-BBB7-B13B2F7BED09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08451775-57A4-4639-BBB7-B13B2F7BED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CD3A4E1A-6B7A-4EE4-B054-4CF079F48329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CD3A4E1A-6B7A-4EE4-B054-4CF079F483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E891783D-E23F-4593-8CAC-175A27298C4A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E891783D-E23F-4593-8CAC-175A27298C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F35A6331-9430-4BEA-BA45-2EA10D7524DC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671400" cy="176976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F35A6331-9430-4BEA-BA45-2EA10D7524D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15673" y="2725244"/>
                  <a:ext cx="707040" cy="19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8257D8-746C-43F4-BFDD-846FBE1438EF}"/>
                  </a:ext>
                </a:extLst>
              </p14:cNvPr>
              <p14:cNvContentPartPr/>
              <p14:nvPr/>
            </p14:nvContentPartPr>
            <p14:xfrm>
              <a:off x="2749713" y="102496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8257D8-746C-43F4-BFDD-846FBE1438E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31713" y="916964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650F20-1DF8-4E8F-A6ED-081A4B357536}"/>
                  </a:ext>
                </a:extLst>
              </p14:cNvPr>
              <p14:cNvContentPartPr/>
              <p14:nvPr/>
            </p14:nvContentPartPr>
            <p14:xfrm>
              <a:off x="2341113" y="144040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650F20-1DF8-4E8F-A6ED-081A4B3575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23473" y="1332764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4CCEF2-BB9D-447D-96B5-692A421546E1}"/>
              </a:ext>
            </a:extLst>
          </p:cNvPr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972"/>
            <a:ext cx="6813553" cy="45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7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553" y="-1200373"/>
            <a:ext cx="6123266" cy="3883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CF1E4E6-F92C-4F86-A46A-9E098262122B}"/>
                  </a:ext>
                </a:extLst>
              </p14:cNvPr>
              <p14:cNvContentPartPr/>
              <p14:nvPr/>
            </p14:nvContentPartPr>
            <p14:xfrm>
              <a:off x="906673" y="189913"/>
              <a:ext cx="57600" cy="3765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CF1E4E6-F92C-4F86-A46A-9E09826212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673" y="180913"/>
                <a:ext cx="752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24A039D0-67D3-4E5A-A8DB-5FDE2D91921E}"/>
                  </a:ext>
                </a:extLst>
              </p14:cNvPr>
              <p14:cNvContentPartPr/>
              <p14:nvPr/>
            </p14:nvContentPartPr>
            <p14:xfrm>
              <a:off x="6813553" y="798981"/>
              <a:ext cx="6840" cy="9180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24A039D0-67D3-4E5A-A8DB-5FDE2D9192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4553" y="790341"/>
                <a:ext cx="244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6D7F4BCA-6FFD-437A-993F-C71D6F9C3663}"/>
                  </a:ext>
                </a:extLst>
              </p14:cNvPr>
              <p14:cNvContentPartPr/>
              <p14:nvPr/>
            </p14:nvContentPartPr>
            <p14:xfrm>
              <a:off x="1633153" y="2101101"/>
              <a:ext cx="15480" cy="720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6D7F4BCA-6FFD-437A-993F-C71D6F9C36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4153" y="2092101"/>
                <a:ext cx="33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1646A7-3BD1-4BF4-BAB0-02925FC1394D}"/>
                  </a:ext>
                </a:extLst>
              </p14:cNvPr>
              <p14:cNvContentPartPr/>
              <p14:nvPr/>
            </p14:nvContentPartPr>
            <p14:xfrm>
              <a:off x="9233673" y="2832884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1646A7-3BD1-4BF4-BAB0-02925FC139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15673" y="2725244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8" name="Group 747">
            <a:extLst>
              <a:ext uri="{FF2B5EF4-FFF2-40B4-BE49-F238E27FC236}">
                <a16:creationId xmlns:a16="http://schemas.microsoft.com/office/drawing/2014/main" id="{F6B5B527-EAEF-4954-9478-35618348B53A}"/>
              </a:ext>
            </a:extLst>
          </p:cNvPr>
          <p:cNvGrpSpPr/>
          <p:nvPr/>
        </p:nvGrpSpPr>
        <p:grpSpPr>
          <a:xfrm>
            <a:off x="9233673" y="2832884"/>
            <a:ext cx="671400" cy="1769760"/>
            <a:chOff x="9233673" y="2832884"/>
            <a:chExt cx="671400" cy="1769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3C35F3F-F8FC-421A-9B28-57D715BBBB44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3C35F3F-F8FC-421A-9B28-57D715BBBB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AB4D44-F9DB-4429-BF5C-7C0A5C6EE1FC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AB4D44-F9DB-4429-BF5C-7C0A5C6EE1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9F7AEA-82C4-49C0-9D46-2995DA30AA7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9F7AEA-82C4-49C0-9D46-2995DA30AA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208E4A-C8C4-4438-BF2D-BD1D5291CBEF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208E4A-C8C4-4438-BF2D-BD1D5291CB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F382A4-3D90-48FE-8BA3-95375A09C4DA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F382A4-3D90-48FE-8BA3-95375A09C4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F93397-B203-43A6-827A-3766596D6B41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F93397-B203-43A6-827A-3766596D6B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144F15-2C12-4207-AEAF-BF8A0AE00C3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144F15-2C12-4207-AEAF-BF8A0AE00C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E96C56-5A01-451F-BF23-F39F89A842DE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E96C56-5A01-451F-BF23-F39F89A842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D2404C-7DB4-4251-9BB0-4B4C9E8489D6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D2404C-7DB4-4251-9BB0-4B4C9E8489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4308242E-E709-48A2-878E-248D154FCC6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4308242E-E709-48A2-878E-248D154FCC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DBEAB539-2171-4542-B813-CE7EF17264A2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DBEAB539-2171-4542-B813-CE7EF17264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55307DCF-A32A-42DF-BB5D-671AFF3ABCB6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55307DCF-A32A-42DF-BB5D-671AFF3ABCB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EAD8A10-1945-4E6B-AF35-DA79F75597F8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EAD8A10-1945-4E6B-AF35-DA79F75597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0E10C375-B821-41DF-A51F-EF6C92CD3667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0E10C375-B821-41DF-A51F-EF6C92CD36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08451775-57A4-4639-BBB7-B13B2F7BED09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08451775-57A4-4639-BBB7-B13B2F7BED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CD3A4E1A-6B7A-4EE4-B054-4CF079F48329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CD3A4E1A-6B7A-4EE4-B054-4CF079F483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E891783D-E23F-4593-8CAC-175A27298C4A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360" cy="36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E891783D-E23F-4593-8CAC-175A27298C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5673" y="272524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F35A6331-9430-4BEA-BA45-2EA10D7524DC}"/>
                    </a:ext>
                  </a:extLst>
                </p14:cNvPr>
                <p14:cNvContentPartPr/>
                <p14:nvPr/>
              </p14:nvContentPartPr>
              <p14:xfrm>
                <a:off x="9233673" y="2832884"/>
                <a:ext cx="671400" cy="176976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F35A6331-9430-4BEA-BA45-2EA10D7524D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15673" y="2725244"/>
                  <a:ext cx="707040" cy="19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8257D8-746C-43F4-BFDD-846FBE1438EF}"/>
                  </a:ext>
                </a:extLst>
              </p14:cNvPr>
              <p14:cNvContentPartPr/>
              <p14:nvPr/>
            </p14:nvContentPartPr>
            <p14:xfrm>
              <a:off x="2749713" y="102496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8257D8-746C-43F4-BFDD-846FBE1438E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31713" y="916964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650F20-1DF8-4E8F-A6ED-081A4B357536}"/>
                  </a:ext>
                </a:extLst>
              </p14:cNvPr>
              <p14:cNvContentPartPr/>
              <p14:nvPr/>
            </p14:nvContentPartPr>
            <p14:xfrm>
              <a:off x="2341113" y="144040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650F20-1DF8-4E8F-A6ED-081A4B3575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23473" y="1332764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D08B8F-D55C-4024-97C1-0FABD0BF488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0" y="597709"/>
            <a:ext cx="9144000" cy="3948081"/>
          </a:xfrm>
          <a:prstGeom prst="rect">
            <a:avLst/>
          </a:prstGeom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A6780269-9C38-487F-957D-E14466157C52}"/>
              </a:ext>
            </a:extLst>
          </p:cNvPr>
          <p:cNvGrpSpPr/>
          <p:nvPr/>
        </p:nvGrpSpPr>
        <p:grpSpPr>
          <a:xfrm>
            <a:off x="1469825" y="83389"/>
            <a:ext cx="1950840" cy="769680"/>
            <a:chOff x="1469825" y="83389"/>
            <a:chExt cx="1950840" cy="7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696978-140D-43F9-8FCC-139E2FA34CF4}"/>
                    </a:ext>
                  </a:extLst>
                </p14:cNvPr>
                <p14:cNvContentPartPr/>
                <p14:nvPr/>
              </p14:nvContentPartPr>
              <p14:xfrm>
                <a:off x="1469825" y="83389"/>
                <a:ext cx="380160" cy="484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696978-140D-43F9-8FCC-139E2FA34C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1185" y="74749"/>
                  <a:ext cx="39780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012EC48-5E7F-4CBF-B69C-D8EA6D735DA3}"/>
                    </a:ext>
                  </a:extLst>
                </p14:cNvPr>
                <p14:cNvContentPartPr/>
                <p14:nvPr/>
              </p14:nvContentPartPr>
              <p14:xfrm>
                <a:off x="1819745" y="378229"/>
                <a:ext cx="180000" cy="160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012EC48-5E7F-4CBF-B69C-D8EA6D735D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11105" y="369589"/>
                  <a:ext cx="197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3694C4-E9A9-4F8A-84E5-09FCE3041CCA}"/>
                    </a:ext>
                  </a:extLst>
                </p14:cNvPr>
                <p14:cNvContentPartPr/>
                <p14:nvPr/>
              </p14:nvContentPartPr>
              <p14:xfrm>
                <a:off x="2037905" y="408829"/>
                <a:ext cx="322560" cy="161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3694C4-E9A9-4F8A-84E5-09FCE3041C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29265" y="399829"/>
                  <a:ext cx="340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136851-DAE3-4DC6-AE19-EE489AC2BDE0}"/>
                    </a:ext>
                  </a:extLst>
                </p14:cNvPr>
                <p14:cNvContentPartPr/>
                <p14:nvPr/>
              </p14:nvContentPartPr>
              <p14:xfrm>
                <a:off x="2347505" y="408829"/>
                <a:ext cx="105120" cy="444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136851-DAE3-4DC6-AE19-EE489AC2BD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38505" y="399829"/>
                  <a:ext cx="122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C81E72-7DEA-4144-9710-6A59FF33B751}"/>
                    </a:ext>
                  </a:extLst>
                </p14:cNvPr>
                <p14:cNvContentPartPr/>
                <p14:nvPr/>
              </p14:nvContentPartPr>
              <p14:xfrm>
                <a:off x="2439305" y="402709"/>
                <a:ext cx="168120" cy="129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C81E72-7DEA-4144-9710-6A59FF33B7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30665" y="393709"/>
                  <a:ext cx="18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261BF5-686D-4AB3-9944-F57E9C084BF8}"/>
                    </a:ext>
                  </a:extLst>
                </p14:cNvPr>
                <p14:cNvContentPartPr/>
                <p14:nvPr/>
              </p14:nvContentPartPr>
              <p14:xfrm>
                <a:off x="2698505" y="391909"/>
                <a:ext cx="124560" cy="12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261BF5-686D-4AB3-9944-F57E9C084B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89865" y="382909"/>
                  <a:ext cx="142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DC2A9B-3009-4306-AA78-52FF04B4EF65}"/>
                    </a:ext>
                  </a:extLst>
                </p14:cNvPr>
                <p14:cNvContentPartPr/>
                <p14:nvPr/>
              </p14:nvContentPartPr>
              <p14:xfrm>
                <a:off x="2907305" y="387229"/>
                <a:ext cx="12312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DC2A9B-3009-4306-AA78-52FF04B4EF6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98305" y="378589"/>
                  <a:ext cx="140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F4FCF9-CEEF-4AAF-AE7E-79203D5EDC78}"/>
                    </a:ext>
                  </a:extLst>
                </p14:cNvPr>
                <p14:cNvContentPartPr/>
                <p14:nvPr/>
              </p14:nvContentPartPr>
              <p14:xfrm>
                <a:off x="3073625" y="380749"/>
                <a:ext cx="18360" cy="97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F4FCF9-CEEF-4AAF-AE7E-79203D5EDC7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64625" y="372109"/>
                  <a:ext cx="36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80CA44-F1FC-4D44-9315-55D7B7484EE5}"/>
                    </a:ext>
                  </a:extLst>
                </p14:cNvPr>
                <p14:cNvContentPartPr/>
                <p14:nvPr/>
              </p14:nvContentPartPr>
              <p14:xfrm>
                <a:off x="3160385" y="152149"/>
                <a:ext cx="62280" cy="351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80CA44-F1FC-4D44-9315-55D7B7484E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51385" y="143149"/>
                  <a:ext cx="799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435EE9-7919-4F50-9147-9C69EDCC150D}"/>
                    </a:ext>
                  </a:extLst>
                </p14:cNvPr>
                <p14:cNvContentPartPr/>
                <p14:nvPr/>
              </p14:nvContentPartPr>
              <p14:xfrm>
                <a:off x="3165425" y="355189"/>
                <a:ext cx="95040" cy="45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435EE9-7919-4F50-9147-9C69EDCC150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56785" y="346549"/>
                  <a:ext cx="112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60147D-B7BE-40EE-A67C-94E0F1CCA70C}"/>
                    </a:ext>
                  </a:extLst>
                </p14:cNvPr>
                <p14:cNvContentPartPr/>
                <p14:nvPr/>
              </p14:nvContentPartPr>
              <p14:xfrm>
                <a:off x="3293585" y="327829"/>
                <a:ext cx="127080" cy="157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60147D-B7BE-40EE-A67C-94E0F1CCA70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84945" y="319189"/>
                  <a:ext cx="14472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B84BAAE6-2537-442D-891A-B087E7882240}"/>
              </a:ext>
            </a:extLst>
          </p:cNvPr>
          <p:cNvGrpSpPr/>
          <p:nvPr/>
        </p:nvGrpSpPr>
        <p:grpSpPr>
          <a:xfrm>
            <a:off x="3669065" y="86269"/>
            <a:ext cx="1675080" cy="704880"/>
            <a:chOff x="3669065" y="86269"/>
            <a:chExt cx="1675080" cy="70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A28544-ED89-4D4A-BDFA-CF9A02331C89}"/>
                    </a:ext>
                  </a:extLst>
                </p14:cNvPr>
                <p14:cNvContentPartPr/>
                <p14:nvPr/>
              </p14:nvContentPartPr>
              <p14:xfrm>
                <a:off x="3763745" y="147109"/>
                <a:ext cx="72000" cy="330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A28544-ED89-4D4A-BDFA-CF9A02331C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55105" y="138109"/>
                  <a:ext cx="89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3FE0D02-0F3F-44B8-9CA6-02B6F48276D1}"/>
                    </a:ext>
                  </a:extLst>
                </p14:cNvPr>
                <p14:cNvContentPartPr/>
                <p14:nvPr/>
              </p14:nvContentPartPr>
              <p14:xfrm>
                <a:off x="3669065" y="107869"/>
                <a:ext cx="261000" cy="9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3FE0D02-0F3F-44B8-9CA6-02B6F48276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60425" y="99229"/>
                  <a:ext cx="278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2F9B5A1-1FA5-4128-B258-A5288A5C728E}"/>
                    </a:ext>
                  </a:extLst>
                </p14:cNvPr>
                <p14:cNvContentPartPr/>
                <p14:nvPr/>
              </p14:nvContentPartPr>
              <p14:xfrm>
                <a:off x="3891545" y="278869"/>
                <a:ext cx="169200" cy="16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2F9B5A1-1FA5-4128-B258-A5288A5C728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82905" y="270229"/>
                  <a:ext cx="186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135FBCB-3532-408B-898E-88C1E97E2341}"/>
                    </a:ext>
                  </a:extLst>
                </p14:cNvPr>
                <p14:cNvContentPartPr/>
                <p14:nvPr/>
              </p14:nvContentPartPr>
              <p14:xfrm>
                <a:off x="4069745" y="296869"/>
                <a:ext cx="133920" cy="140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135FBCB-3532-408B-898E-88C1E97E23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60745" y="288229"/>
                  <a:ext cx="151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3346DDB9-F065-4D86-B62D-E483031087DA}"/>
                    </a:ext>
                  </a:extLst>
                </p14:cNvPr>
                <p14:cNvContentPartPr/>
                <p14:nvPr/>
              </p14:nvContentPartPr>
              <p14:xfrm>
                <a:off x="4275305" y="333229"/>
                <a:ext cx="163800" cy="1288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3346DDB9-F065-4D86-B62D-E483031087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66305" y="324229"/>
                  <a:ext cx="181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EC94727E-2B3C-4994-91A2-0ACF9BE892D8}"/>
                    </a:ext>
                  </a:extLst>
                </p14:cNvPr>
                <p14:cNvContentPartPr/>
                <p14:nvPr/>
              </p14:nvContentPartPr>
              <p14:xfrm>
                <a:off x="4408145" y="317029"/>
                <a:ext cx="186480" cy="1710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EC94727E-2B3C-4994-91A2-0ACF9BE892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99145" y="308029"/>
                  <a:ext cx="204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A5DA34DF-EC15-4A6E-BC5D-37B9144FF7F9}"/>
                    </a:ext>
                  </a:extLst>
                </p14:cNvPr>
                <p14:cNvContentPartPr/>
                <p14:nvPr/>
              </p14:nvContentPartPr>
              <p14:xfrm>
                <a:off x="4574465" y="86269"/>
                <a:ext cx="284040" cy="7048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A5DA34DF-EC15-4A6E-BC5D-37B9144FF7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65465" y="77629"/>
                  <a:ext cx="30168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81219535-336F-41FD-ADDB-D6B7795D3705}"/>
                    </a:ext>
                  </a:extLst>
                </p14:cNvPr>
                <p14:cNvContentPartPr/>
                <p14:nvPr/>
              </p14:nvContentPartPr>
              <p14:xfrm>
                <a:off x="4640705" y="398389"/>
                <a:ext cx="115560" cy="59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81219535-336F-41FD-ADDB-D6B7795D37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32065" y="389749"/>
                  <a:ext cx="133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4DC3BAF-5623-490E-B61B-0A09594BC505}"/>
                    </a:ext>
                  </a:extLst>
                </p14:cNvPr>
                <p14:cNvContentPartPr/>
                <p14:nvPr/>
              </p14:nvContentPartPr>
              <p14:xfrm>
                <a:off x="4807025" y="339709"/>
                <a:ext cx="125280" cy="1364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4DC3BAF-5623-490E-B61B-0A09594BC5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98025" y="330709"/>
                  <a:ext cx="142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D85FAA5F-B8D2-4293-AF17-1F0C22B78AD2}"/>
                    </a:ext>
                  </a:extLst>
                </p14:cNvPr>
                <p14:cNvContentPartPr/>
                <p14:nvPr/>
              </p14:nvContentPartPr>
              <p14:xfrm>
                <a:off x="4962905" y="333949"/>
                <a:ext cx="97560" cy="1087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D85FAA5F-B8D2-4293-AF17-1F0C22B78A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54265" y="324949"/>
                  <a:ext cx="115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0B819B57-32C5-48EF-AC94-A2E3F6DCD18F}"/>
                    </a:ext>
                  </a:extLst>
                </p14:cNvPr>
                <p14:cNvContentPartPr/>
                <p14:nvPr/>
              </p14:nvContentPartPr>
              <p14:xfrm>
                <a:off x="5067665" y="333589"/>
                <a:ext cx="276480" cy="1357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0B819B57-32C5-48EF-AC94-A2E3F6DCD1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59025" y="324589"/>
                  <a:ext cx="2941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A78EB8EF-CECA-4487-9D31-FC2BB41ADB71}"/>
              </a:ext>
            </a:extLst>
          </p:cNvPr>
          <p:cNvGrpSpPr/>
          <p:nvPr/>
        </p:nvGrpSpPr>
        <p:grpSpPr>
          <a:xfrm>
            <a:off x="5631425" y="14989"/>
            <a:ext cx="1520280" cy="649800"/>
            <a:chOff x="5631425" y="14989"/>
            <a:chExt cx="1520280" cy="6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6FD600E9-9F60-4C29-B094-2F424F3C1627}"/>
                    </a:ext>
                  </a:extLst>
                </p14:cNvPr>
                <p14:cNvContentPartPr/>
                <p14:nvPr/>
              </p14:nvContentPartPr>
              <p14:xfrm>
                <a:off x="5631425" y="14989"/>
                <a:ext cx="448560" cy="4986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6FD600E9-9F60-4C29-B094-2F424F3C16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22785" y="5989"/>
                  <a:ext cx="4662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56BC2B39-340A-4E6C-B6A2-40E37F0BF477}"/>
                    </a:ext>
                  </a:extLst>
                </p14:cNvPr>
                <p14:cNvContentPartPr/>
                <p14:nvPr/>
              </p14:nvContentPartPr>
              <p14:xfrm>
                <a:off x="5937425" y="322069"/>
                <a:ext cx="165960" cy="1656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56BC2B39-340A-4E6C-B6A2-40E37F0BF4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28785" y="313069"/>
                  <a:ext cx="183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9951DBE-43C3-4931-BD4B-B98A2D75545A}"/>
                    </a:ext>
                  </a:extLst>
                </p14:cNvPr>
                <p14:cNvContentPartPr/>
                <p14:nvPr/>
              </p14:nvContentPartPr>
              <p14:xfrm>
                <a:off x="6146585" y="358429"/>
                <a:ext cx="110160" cy="1252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9951DBE-43C3-4931-BD4B-B98A2D75545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37945" y="349789"/>
                  <a:ext cx="127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968B166A-7864-4430-927F-A8F8353B4D6E}"/>
                    </a:ext>
                  </a:extLst>
                </p14:cNvPr>
                <p14:cNvContentPartPr/>
                <p14:nvPr/>
              </p14:nvContentPartPr>
              <p14:xfrm>
                <a:off x="6312905" y="353749"/>
                <a:ext cx="282240" cy="1454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968B166A-7864-4430-927F-A8F8353B4D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04265" y="344749"/>
                  <a:ext cx="299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A4A71DB9-288F-48F7-8C89-8E05B9221743}"/>
                    </a:ext>
                  </a:extLst>
                </p14:cNvPr>
                <p14:cNvContentPartPr/>
                <p14:nvPr/>
              </p14:nvContentPartPr>
              <p14:xfrm>
                <a:off x="6640145" y="224869"/>
                <a:ext cx="79560" cy="439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A4A71DB9-288F-48F7-8C89-8E05B922174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31505" y="216229"/>
                  <a:ext cx="972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FCA227E2-77A6-4BF8-908D-DA8A010513BB}"/>
                    </a:ext>
                  </a:extLst>
                </p14:cNvPr>
                <p14:cNvContentPartPr/>
                <p14:nvPr/>
              </p14:nvContentPartPr>
              <p14:xfrm>
                <a:off x="6655625" y="323509"/>
                <a:ext cx="155880" cy="1112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FCA227E2-77A6-4BF8-908D-DA8A010513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46625" y="314509"/>
                  <a:ext cx="173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2EAF3403-215A-44B3-90B3-B1CB035CB5C7}"/>
                    </a:ext>
                  </a:extLst>
                </p14:cNvPr>
                <p14:cNvContentPartPr/>
                <p14:nvPr/>
              </p14:nvContentPartPr>
              <p14:xfrm>
                <a:off x="6821945" y="154669"/>
                <a:ext cx="69120" cy="3517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2EAF3403-215A-44B3-90B3-B1CB035CB5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13305" y="145669"/>
                  <a:ext cx="867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575BD36C-7524-422A-B94E-CB6BD3A2FED0}"/>
                    </a:ext>
                  </a:extLst>
                </p14:cNvPr>
                <p14:cNvContentPartPr/>
                <p14:nvPr/>
              </p14:nvContentPartPr>
              <p14:xfrm>
                <a:off x="6938585" y="353749"/>
                <a:ext cx="213120" cy="1544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575BD36C-7524-422A-B94E-CB6BD3A2FE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29945" y="344749"/>
                  <a:ext cx="230760" cy="17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6809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73264" y="889"/>
            <a:ext cx="3212862" cy="4772670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2831398" y="1857132"/>
            <a:ext cx="31598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00" dirty="0">
                <a:solidFill>
                  <a:schemeClr val="bg1"/>
                </a:solidFill>
                <a:latin typeface="Comic Sans MS" panose="030F0702030302020204" pitchFamily="66" charset="0"/>
                <a:ea typeface="Lato" panose="020F0502020204030203" pitchFamily="34" charset="0"/>
                <a:cs typeface="Lato" panose="020F0502020204030203" pitchFamily="34" charset="0"/>
              </a:rPr>
              <a:t>Streaming with </a:t>
            </a:r>
          </a:p>
          <a:p>
            <a:pPr algn="ctr"/>
            <a:r>
              <a:rPr lang="en-US" sz="2800" b="1" spc="100" dirty="0">
                <a:solidFill>
                  <a:schemeClr val="bg1"/>
                </a:solidFill>
                <a:latin typeface="Comic Sans MS" panose="030F0702030302020204" pitchFamily="66" charset="0"/>
                <a:ea typeface="Lato" panose="020F0502020204030203" pitchFamily="34" charset="0"/>
                <a:cs typeface="Lato" panose="020F0502020204030203" pitchFamily="34" charset="0"/>
              </a:rPr>
              <a:t>Apache Beam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69E87FE-A0F8-4491-AA49-0CD02E3A94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4125039"/>
            <a:ext cx="2574337" cy="861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46EC2E-D3F0-4891-AEBC-501AC4192EFC}"/>
              </a:ext>
            </a:extLst>
          </p:cNvPr>
          <p:cNvSpPr txBox="1"/>
          <p:nvPr/>
        </p:nvSpPr>
        <p:spPr>
          <a:xfrm>
            <a:off x="3188476" y="3813064"/>
            <a:ext cx="296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Apac</a:t>
            </a:r>
            <a:r>
              <a:rPr lang="en-US" sz="2800" b="1" i="1" dirty="0">
                <a:solidFill>
                  <a:schemeClr val="bg1"/>
                </a:solidFill>
              </a:rPr>
              <a:t>h</a:t>
            </a:r>
            <a:r>
              <a:rPr lang="en-US" sz="2800" b="1" dirty="0">
                <a:solidFill>
                  <a:schemeClr val="bg1"/>
                </a:solidFill>
              </a:rPr>
              <a:t>e Beam</a:t>
            </a:r>
          </a:p>
        </p:txBody>
      </p:sp>
    </p:spTree>
    <p:extLst>
      <p:ext uri="{BB962C8B-B14F-4D97-AF65-F5344CB8AC3E}">
        <p14:creationId xmlns:p14="http://schemas.microsoft.com/office/powerpoint/2010/main" val="99822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693382" y="56652"/>
            <a:ext cx="571312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0413" y="164021"/>
            <a:ext cx="34912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dern Love Grunge" panose="020B0604020202020204" pitchFamily="82" charset="0"/>
                <a:ea typeface="Nunito Bold" charset="0"/>
                <a:cs typeface="Nunito Bold" charset="0"/>
              </a:rPr>
              <a:t>Google Pub Sub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EE1ABF-3E58-40C1-8B4F-82452AE910A0}"/>
              </a:ext>
            </a:extLst>
          </p:cNvPr>
          <p:cNvSpPr/>
          <p:nvPr/>
        </p:nvSpPr>
        <p:spPr>
          <a:xfrm>
            <a:off x="1801091" y="1330036"/>
            <a:ext cx="1440873" cy="6309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806620-9E35-4C0A-A3A5-0F17A2B6D05B}"/>
              </a:ext>
            </a:extLst>
          </p:cNvPr>
          <p:cNvSpPr/>
          <p:nvPr/>
        </p:nvSpPr>
        <p:spPr>
          <a:xfrm>
            <a:off x="5181601" y="1226127"/>
            <a:ext cx="1440873" cy="6309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ABE50B-3138-4DA2-A4F5-F04A07CFBC38}"/>
              </a:ext>
            </a:extLst>
          </p:cNvPr>
          <p:cNvSpPr/>
          <p:nvPr/>
        </p:nvSpPr>
        <p:spPr>
          <a:xfrm>
            <a:off x="3435927" y="2628402"/>
            <a:ext cx="1745674" cy="9322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3CBC785-EE12-44CC-B1FF-59A0262F6244}"/>
              </a:ext>
            </a:extLst>
          </p:cNvPr>
          <p:cNvGrpSpPr/>
          <p:nvPr/>
        </p:nvGrpSpPr>
        <p:grpSpPr>
          <a:xfrm>
            <a:off x="1827164" y="1389655"/>
            <a:ext cx="1281240" cy="424800"/>
            <a:chOff x="1827164" y="1389655"/>
            <a:chExt cx="12812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764F1B7-A47C-4554-A49F-6B7C45741756}"/>
                    </a:ext>
                  </a:extLst>
                </p14:cNvPr>
                <p14:cNvContentPartPr/>
                <p14:nvPr/>
              </p14:nvContentPartPr>
              <p14:xfrm>
                <a:off x="1906364" y="1433215"/>
                <a:ext cx="41400" cy="371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764F1B7-A47C-4554-A49F-6B7C457417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724" y="1424215"/>
                  <a:ext cx="590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4BFE564-F67E-4C50-8C0F-9E9BE81169FC}"/>
                    </a:ext>
                  </a:extLst>
                </p14:cNvPr>
                <p14:cNvContentPartPr/>
                <p14:nvPr/>
              </p14:nvContentPartPr>
              <p14:xfrm>
                <a:off x="1827164" y="1389655"/>
                <a:ext cx="301680" cy="194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4BFE564-F67E-4C50-8C0F-9E9BE81169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8524" y="1380655"/>
                  <a:ext cx="319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85E16F-2AEF-4ED8-873C-0EE5F13950CD}"/>
                    </a:ext>
                  </a:extLst>
                </p14:cNvPr>
                <p14:cNvContentPartPr/>
                <p14:nvPr/>
              </p14:nvContentPartPr>
              <p14:xfrm>
                <a:off x="2059724" y="1657495"/>
                <a:ext cx="130680" cy="122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85E16F-2AEF-4ED8-873C-0EE5F13950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51084" y="1648855"/>
                  <a:ext cx="148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78E06F-FD90-49D5-B8F2-456C0377C70B}"/>
                    </a:ext>
                  </a:extLst>
                </p14:cNvPr>
                <p14:cNvContentPartPr/>
                <p14:nvPr/>
              </p14:nvContentPartPr>
              <p14:xfrm>
                <a:off x="2194364" y="1656055"/>
                <a:ext cx="146160" cy="11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78E06F-FD90-49D5-B8F2-456C0377C7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85364" y="1647415"/>
                  <a:ext cx="163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E9058FB-991E-448C-A11F-AE56F485BAA5}"/>
                    </a:ext>
                  </a:extLst>
                </p14:cNvPr>
                <p14:cNvContentPartPr/>
                <p14:nvPr/>
              </p14:nvContentPartPr>
              <p14:xfrm>
                <a:off x="2535284" y="1667575"/>
                <a:ext cx="5400" cy="1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E9058FB-991E-448C-A11F-AE56F485BA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26644" y="1658575"/>
                  <a:ext cx="230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5D10503-B281-46EC-B90F-D4AA56B97B0F}"/>
                    </a:ext>
                  </a:extLst>
                </p14:cNvPr>
                <p14:cNvContentPartPr/>
                <p14:nvPr/>
              </p14:nvContentPartPr>
              <p14:xfrm>
                <a:off x="2335124" y="1534375"/>
                <a:ext cx="187920" cy="280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5D10503-B281-46EC-B90F-D4AA56B97B0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26484" y="1525735"/>
                  <a:ext cx="205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3A609B2-8C96-4D6A-A83E-255825A5DC1B}"/>
                    </a:ext>
                  </a:extLst>
                </p14:cNvPr>
                <p14:cNvContentPartPr/>
                <p14:nvPr/>
              </p14:nvContentPartPr>
              <p14:xfrm>
                <a:off x="2560844" y="1653175"/>
                <a:ext cx="97560" cy="154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3A609B2-8C96-4D6A-A83E-255825A5DC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52204" y="1644535"/>
                  <a:ext cx="115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080FE6-7BDB-4885-A0CE-C82E8F560279}"/>
                    </a:ext>
                  </a:extLst>
                </p14:cNvPr>
                <p14:cNvContentPartPr/>
                <p14:nvPr/>
              </p14:nvContentPartPr>
              <p14:xfrm>
                <a:off x="2736164" y="1648495"/>
                <a:ext cx="91080" cy="141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080FE6-7BDB-4885-A0CE-C82E8F5602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27524" y="1639855"/>
                  <a:ext cx="108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B00F00E-2E54-45C0-AD8F-ED7BCCAC2B5C}"/>
                    </a:ext>
                  </a:extLst>
                </p14:cNvPr>
                <p14:cNvContentPartPr/>
                <p14:nvPr/>
              </p14:nvContentPartPr>
              <p14:xfrm>
                <a:off x="2857124" y="1653535"/>
                <a:ext cx="105480" cy="142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B00F00E-2E54-45C0-AD8F-ED7BCCAC2B5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48484" y="1644535"/>
                  <a:ext cx="123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3E5BF5D-36A2-4E34-8574-46F5BDCD8756}"/>
                    </a:ext>
                  </a:extLst>
                </p14:cNvPr>
                <p14:cNvContentPartPr/>
                <p14:nvPr/>
              </p14:nvContentPartPr>
              <p14:xfrm>
                <a:off x="3003284" y="1625815"/>
                <a:ext cx="105120" cy="160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3E5BF5D-36A2-4E34-8574-46F5BDCD87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94644" y="1617175"/>
                  <a:ext cx="1227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A480F57-DC0F-4738-B264-B52F78ED1397}"/>
              </a:ext>
            </a:extLst>
          </p:cNvPr>
          <p:cNvGrpSpPr/>
          <p:nvPr/>
        </p:nvGrpSpPr>
        <p:grpSpPr>
          <a:xfrm>
            <a:off x="5235284" y="1358695"/>
            <a:ext cx="1342800" cy="357120"/>
            <a:chOff x="5235284" y="1358695"/>
            <a:chExt cx="134280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24C9F1E-E0C9-4E40-A636-C5CD6E45C5D7}"/>
                    </a:ext>
                  </a:extLst>
                </p14:cNvPr>
                <p14:cNvContentPartPr/>
                <p14:nvPr/>
              </p14:nvContentPartPr>
              <p14:xfrm>
                <a:off x="5235284" y="1393975"/>
                <a:ext cx="151200" cy="321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24C9F1E-E0C9-4E40-A636-C5CD6E45C5D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26644" y="1385335"/>
                  <a:ext cx="1688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AF03FF4-4D55-4742-9359-814845AB7A21}"/>
                    </a:ext>
                  </a:extLst>
                </p14:cNvPr>
                <p14:cNvContentPartPr/>
                <p14:nvPr/>
              </p14:nvContentPartPr>
              <p14:xfrm>
                <a:off x="5423924" y="1544815"/>
                <a:ext cx="105840" cy="110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AF03FF4-4D55-4742-9359-814845AB7A2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15284" y="1535815"/>
                  <a:ext cx="123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8B2CDE6-F2CB-48E9-935D-C79FAF32A9B8}"/>
                    </a:ext>
                  </a:extLst>
                </p14:cNvPr>
                <p14:cNvContentPartPr/>
                <p14:nvPr/>
              </p14:nvContentPartPr>
              <p14:xfrm>
                <a:off x="5567564" y="1427455"/>
                <a:ext cx="24120" cy="257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8B2CDE6-F2CB-48E9-935D-C79FAF32A9B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58924" y="1418455"/>
                  <a:ext cx="417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68FB04C-349F-49E3-92E7-8DE102229DFB}"/>
                    </a:ext>
                  </a:extLst>
                </p14:cNvPr>
                <p14:cNvContentPartPr/>
                <p14:nvPr/>
              </p14:nvContentPartPr>
              <p14:xfrm>
                <a:off x="5560004" y="1579375"/>
                <a:ext cx="115560" cy="91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68FB04C-349F-49E3-92E7-8DE102229DF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51364" y="1570735"/>
                  <a:ext cx="133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E1835E2-C216-4F94-AA72-2FF8566E9635}"/>
                    </a:ext>
                  </a:extLst>
                </p14:cNvPr>
                <p14:cNvContentPartPr/>
                <p14:nvPr/>
              </p14:nvContentPartPr>
              <p14:xfrm>
                <a:off x="5698244" y="1548055"/>
                <a:ext cx="77400" cy="126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E1835E2-C216-4F94-AA72-2FF8566E963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89244" y="1539415"/>
                  <a:ext cx="95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DB552A0-5F50-4BEF-82F7-A359493BA3EB}"/>
                    </a:ext>
                  </a:extLst>
                </p14:cNvPr>
                <p14:cNvContentPartPr/>
                <p14:nvPr/>
              </p14:nvContentPartPr>
              <p14:xfrm>
                <a:off x="5818484" y="1552375"/>
                <a:ext cx="92520" cy="113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DB552A0-5F50-4BEF-82F7-A359493BA3E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09484" y="1543375"/>
                  <a:ext cx="110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01FD7D2-F3DA-45F7-B389-97FEA4359AC9}"/>
                    </a:ext>
                  </a:extLst>
                </p14:cNvPr>
                <p14:cNvContentPartPr/>
                <p14:nvPr/>
              </p14:nvContentPartPr>
              <p14:xfrm>
                <a:off x="5935844" y="1535095"/>
                <a:ext cx="110160" cy="104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01FD7D2-F3DA-45F7-B389-97FEA4359A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27204" y="1526455"/>
                  <a:ext cx="127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7EF504E-3FFE-4D74-AE3F-DF9CCF5691EE}"/>
                    </a:ext>
                  </a:extLst>
                </p14:cNvPr>
                <p14:cNvContentPartPr/>
                <p14:nvPr/>
              </p14:nvContentPartPr>
              <p14:xfrm>
                <a:off x="6080564" y="1530775"/>
                <a:ext cx="4680" cy="124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7EF504E-3FFE-4D74-AE3F-DF9CCF5691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71564" y="1522135"/>
                  <a:ext cx="22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727786B-67C1-402A-9BB6-662B84C7BC91}"/>
                    </a:ext>
                  </a:extLst>
                </p14:cNvPr>
                <p14:cNvContentPartPr/>
                <p14:nvPr/>
              </p14:nvContentPartPr>
              <p14:xfrm>
                <a:off x="6079484" y="1451935"/>
                <a:ext cx="5040" cy="7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727786B-67C1-402A-9BB6-662B84C7BC9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70844" y="1442935"/>
                  <a:ext cx="22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0BAAE3-FE59-40C8-B266-4BDF6AF0F148}"/>
                    </a:ext>
                  </a:extLst>
                </p14:cNvPr>
                <p14:cNvContentPartPr/>
                <p14:nvPr/>
              </p14:nvContentPartPr>
              <p14:xfrm>
                <a:off x="6122324" y="1358695"/>
                <a:ext cx="147600" cy="320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0BAAE3-FE59-40C8-B266-4BDF6AF0F1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13324" y="1349695"/>
                  <a:ext cx="165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1501787-8266-4F1B-B801-C79A648F6DA8}"/>
                    </a:ext>
                  </a:extLst>
                </p14:cNvPr>
                <p14:cNvContentPartPr/>
                <p14:nvPr/>
              </p14:nvContentPartPr>
              <p14:xfrm>
                <a:off x="6265604" y="1543735"/>
                <a:ext cx="128160" cy="113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1501787-8266-4F1B-B801-C79A648F6D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56964" y="1534735"/>
                  <a:ext cx="145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67E0D5-9F32-4B30-9ACA-2B188BA57BE2}"/>
                    </a:ext>
                  </a:extLst>
                </p14:cNvPr>
                <p14:cNvContentPartPr/>
                <p14:nvPr/>
              </p14:nvContentPartPr>
              <p14:xfrm>
                <a:off x="6429404" y="1530775"/>
                <a:ext cx="148680" cy="133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67E0D5-9F32-4B30-9ACA-2B188BA57BE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20764" y="1522135"/>
                  <a:ext cx="16632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FB1F68-4792-42EA-8102-5732798030F8}"/>
              </a:ext>
            </a:extLst>
          </p:cNvPr>
          <p:cNvGrpSpPr/>
          <p:nvPr/>
        </p:nvGrpSpPr>
        <p:grpSpPr>
          <a:xfrm>
            <a:off x="3798524" y="2939095"/>
            <a:ext cx="979560" cy="447480"/>
            <a:chOff x="3798524" y="2939095"/>
            <a:chExt cx="97956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25F833A-D9E3-4D69-AC08-0F2A6F6FEDDA}"/>
                    </a:ext>
                  </a:extLst>
                </p14:cNvPr>
                <p14:cNvContentPartPr/>
                <p14:nvPr/>
              </p14:nvContentPartPr>
              <p14:xfrm>
                <a:off x="3798524" y="2939095"/>
                <a:ext cx="368640" cy="92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25F833A-D9E3-4D69-AC08-0F2A6F6FEDD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89524" y="2930095"/>
                  <a:ext cx="386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471CE62-1981-4C5F-81F9-D2816A70201D}"/>
                    </a:ext>
                  </a:extLst>
                </p14:cNvPr>
                <p14:cNvContentPartPr/>
                <p14:nvPr/>
              </p14:nvContentPartPr>
              <p14:xfrm>
                <a:off x="3997964" y="2965735"/>
                <a:ext cx="41400" cy="212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471CE62-1981-4C5F-81F9-D2816A7020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88964" y="2957095"/>
                  <a:ext cx="59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1706F16-D6F2-4458-8B8B-7A1D71AF4128}"/>
                    </a:ext>
                  </a:extLst>
                </p14:cNvPr>
                <p14:cNvContentPartPr/>
                <p14:nvPr/>
              </p14:nvContentPartPr>
              <p14:xfrm>
                <a:off x="4116044" y="3079135"/>
                <a:ext cx="135360" cy="111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1706F16-D6F2-4458-8B8B-7A1D71AF412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07404" y="3070495"/>
                  <a:ext cx="153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556044-EE6B-4015-BBCF-48674612838C}"/>
                    </a:ext>
                  </a:extLst>
                </p14:cNvPr>
                <p14:cNvContentPartPr/>
                <p14:nvPr/>
              </p14:nvContentPartPr>
              <p14:xfrm>
                <a:off x="4269044" y="3058255"/>
                <a:ext cx="48960" cy="328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556044-EE6B-4015-BBCF-48674612838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60044" y="3049615"/>
                  <a:ext cx="66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C3C8C86-5B91-49D4-B288-5520AE1D80B5}"/>
                    </a:ext>
                  </a:extLst>
                </p14:cNvPr>
                <p14:cNvContentPartPr/>
                <p14:nvPr/>
              </p14:nvContentPartPr>
              <p14:xfrm>
                <a:off x="4320164" y="3058255"/>
                <a:ext cx="141120" cy="112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C3C8C86-5B91-49D4-B288-5520AE1D80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11164" y="3049615"/>
                  <a:ext cx="158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09FCA8-3B50-42BC-A90B-CD4222293D33}"/>
                    </a:ext>
                  </a:extLst>
                </p14:cNvPr>
                <p14:cNvContentPartPr/>
                <p14:nvPr/>
              </p14:nvContentPartPr>
              <p14:xfrm>
                <a:off x="4529684" y="3058255"/>
                <a:ext cx="13320" cy="126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09FCA8-3B50-42BC-A90B-CD4222293D3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21044" y="3049615"/>
                  <a:ext cx="30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8AA8E5-569B-4FA9-A3B7-2FBEFE3ADA3F}"/>
                    </a:ext>
                  </a:extLst>
                </p14:cNvPr>
                <p14:cNvContentPartPr/>
                <p14:nvPr/>
              </p14:nvContentPartPr>
              <p14:xfrm>
                <a:off x="4545164" y="2987695"/>
                <a:ext cx="7920" cy="7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8AA8E5-569B-4FA9-A3B7-2FBEFE3ADA3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36164" y="2979055"/>
                  <a:ext cx="25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11FFFA-7B4B-40E8-95EE-2F790B3900CD}"/>
                    </a:ext>
                  </a:extLst>
                </p14:cNvPr>
                <p14:cNvContentPartPr/>
                <p14:nvPr/>
              </p14:nvContentPartPr>
              <p14:xfrm>
                <a:off x="4622204" y="3048895"/>
                <a:ext cx="155880" cy="142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11FFFA-7B4B-40E8-95EE-2F790B3900C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13204" y="3040255"/>
                  <a:ext cx="1735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1D90579-50A0-416A-B677-90FFD49C7E02}"/>
              </a:ext>
            </a:extLst>
          </p:cNvPr>
          <p:cNvGrpSpPr/>
          <p:nvPr/>
        </p:nvGrpSpPr>
        <p:grpSpPr>
          <a:xfrm>
            <a:off x="2509004" y="1972495"/>
            <a:ext cx="898920" cy="1053000"/>
            <a:chOff x="2509004" y="1972495"/>
            <a:chExt cx="898920" cy="10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37C3EE9-C487-4324-ACA8-7542E38A5531}"/>
                    </a:ext>
                  </a:extLst>
                </p14:cNvPr>
                <p14:cNvContentPartPr/>
                <p14:nvPr/>
              </p14:nvContentPartPr>
              <p14:xfrm>
                <a:off x="2509004" y="1972495"/>
                <a:ext cx="862560" cy="935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37C3EE9-C487-4324-ACA8-7542E38A553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00004" y="1963495"/>
                  <a:ext cx="88020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C1CD89F-900A-45B1-B6AF-BB099A53730C}"/>
                    </a:ext>
                  </a:extLst>
                </p14:cNvPr>
                <p14:cNvContentPartPr/>
                <p14:nvPr/>
              </p14:nvContentPartPr>
              <p14:xfrm>
                <a:off x="3279404" y="2794375"/>
                <a:ext cx="128520" cy="231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C1CD89F-900A-45B1-B6AF-BB099A53730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70764" y="2785375"/>
                  <a:ext cx="14616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BCE93AE-E60F-4BA6-AEE7-BE628F96F71F}"/>
                  </a:ext>
                </a:extLst>
              </p14:cNvPr>
              <p14:cNvContentPartPr/>
              <p14:nvPr/>
            </p14:nvContentPartPr>
            <p14:xfrm>
              <a:off x="5125484" y="1914535"/>
              <a:ext cx="757080" cy="9500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BCE93AE-E60F-4BA6-AEE7-BE628F96F71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116484" y="1905535"/>
                <a:ext cx="774720" cy="9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01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693382" y="56652"/>
            <a:ext cx="571312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E9058FB-991E-448C-A11F-AE56F485BAA5}"/>
                  </a:ext>
                </a:extLst>
              </p14:cNvPr>
              <p14:cNvContentPartPr/>
              <p14:nvPr/>
            </p14:nvContentPartPr>
            <p14:xfrm>
              <a:off x="2535284" y="1667575"/>
              <a:ext cx="5400" cy="1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E9058FB-991E-448C-A11F-AE56F485BA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6644" y="1658575"/>
                <a:ext cx="23040" cy="19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DC5547-8E3D-46CF-BADA-E308FF2541B0}"/>
              </a:ext>
            </a:extLst>
          </p:cNvPr>
          <p:cNvSpPr/>
          <p:nvPr/>
        </p:nvSpPr>
        <p:spPr>
          <a:xfrm>
            <a:off x="2784764" y="616527"/>
            <a:ext cx="3310091" cy="36208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DC65815-F5EC-411B-ABFC-8DF231742EEA}"/>
              </a:ext>
            </a:extLst>
          </p:cNvPr>
          <p:cNvSpPr/>
          <p:nvPr/>
        </p:nvSpPr>
        <p:spPr>
          <a:xfrm>
            <a:off x="3255817" y="962890"/>
            <a:ext cx="2355273" cy="4849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DA60A92-846D-4EE2-8C70-E5852032A6E4}"/>
              </a:ext>
            </a:extLst>
          </p:cNvPr>
          <p:cNvSpPr/>
          <p:nvPr/>
        </p:nvSpPr>
        <p:spPr>
          <a:xfrm>
            <a:off x="3284552" y="1551707"/>
            <a:ext cx="2355273" cy="4849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B0F191B-6214-421A-B468-21BC1AE9DEEF}"/>
              </a:ext>
            </a:extLst>
          </p:cNvPr>
          <p:cNvSpPr/>
          <p:nvPr/>
        </p:nvSpPr>
        <p:spPr>
          <a:xfrm>
            <a:off x="3284552" y="2140524"/>
            <a:ext cx="2355273" cy="4849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7FC9DF9-DA11-4443-AC55-F86E8C53D901}"/>
              </a:ext>
            </a:extLst>
          </p:cNvPr>
          <p:cNvSpPr/>
          <p:nvPr/>
        </p:nvSpPr>
        <p:spPr>
          <a:xfrm>
            <a:off x="3284552" y="2729341"/>
            <a:ext cx="2355273" cy="4849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8D2D9D-9289-4B54-8D21-BDE9FECE7DBA}"/>
              </a:ext>
            </a:extLst>
          </p:cNvPr>
          <p:cNvSpPr/>
          <p:nvPr/>
        </p:nvSpPr>
        <p:spPr>
          <a:xfrm>
            <a:off x="3284552" y="3338939"/>
            <a:ext cx="2355273" cy="4849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C81C8A-F42F-4039-B9DC-013F86C8AC3A}"/>
              </a:ext>
            </a:extLst>
          </p:cNvPr>
          <p:cNvGrpSpPr/>
          <p:nvPr/>
        </p:nvGrpSpPr>
        <p:grpSpPr>
          <a:xfrm>
            <a:off x="3828611" y="1093375"/>
            <a:ext cx="435600" cy="403560"/>
            <a:chOff x="3828611" y="1093375"/>
            <a:chExt cx="43560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0D4E8F-73CD-466E-B5D9-60D01B5E4B5C}"/>
                    </a:ext>
                  </a:extLst>
                </p14:cNvPr>
                <p14:cNvContentPartPr/>
                <p14:nvPr/>
              </p14:nvContentPartPr>
              <p14:xfrm>
                <a:off x="3828611" y="1104895"/>
                <a:ext cx="18720" cy="19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0D4E8F-73CD-466E-B5D9-60D01B5E4B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9611" y="1095895"/>
                  <a:ext cx="36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6466F55-674E-4478-A1D4-5E3B3312C608}"/>
                    </a:ext>
                  </a:extLst>
                </p14:cNvPr>
                <p14:cNvContentPartPr/>
                <p14:nvPr/>
              </p14:nvContentPartPr>
              <p14:xfrm>
                <a:off x="3831131" y="1093375"/>
                <a:ext cx="136800" cy="14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6466F55-674E-4478-A1D4-5E3B3312C6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22491" y="1084735"/>
                  <a:ext cx="154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5452A2-224E-4B6A-B167-FE5C398F9B83}"/>
                    </a:ext>
                  </a:extLst>
                </p14:cNvPr>
                <p14:cNvContentPartPr/>
                <p14:nvPr/>
              </p14:nvContentPartPr>
              <p14:xfrm>
                <a:off x="3840851" y="1236655"/>
                <a:ext cx="154800" cy="93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5452A2-224E-4B6A-B167-FE5C398F9B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32211" y="1228015"/>
                  <a:ext cx="172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604931-6974-469D-8510-9A6F087B0671}"/>
                    </a:ext>
                  </a:extLst>
                </p14:cNvPr>
                <p14:cNvContentPartPr/>
                <p14:nvPr/>
              </p14:nvContentPartPr>
              <p14:xfrm>
                <a:off x="4063691" y="1228735"/>
                <a:ext cx="7920" cy="90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604931-6974-469D-8510-9A6F087B06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55051" y="1219735"/>
                  <a:ext cx="25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6A41549-C453-43E5-B524-3EB2DA053A95}"/>
                    </a:ext>
                  </a:extLst>
                </p14:cNvPr>
                <p14:cNvContentPartPr/>
                <p14:nvPr/>
              </p14:nvContentPartPr>
              <p14:xfrm>
                <a:off x="4063691" y="1147015"/>
                <a:ext cx="23400" cy="1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6A41549-C453-43E5-B524-3EB2DA053A9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55051" y="1138015"/>
                  <a:ext cx="41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B73626-4342-47BF-9E12-473635B94090}"/>
                    </a:ext>
                  </a:extLst>
                </p14:cNvPr>
                <p14:cNvContentPartPr/>
                <p14:nvPr/>
              </p14:nvContentPartPr>
              <p14:xfrm>
                <a:off x="3996371" y="1246375"/>
                <a:ext cx="267840" cy="25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B73626-4342-47BF-9E12-473635B940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87731" y="1237735"/>
                  <a:ext cx="28548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A4E523-B68E-43AF-84CC-C7F5599A58E6}"/>
              </a:ext>
            </a:extLst>
          </p:cNvPr>
          <p:cNvGrpSpPr/>
          <p:nvPr/>
        </p:nvGrpSpPr>
        <p:grpSpPr>
          <a:xfrm>
            <a:off x="4439531" y="1116055"/>
            <a:ext cx="524880" cy="258480"/>
            <a:chOff x="4439531" y="1116055"/>
            <a:chExt cx="5248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2E9D48-6D8D-4807-87F8-9E2D95E026CB}"/>
                    </a:ext>
                  </a:extLst>
                </p14:cNvPr>
                <p14:cNvContentPartPr/>
                <p14:nvPr/>
              </p14:nvContentPartPr>
              <p14:xfrm>
                <a:off x="4444931" y="1116055"/>
                <a:ext cx="20880" cy="20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2E9D48-6D8D-4807-87F8-9E2D95E026C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35931" y="1107055"/>
                  <a:ext cx="38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556F71C-6E4C-4F1F-B5BF-09ACB2E7CBBB}"/>
                    </a:ext>
                  </a:extLst>
                </p14:cNvPr>
                <p14:cNvContentPartPr/>
                <p14:nvPr/>
              </p14:nvContentPartPr>
              <p14:xfrm>
                <a:off x="4439531" y="1119655"/>
                <a:ext cx="139320" cy="212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556F71C-6E4C-4F1F-B5BF-09ACB2E7CB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0891" y="1110655"/>
                  <a:ext cx="156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7896514-3135-4067-A944-E00377FCD5E3}"/>
                    </a:ext>
                  </a:extLst>
                </p14:cNvPr>
                <p14:cNvContentPartPr/>
                <p14:nvPr/>
              </p14:nvContentPartPr>
              <p14:xfrm>
                <a:off x="4597931" y="1227655"/>
                <a:ext cx="133560" cy="112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7896514-3135-4067-A944-E00377FCD5E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88931" y="1218655"/>
                  <a:ext cx="15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70B420-7626-4D03-8E00-3F88FEE69A01}"/>
                    </a:ext>
                  </a:extLst>
                </p14:cNvPr>
                <p14:cNvContentPartPr/>
                <p14:nvPr/>
              </p14:nvContentPartPr>
              <p14:xfrm>
                <a:off x="4776491" y="1123975"/>
                <a:ext cx="21240" cy="208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70B420-7626-4D03-8E00-3F88FEE69A0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67851" y="1114975"/>
                  <a:ext cx="38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8D8DE0F-7675-4435-B2F8-E67DBD30C4DE}"/>
                    </a:ext>
                  </a:extLst>
                </p14:cNvPr>
                <p14:cNvContentPartPr/>
                <p14:nvPr/>
              </p14:nvContentPartPr>
              <p14:xfrm>
                <a:off x="4792331" y="1248895"/>
                <a:ext cx="66960" cy="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8D8DE0F-7675-4435-B2F8-E67DBD30C4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83691" y="1240255"/>
                  <a:ext cx="84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50D941-2CD5-4999-A97A-C5B795ED3A20}"/>
                    </a:ext>
                  </a:extLst>
                </p14:cNvPr>
                <p14:cNvContentPartPr/>
                <p14:nvPr/>
              </p14:nvContentPartPr>
              <p14:xfrm>
                <a:off x="4865771" y="1253215"/>
                <a:ext cx="98640" cy="121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50D941-2CD5-4999-A97A-C5B795ED3A2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7131" y="1244575"/>
                  <a:ext cx="11628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244441-31E7-4C47-A294-B75CB48E36B0}"/>
              </a:ext>
            </a:extLst>
          </p:cNvPr>
          <p:cNvGrpSpPr/>
          <p:nvPr/>
        </p:nvGrpSpPr>
        <p:grpSpPr>
          <a:xfrm>
            <a:off x="4027691" y="1683415"/>
            <a:ext cx="757800" cy="286560"/>
            <a:chOff x="4027691" y="1683415"/>
            <a:chExt cx="75780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760F4B-2C28-40EE-8B10-E69EC56C9886}"/>
                    </a:ext>
                  </a:extLst>
                </p14:cNvPr>
                <p14:cNvContentPartPr/>
                <p14:nvPr/>
              </p14:nvContentPartPr>
              <p14:xfrm>
                <a:off x="4064051" y="1683415"/>
                <a:ext cx="212400" cy="21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760F4B-2C28-40EE-8B10-E69EC56C988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55411" y="1674415"/>
                  <a:ext cx="230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594476-04A0-48BC-82A9-5188BDA16113}"/>
                    </a:ext>
                  </a:extLst>
                </p14:cNvPr>
                <p14:cNvContentPartPr/>
                <p14:nvPr/>
              </p14:nvContentPartPr>
              <p14:xfrm>
                <a:off x="4027691" y="1696375"/>
                <a:ext cx="202680" cy="255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594476-04A0-48BC-82A9-5188BDA161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19051" y="1687375"/>
                  <a:ext cx="220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F74C00-8038-4B05-B3BF-6B658406509C}"/>
                    </a:ext>
                  </a:extLst>
                </p14:cNvPr>
                <p14:cNvContentPartPr/>
                <p14:nvPr/>
              </p14:nvContentPartPr>
              <p14:xfrm>
                <a:off x="4292291" y="1781335"/>
                <a:ext cx="122040" cy="164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F74C00-8038-4B05-B3BF-6B658406509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83651" y="1772335"/>
                  <a:ext cx="139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D0510C-C196-4C30-AC5A-18217F3B5986}"/>
                    </a:ext>
                  </a:extLst>
                </p14:cNvPr>
                <p14:cNvContentPartPr/>
                <p14:nvPr/>
              </p14:nvContentPartPr>
              <p14:xfrm>
                <a:off x="4485611" y="1781335"/>
                <a:ext cx="143640" cy="155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D0510C-C196-4C30-AC5A-18217F3B598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76971" y="1772335"/>
                  <a:ext cx="161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B4624E-22A8-492B-8E92-AD7D1B2D1E5E}"/>
                    </a:ext>
                  </a:extLst>
                </p14:cNvPr>
                <p14:cNvContentPartPr/>
                <p14:nvPr/>
              </p14:nvContentPartPr>
              <p14:xfrm>
                <a:off x="4669931" y="1803655"/>
                <a:ext cx="115560" cy="166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B4624E-22A8-492B-8E92-AD7D1B2D1E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60931" y="1795015"/>
                  <a:ext cx="1332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350D00-8412-4065-A86C-AD9C73CF7850}"/>
              </a:ext>
            </a:extLst>
          </p:cNvPr>
          <p:cNvGrpSpPr/>
          <p:nvPr/>
        </p:nvGrpSpPr>
        <p:grpSpPr>
          <a:xfrm>
            <a:off x="4148291" y="2270935"/>
            <a:ext cx="649800" cy="247680"/>
            <a:chOff x="4148291" y="2270935"/>
            <a:chExt cx="64980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3C252C-7ED0-44FB-A63C-F8F84292CCD3}"/>
                    </a:ext>
                  </a:extLst>
                </p14:cNvPr>
                <p14:cNvContentPartPr/>
                <p14:nvPr/>
              </p14:nvContentPartPr>
              <p14:xfrm>
                <a:off x="4148291" y="2406655"/>
                <a:ext cx="45360" cy="38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3C252C-7ED0-44FB-A63C-F8F84292CCD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39291" y="2398015"/>
                  <a:ext cx="63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959C0A3-6EA8-4E27-AE53-BAC95C2C9167}"/>
                    </a:ext>
                  </a:extLst>
                </p14:cNvPr>
                <p14:cNvContentPartPr/>
                <p14:nvPr/>
              </p14:nvContentPartPr>
              <p14:xfrm>
                <a:off x="4288691" y="2314855"/>
                <a:ext cx="20880" cy="135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959C0A3-6EA8-4E27-AE53-BAC95C2C91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80051" y="2305855"/>
                  <a:ext cx="38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34DF982-E714-4092-A36E-81AF1FC26CA6}"/>
                    </a:ext>
                  </a:extLst>
                </p14:cNvPr>
                <p14:cNvContentPartPr/>
                <p14:nvPr/>
              </p14:nvContentPartPr>
              <p14:xfrm>
                <a:off x="4289051" y="2302975"/>
                <a:ext cx="168840" cy="147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34DF982-E714-4092-A36E-81AF1FC26C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80051" y="2294335"/>
                  <a:ext cx="186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39D09D-C114-490F-A793-DCAC05BD835C}"/>
                    </a:ext>
                  </a:extLst>
                </p14:cNvPr>
                <p14:cNvContentPartPr/>
                <p14:nvPr/>
              </p14:nvContentPartPr>
              <p14:xfrm>
                <a:off x="4431611" y="2281735"/>
                <a:ext cx="20880" cy="226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39D09D-C114-490F-A793-DCAC05BD83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22971" y="2272735"/>
                  <a:ext cx="38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536C495-3D2F-44E4-BDAC-430E67F356B0}"/>
                    </a:ext>
                  </a:extLst>
                </p14:cNvPr>
                <p14:cNvContentPartPr/>
                <p14:nvPr/>
              </p14:nvContentPartPr>
              <p14:xfrm>
                <a:off x="4508291" y="2376055"/>
                <a:ext cx="136080" cy="126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536C495-3D2F-44E4-BDAC-430E67F356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99651" y="2367055"/>
                  <a:ext cx="153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ED9903-0551-41CF-83EA-EDBB91D86731}"/>
                    </a:ext>
                  </a:extLst>
                </p14:cNvPr>
                <p14:cNvContentPartPr/>
                <p14:nvPr/>
              </p14:nvContentPartPr>
              <p14:xfrm>
                <a:off x="4672451" y="2270935"/>
                <a:ext cx="90000" cy="24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ED9903-0551-41CF-83EA-EDBB91D8673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63451" y="2261935"/>
                  <a:ext cx="107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00603B-BCA0-4310-8297-F4013DA92B56}"/>
                    </a:ext>
                  </a:extLst>
                </p14:cNvPr>
                <p14:cNvContentPartPr/>
                <p14:nvPr/>
              </p14:nvContentPartPr>
              <p14:xfrm>
                <a:off x="4701971" y="2377855"/>
                <a:ext cx="96120" cy="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00603B-BCA0-4310-8297-F4013DA92B5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93331" y="2369215"/>
                  <a:ext cx="1137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3A34FB-18A2-4399-B88B-80BB2A638B71}"/>
              </a:ext>
            </a:extLst>
          </p:cNvPr>
          <p:cNvGrpSpPr/>
          <p:nvPr/>
        </p:nvGrpSpPr>
        <p:grpSpPr>
          <a:xfrm>
            <a:off x="4281131" y="2859895"/>
            <a:ext cx="401760" cy="225000"/>
            <a:chOff x="4281131" y="2859895"/>
            <a:chExt cx="4017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C84FE9-523A-450D-A48B-46C7174D3580}"/>
                    </a:ext>
                  </a:extLst>
                </p14:cNvPr>
                <p14:cNvContentPartPr/>
                <p14:nvPr/>
              </p14:nvContentPartPr>
              <p14:xfrm>
                <a:off x="4303811" y="2890135"/>
                <a:ext cx="23400" cy="169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C84FE9-523A-450D-A48B-46C7174D358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95171" y="2881135"/>
                  <a:ext cx="41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175ADD-E185-4F68-AB0B-158DF35752A8}"/>
                    </a:ext>
                  </a:extLst>
                </p14:cNvPr>
                <p14:cNvContentPartPr/>
                <p14:nvPr/>
              </p14:nvContentPartPr>
              <p14:xfrm>
                <a:off x="4281131" y="2859895"/>
                <a:ext cx="156240" cy="225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175ADD-E185-4F68-AB0B-158DF35752A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72491" y="2850895"/>
                  <a:ext cx="173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B550211-43A4-4180-92B6-A24FD6C57361}"/>
                    </a:ext>
                  </a:extLst>
                </p14:cNvPr>
                <p14:cNvContentPartPr/>
                <p14:nvPr/>
              </p14:nvContentPartPr>
              <p14:xfrm>
                <a:off x="4327211" y="2953135"/>
                <a:ext cx="92520" cy="16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B550211-43A4-4180-92B6-A24FD6C5736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18211" y="2944495"/>
                  <a:ext cx="110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4232FB1-AA83-4289-916B-D4F99769DA51}"/>
                    </a:ext>
                  </a:extLst>
                </p14:cNvPr>
                <p14:cNvContentPartPr/>
                <p14:nvPr/>
              </p14:nvContentPartPr>
              <p14:xfrm>
                <a:off x="4533491" y="2875735"/>
                <a:ext cx="146880" cy="17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4232FB1-AA83-4289-916B-D4F99769DA5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24851" y="2866735"/>
                  <a:ext cx="164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FF5810-5703-426F-B095-106AADF83692}"/>
                    </a:ext>
                  </a:extLst>
                </p14:cNvPr>
                <p14:cNvContentPartPr/>
                <p14:nvPr/>
              </p14:nvContentPartPr>
              <p14:xfrm>
                <a:off x="4555091" y="2884375"/>
                <a:ext cx="127800" cy="17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FF5810-5703-426F-B095-106AADF8369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46451" y="2875375"/>
                  <a:ext cx="1454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77184DD-C6FB-4071-9895-0A70EADA02ED}"/>
              </a:ext>
            </a:extLst>
          </p:cNvPr>
          <p:cNvGrpSpPr/>
          <p:nvPr/>
        </p:nvGrpSpPr>
        <p:grpSpPr>
          <a:xfrm>
            <a:off x="3910691" y="3431935"/>
            <a:ext cx="1044360" cy="527400"/>
            <a:chOff x="3910691" y="3431935"/>
            <a:chExt cx="104436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D7B1A5-2161-4981-A9F9-D35CE77F087E}"/>
                    </a:ext>
                  </a:extLst>
                </p14:cNvPr>
                <p14:cNvContentPartPr/>
                <p14:nvPr/>
              </p14:nvContentPartPr>
              <p14:xfrm>
                <a:off x="4132811" y="3497095"/>
                <a:ext cx="7920" cy="169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D7B1A5-2161-4981-A9F9-D35CE77F087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24171" y="3488095"/>
                  <a:ext cx="25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1AF0537-5D41-46AA-BF91-94A0B4F572CA}"/>
                    </a:ext>
                  </a:extLst>
                </p14:cNvPr>
                <p14:cNvContentPartPr/>
                <p14:nvPr/>
              </p14:nvContentPartPr>
              <p14:xfrm>
                <a:off x="3910691" y="3431935"/>
                <a:ext cx="353520" cy="140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1AF0537-5D41-46AA-BF91-94A0B4F572C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02051" y="3422935"/>
                  <a:ext cx="371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1C504D5-BD57-4EE4-AF52-F2B3BA410DB2}"/>
                    </a:ext>
                  </a:extLst>
                </p14:cNvPr>
                <p14:cNvContentPartPr/>
                <p14:nvPr/>
              </p14:nvContentPartPr>
              <p14:xfrm>
                <a:off x="4058651" y="3593215"/>
                <a:ext cx="333360" cy="366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1C504D5-BD57-4EE4-AF52-F2B3BA410DB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50011" y="3584575"/>
                  <a:ext cx="3510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528584-4F41-48CC-8857-110179BF5B9A}"/>
                    </a:ext>
                  </a:extLst>
                </p14:cNvPr>
                <p14:cNvContentPartPr/>
                <p14:nvPr/>
              </p14:nvContentPartPr>
              <p14:xfrm>
                <a:off x="4411451" y="3497815"/>
                <a:ext cx="15840" cy="207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528584-4F41-48CC-8857-110179BF5B9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02811" y="3489175"/>
                  <a:ext cx="33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9DA5E8-7233-465A-8FC2-4CE865C43D0F}"/>
                    </a:ext>
                  </a:extLst>
                </p14:cNvPr>
                <p14:cNvContentPartPr/>
                <p14:nvPr/>
              </p14:nvContentPartPr>
              <p14:xfrm>
                <a:off x="4424411" y="3511495"/>
                <a:ext cx="181800" cy="207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9DA5E8-7233-465A-8FC2-4CE865C43D0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15411" y="3502495"/>
                  <a:ext cx="199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97ACC3F-7DCE-4018-B371-D75F32D5FF77}"/>
                    </a:ext>
                  </a:extLst>
                </p14:cNvPr>
                <p14:cNvContentPartPr/>
                <p14:nvPr/>
              </p14:nvContentPartPr>
              <p14:xfrm>
                <a:off x="4670651" y="3613375"/>
                <a:ext cx="88920" cy="97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97ACC3F-7DCE-4018-B371-D75F32D5FF7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62011" y="3604375"/>
                  <a:ext cx="106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038593-42E6-42A1-AD10-5D8401F726F6}"/>
                    </a:ext>
                  </a:extLst>
                </p14:cNvPr>
                <p14:cNvContentPartPr/>
                <p14:nvPr/>
              </p14:nvContentPartPr>
              <p14:xfrm>
                <a:off x="4802771" y="3607255"/>
                <a:ext cx="152280" cy="133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038593-42E6-42A1-AD10-5D8401F726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93771" y="3598615"/>
                  <a:ext cx="1699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83EF200-1452-469E-B372-BCBCFC32C668}"/>
              </a:ext>
            </a:extLst>
          </p:cNvPr>
          <p:cNvGrpSpPr/>
          <p:nvPr/>
        </p:nvGrpSpPr>
        <p:grpSpPr>
          <a:xfrm>
            <a:off x="3348731" y="283735"/>
            <a:ext cx="1331280" cy="539280"/>
            <a:chOff x="3348731" y="283735"/>
            <a:chExt cx="1331280" cy="53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17D5DDD-C648-4BA5-AA57-9404F867E33A}"/>
                    </a:ext>
                  </a:extLst>
                </p14:cNvPr>
                <p14:cNvContentPartPr/>
                <p14:nvPr/>
              </p14:nvContentPartPr>
              <p14:xfrm>
                <a:off x="3410291" y="315415"/>
                <a:ext cx="17280" cy="271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17D5DDD-C648-4BA5-AA57-9404F867E3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01291" y="306775"/>
                  <a:ext cx="34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1AA0F6D-BAAE-4BE7-A89E-621448081DE5}"/>
                    </a:ext>
                  </a:extLst>
                </p14:cNvPr>
                <p14:cNvContentPartPr/>
                <p14:nvPr/>
              </p14:nvContentPartPr>
              <p14:xfrm>
                <a:off x="3348731" y="283735"/>
                <a:ext cx="218160" cy="178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1AA0F6D-BAAE-4BE7-A89E-621448081DE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40091" y="275095"/>
                  <a:ext cx="235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16A3435-B466-4401-B7F8-2F785063904F}"/>
                    </a:ext>
                  </a:extLst>
                </p14:cNvPr>
                <p14:cNvContentPartPr/>
                <p14:nvPr/>
              </p14:nvContentPartPr>
              <p14:xfrm>
                <a:off x="3449891" y="465175"/>
                <a:ext cx="156600" cy="144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16A3435-B466-4401-B7F8-2F78506390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40891" y="456535"/>
                  <a:ext cx="174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CD63896-861D-44DA-9F86-DC325E6E7AAE}"/>
                    </a:ext>
                  </a:extLst>
                </p14:cNvPr>
                <p14:cNvContentPartPr/>
                <p14:nvPr/>
              </p14:nvContentPartPr>
              <p14:xfrm>
                <a:off x="3652211" y="385255"/>
                <a:ext cx="38880" cy="225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CD63896-861D-44DA-9F86-DC325E6E7AA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43211" y="376615"/>
                  <a:ext cx="56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09DC73-1FC4-4FE8-B807-EBB4FD512680}"/>
                    </a:ext>
                  </a:extLst>
                </p14:cNvPr>
                <p14:cNvContentPartPr/>
                <p14:nvPr/>
              </p14:nvContentPartPr>
              <p14:xfrm>
                <a:off x="3731411" y="493615"/>
                <a:ext cx="120240" cy="10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09DC73-1FC4-4FE8-B807-EBB4FD51268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22771" y="484975"/>
                  <a:ext cx="137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C6DFD7-2EB0-4320-8CB8-9149CFA69579}"/>
                    </a:ext>
                  </a:extLst>
                </p14:cNvPr>
                <p14:cNvContentPartPr/>
                <p14:nvPr/>
              </p14:nvContentPartPr>
              <p14:xfrm>
                <a:off x="3779291" y="498295"/>
                <a:ext cx="328320" cy="324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C6DFD7-2EB0-4320-8CB8-9149CFA695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70651" y="489655"/>
                  <a:ext cx="345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A829D1-C1B3-46F3-A320-5A6477327850}"/>
                    </a:ext>
                  </a:extLst>
                </p14:cNvPr>
                <p14:cNvContentPartPr/>
                <p14:nvPr/>
              </p14:nvContentPartPr>
              <p14:xfrm>
                <a:off x="4084211" y="496135"/>
                <a:ext cx="164160" cy="284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A829D1-C1B3-46F3-A320-5A647732785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075571" y="487495"/>
                  <a:ext cx="181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56428AA-D347-4B02-9462-0EB35ED1B984}"/>
                    </a:ext>
                  </a:extLst>
                </p14:cNvPr>
                <p14:cNvContentPartPr/>
                <p14:nvPr/>
              </p14:nvContentPartPr>
              <p14:xfrm>
                <a:off x="4309211" y="517375"/>
                <a:ext cx="5400" cy="116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56428AA-D347-4B02-9462-0EB35ED1B98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00211" y="508375"/>
                  <a:ext cx="23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4A32FBE-70B4-4874-8FE9-92A8470461FB}"/>
                    </a:ext>
                  </a:extLst>
                </p14:cNvPr>
                <p14:cNvContentPartPr/>
                <p14:nvPr/>
              </p14:nvContentPartPr>
              <p14:xfrm>
                <a:off x="4316771" y="429535"/>
                <a:ext cx="13320" cy="28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4A32FBE-70B4-4874-8FE9-92A8470461F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08131" y="420895"/>
                  <a:ext cx="30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41241E0-C5D9-4707-914D-9101BEF082D8}"/>
                    </a:ext>
                  </a:extLst>
                </p14:cNvPr>
                <p14:cNvContentPartPr/>
                <p14:nvPr/>
              </p14:nvContentPartPr>
              <p14:xfrm>
                <a:off x="4383011" y="525655"/>
                <a:ext cx="118440" cy="96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41241E0-C5D9-4707-914D-9101BEF082D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74371" y="516655"/>
                  <a:ext cx="136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D4A2BB3-9A7A-47EC-8E4F-3529605FECBD}"/>
                    </a:ext>
                  </a:extLst>
                </p14:cNvPr>
                <p14:cNvContentPartPr/>
                <p14:nvPr/>
              </p14:nvContentPartPr>
              <p14:xfrm>
                <a:off x="4396331" y="500455"/>
                <a:ext cx="283680" cy="300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D4A2BB3-9A7A-47EC-8E4F-3529605FECB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87331" y="491815"/>
                  <a:ext cx="30132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35B3E1D-EEF7-4401-A3B8-89A8BBC3647F}"/>
              </a:ext>
            </a:extLst>
          </p:cNvPr>
          <p:cNvGrpSpPr/>
          <p:nvPr/>
        </p:nvGrpSpPr>
        <p:grpSpPr>
          <a:xfrm>
            <a:off x="4894571" y="285535"/>
            <a:ext cx="873000" cy="344880"/>
            <a:chOff x="4894571" y="285535"/>
            <a:chExt cx="87300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03BC5E9-9D7E-4648-BC3F-9FE5610CC9DD}"/>
                    </a:ext>
                  </a:extLst>
                </p14:cNvPr>
                <p14:cNvContentPartPr/>
                <p14:nvPr/>
              </p14:nvContentPartPr>
              <p14:xfrm>
                <a:off x="4894571" y="287335"/>
                <a:ext cx="180720" cy="310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03BC5E9-9D7E-4648-BC3F-9FE5610CC9D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85571" y="278695"/>
                  <a:ext cx="198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60DCC7F-88E1-48E3-94D7-59685BD4274B}"/>
                    </a:ext>
                  </a:extLst>
                </p14:cNvPr>
                <p14:cNvContentPartPr/>
                <p14:nvPr/>
              </p14:nvContentPartPr>
              <p14:xfrm>
                <a:off x="5135411" y="483175"/>
                <a:ext cx="114840" cy="110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60DCC7F-88E1-48E3-94D7-59685BD4274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26771" y="474535"/>
                  <a:ext cx="132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4DAF48-A620-4B95-A359-6A2153D55B31}"/>
                    </a:ext>
                  </a:extLst>
                </p14:cNvPr>
                <p14:cNvContentPartPr/>
                <p14:nvPr/>
              </p14:nvContentPartPr>
              <p14:xfrm>
                <a:off x="5265371" y="358975"/>
                <a:ext cx="101880" cy="271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4DAF48-A620-4B95-A359-6A2153D55B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256731" y="349975"/>
                  <a:ext cx="119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335082F-6B6C-42C5-B18F-79894C7D2292}"/>
                    </a:ext>
                  </a:extLst>
                </p14:cNvPr>
                <p14:cNvContentPartPr/>
                <p14:nvPr/>
              </p14:nvContentPartPr>
              <p14:xfrm>
                <a:off x="5382731" y="505135"/>
                <a:ext cx="106920" cy="121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335082F-6B6C-42C5-B18F-79894C7D229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74091" y="496135"/>
                  <a:ext cx="124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23EAA9-5C85-4781-A57B-75713577A781}"/>
                    </a:ext>
                  </a:extLst>
                </p14:cNvPr>
                <p14:cNvContentPartPr/>
                <p14:nvPr/>
              </p14:nvContentPartPr>
              <p14:xfrm>
                <a:off x="5533931" y="498295"/>
                <a:ext cx="9720" cy="117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23EAA9-5C85-4781-A57B-75713577A78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525291" y="489655"/>
                  <a:ext cx="27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3A00716-CC62-4DE1-ACB4-B37FA6E8BEB6}"/>
                    </a:ext>
                  </a:extLst>
                </p14:cNvPr>
                <p14:cNvContentPartPr/>
                <p14:nvPr/>
              </p14:nvContentPartPr>
              <p14:xfrm>
                <a:off x="5528531" y="376615"/>
                <a:ext cx="16200" cy="30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3A00716-CC62-4DE1-ACB4-B37FA6E8BEB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19531" y="367615"/>
                  <a:ext cx="33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5CCA122-1D0D-4C9A-9B46-CB33C6CFD1BC}"/>
                    </a:ext>
                  </a:extLst>
                </p14:cNvPr>
                <p14:cNvContentPartPr/>
                <p14:nvPr/>
              </p14:nvContentPartPr>
              <p14:xfrm>
                <a:off x="5598011" y="285535"/>
                <a:ext cx="29520" cy="343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5CCA122-1D0D-4C9A-9B46-CB33C6CFD1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89011" y="276535"/>
                  <a:ext cx="471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5E14DAE-0B2A-4939-85DD-2A3E21595C05}"/>
                    </a:ext>
                  </a:extLst>
                </p14:cNvPr>
                <p14:cNvContentPartPr/>
                <p14:nvPr/>
              </p14:nvContentPartPr>
              <p14:xfrm>
                <a:off x="5613131" y="514135"/>
                <a:ext cx="74520" cy="49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5E14DAE-0B2A-4939-85DD-2A3E21595C0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04491" y="505495"/>
                  <a:ext cx="92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329D918-AFA4-45BA-B4FD-7B5D6DA889E2}"/>
                    </a:ext>
                  </a:extLst>
                </p14:cNvPr>
                <p14:cNvContentPartPr/>
                <p14:nvPr/>
              </p14:nvContentPartPr>
              <p14:xfrm>
                <a:off x="5659571" y="492535"/>
                <a:ext cx="108000" cy="134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329D918-AFA4-45BA-B4FD-7B5D6DA889E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50571" y="483535"/>
                  <a:ext cx="125640" cy="151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037F900B-D8A0-4714-8AC1-0CA8F8A3CCD2}"/>
              </a:ext>
            </a:extLst>
          </p:cNvPr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6428575" y="1093375"/>
            <a:ext cx="1230332" cy="2208713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0895F2B-CD3E-4C46-AF27-232CD53D932E}"/>
              </a:ext>
            </a:extLst>
          </p:cNvPr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1380663" y="1218576"/>
            <a:ext cx="1211971" cy="2135729"/>
          </a:xfrm>
          <a:prstGeom prst="rect">
            <a:avLst/>
          </a:prstGeom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1FBD528-6DFF-4B5D-82BA-9593523B472A}"/>
              </a:ext>
            </a:extLst>
          </p:cNvPr>
          <p:cNvGrpSpPr/>
          <p:nvPr/>
        </p:nvGrpSpPr>
        <p:grpSpPr>
          <a:xfrm>
            <a:off x="1240211" y="3304135"/>
            <a:ext cx="1325520" cy="404640"/>
            <a:chOff x="1240211" y="3304135"/>
            <a:chExt cx="1325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89AA51C-C9CC-4FDA-B547-EAF68807BA03}"/>
                    </a:ext>
                  </a:extLst>
                </p14:cNvPr>
                <p14:cNvContentPartPr/>
                <p14:nvPr/>
              </p14:nvContentPartPr>
              <p14:xfrm>
                <a:off x="1437851" y="3477295"/>
                <a:ext cx="42840" cy="231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89AA51C-C9CC-4FDA-B547-EAF68807BA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29211" y="3468655"/>
                  <a:ext cx="60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02B0522-A626-4C4C-A78E-73DE7A98FE9C}"/>
                    </a:ext>
                  </a:extLst>
                </p14:cNvPr>
                <p14:cNvContentPartPr/>
                <p14:nvPr/>
              </p14:nvContentPartPr>
              <p14:xfrm>
                <a:off x="1240211" y="3304135"/>
                <a:ext cx="392040" cy="288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02B0522-A626-4C4C-A78E-73DE7A98FE9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31211" y="3295495"/>
                  <a:ext cx="409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B31804-85C8-497C-817A-2F60887E70CF}"/>
                    </a:ext>
                  </a:extLst>
                </p14:cNvPr>
                <p14:cNvContentPartPr/>
                <p14:nvPr/>
              </p14:nvContentPartPr>
              <p14:xfrm>
                <a:off x="1557731" y="3606175"/>
                <a:ext cx="141480" cy="101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B31804-85C8-497C-817A-2F60887E70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48731" y="3597535"/>
                  <a:ext cx="159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D48BD14-8898-44C2-B655-F142E56BD43D}"/>
                    </a:ext>
                  </a:extLst>
                </p14:cNvPr>
                <p14:cNvContentPartPr/>
                <p14:nvPr/>
              </p14:nvContentPartPr>
              <p14:xfrm>
                <a:off x="1752131" y="3519775"/>
                <a:ext cx="119880" cy="177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D48BD14-8898-44C2-B655-F142E56BD4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43131" y="3511135"/>
                  <a:ext cx="137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C1E9F18-4716-4FA8-AC03-87E6F2AD7EB2}"/>
                    </a:ext>
                  </a:extLst>
                </p14:cNvPr>
                <p14:cNvContentPartPr/>
                <p14:nvPr/>
              </p14:nvContentPartPr>
              <p14:xfrm>
                <a:off x="1885331" y="3488455"/>
                <a:ext cx="161640" cy="207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C1E9F18-4716-4FA8-AC03-87E6F2AD7EB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76691" y="3479455"/>
                  <a:ext cx="179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A12F619-4119-473B-BDF5-AFC13D3B1032}"/>
                    </a:ext>
                  </a:extLst>
                </p14:cNvPr>
                <p14:cNvContentPartPr/>
                <p14:nvPr/>
              </p14:nvContentPartPr>
              <p14:xfrm>
                <a:off x="2077211" y="3468295"/>
                <a:ext cx="7920" cy="4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A12F619-4119-473B-BDF5-AFC13D3B103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68211" y="3459295"/>
                  <a:ext cx="25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3F90AFC-89C2-4DF3-9D45-728B1EEF511B}"/>
                    </a:ext>
                  </a:extLst>
                </p14:cNvPr>
                <p14:cNvContentPartPr/>
                <p14:nvPr/>
              </p14:nvContentPartPr>
              <p14:xfrm>
                <a:off x="2051651" y="3567295"/>
                <a:ext cx="118080" cy="101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3F90AFC-89C2-4DF3-9D45-728B1EEF511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42651" y="3558295"/>
                  <a:ext cx="135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E39E50-4A1B-4628-99E3-1E7C6A9B2FD2}"/>
                    </a:ext>
                  </a:extLst>
                </p14:cNvPr>
                <p14:cNvContentPartPr/>
                <p14:nvPr/>
              </p14:nvContentPartPr>
              <p14:xfrm>
                <a:off x="2184851" y="3430855"/>
                <a:ext cx="135360" cy="227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E39E50-4A1B-4628-99E3-1E7C6A9B2FD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76211" y="3422215"/>
                  <a:ext cx="153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B234E9F-C225-4113-8CAE-9DA96702EF0B}"/>
                    </a:ext>
                  </a:extLst>
                </p14:cNvPr>
                <p14:cNvContentPartPr/>
                <p14:nvPr/>
              </p14:nvContentPartPr>
              <p14:xfrm>
                <a:off x="2348291" y="3572335"/>
                <a:ext cx="113400" cy="97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B234E9F-C225-4113-8CAE-9DA96702EF0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39291" y="3563335"/>
                  <a:ext cx="131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A9B169E-1DB1-41DD-A2CE-ADE33B31702E}"/>
                    </a:ext>
                  </a:extLst>
                </p14:cNvPr>
                <p14:cNvContentPartPr/>
                <p14:nvPr/>
              </p14:nvContentPartPr>
              <p14:xfrm>
                <a:off x="2490851" y="3545695"/>
                <a:ext cx="74880" cy="118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A9B169E-1DB1-41DD-A2CE-ADE33B31702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82211" y="3537055"/>
                  <a:ext cx="9252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2F7357E-D586-422A-B462-8757F95507D6}"/>
              </a:ext>
            </a:extLst>
          </p:cNvPr>
          <p:cNvGrpSpPr/>
          <p:nvPr/>
        </p:nvGrpSpPr>
        <p:grpSpPr>
          <a:xfrm>
            <a:off x="6526811" y="3289375"/>
            <a:ext cx="1515600" cy="370440"/>
            <a:chOff x="6526811" y="3289375"/>
            <a:chExt cx="151560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CE3112B-CCA5-49BE-9510-A91153471086}"/>
                    </a:ext>
                  </a:extLst>
                </p14:cNvPr>
                <p14:cNvContentPartPr/>
                <p14:nvPr/>
              </p14:nvContentPartPr>
              <p14:xfrm>
                <a:off x="6526811" y="3289375"/>
                <a:ext cx="278640" cy="370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CE3112B-CCA5-49BE-9510-A9115347108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17811" y="3280735"/>
                  <a:ext cx="2962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1100262-17A4-49DF-B348-8D5645DFE457}"/>
                    </a:ext>
                  </a:extLst>
                </p14:cNvPr>
                <p14:cNvContentPartPr/>
                <p14:nvPr/>
              </p14:nvContentPartPr>
              <p14:xfrm>
                <a:off x="6819131" y="3514375"/>
                <a:ext cx="101160" cy="114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1100262-17A4-49DF-B348-8D5645DFE4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10491" y="3505375"/>
                  <a:ext cx="118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4166386-5BAC-4BC4-BAED-EC313212017A}"/>
                    </a:ext>
                  </a:extLst>
                </p14:cNvPr>
                <p14:cNvContentPartPr/>
                <p14:nvPr/>
              </p14:nvContentPartPr>
              <p14:xfrm>
                <a:off x="6963131" y="3417895"/>
                <a:ext cx="123120" cy="203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4166386-5BAC-4BC4-BAED-EC313212017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54491" y="3408895"/>
                  <a:ext cx="140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F3B27A8-F140-4385-A5A4-D4D4A32DBB63}"/>
                    </a:ext>
                  </a:extLst>
                </p14:cNvPr>
                <p14:cNvContentPartPr/>
                <p14:nvPr/>
              </p14:nvContentPartPr>
              <p14:xfrm>
                <a:off x="7113971" y="3478015"/>
                <a:ext cx="100080" cy="139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F3B27A8-F140-4385-A5A4-D4D4A32DBB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05331" y="3469375"/>
                  <a:ext cx="117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65DDE1F-AED1-4503-BDE6-49B4C33FCBCC}"/>
                    </a:ext>
                  </a:extLst>
                </p14:cNvPr>
                <p14:cNvContentPartPr/>
                <p14:nvPr/>
              </p14:nvContentPartPr>
              <p14:xfrm>
                <a:off x="7229531" y="3489535"/>
                <a:ext cx="102240" cy="107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65DDE1F-AED1-4503-BDE6-49B4C33FCB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20531" y="3480895"/>
                  <a:ext cx="119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615CCA9-EE03-41D9-8F6F-42A0621D5C5D}"/>
                    </a:ext>
                  </a:extLst>
                </p14:cNvPr>
                <p14:cNvContentPartPr/>
                <p14:nvPr/>
              </p14:nvContentPartPr>
              <p14:xfrm>
                <a:off x="7356971" y="3492775"/>
                <a:ext cx="95040" cy="106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615CCA9-EE03-41D9-8F6F-42A0621D5C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47971" y="3484135"/>
                  <a:ext cx="112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226F8AA-B908-48FF-9CCE-80D337BE67AC}"/>
                    </a:ext>
                  </a:extLst>
                </p14:cNvPr>
                <p14:cNvContentPartPr/>
                <p14:nvPr/>
              </p14:nvContentPartPr>
              <p14:xfrm>
                <a:off x="7502771" y="3496015"/>
                <a:ext cx="25920" cy="84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226F8AA-B908-48FF-9CCE-80D337BE67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93771" y="3487015"/>
                  <a:ext cx="43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E5FE29-76B0-4ACA-AB53-83C36C464D89}"/>
                    </a:ext>
                  </a:extLst>
                </p14:cNvPr>
                <p14:cNvContentPartPr/>
                <p14:nvPr/>
              </p14:nvContentPartPr>
              <p14:xfrm>
                <a:off x="7502771" y="3381895"/>
                <a:ext cx="360" cy="10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E5FE29-76B0-4ACA-AB53-83C36C464D8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93771" y="3372895"/>
                  <a:ext cx="18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CA2D4C5-9FA5-4434-B533-6BABCEA70386}"/>
                    </a:ext>
                  </a:extLst>
                </p14:cNvPr>
                <p14:cNvContentPartPr/>
                <p14:nvPr/>
              </p14:nvContentPartPr>
              <p14:xfrm>
                <a:off x="7548851" y="3328615"/>
                <a:ext cx="141120" cy="236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CA2D4C5-9FA5-4434-B533-6BABCEA703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39851" y="3319975"/>
                  <a:ext cx="158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59B87F3-74CE-4F2F-A2D3-DA1B02B20038}"/>
                    </a:ext>
                  </a:extLst>
                </p14:cNvPr>
                <p14:cNvContentPartPr/>
                <p14:nvPr/>
              </p14:nvContentPartPr>
              <p14:xfrm>
                <a:off x="7761251" y="3465415"/>
                <a:ext cx="146880" cy="118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59B87F3-74CE-4F2F-A2D3-DA1B02B200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52611" y="3456775"/>
                  <a:ext cx="164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202F2B4-C972-42BF-8AFB-D88A46238F14}"/>
                    </a:ext>
                  </a:extLst>
                </p14:cNvPr>
                <p14:cNvContentPartPr/>
                <p14:nvPr/>
              </p14:nvContentPartPr>
              <p14:xfrm>
                <a:off x="7939451" y="3397735"/>
                <a:ext cx="102960" cy="164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202F2B4-C972-42BF-8AFB-D88A46238F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30811" y="3388735"/>
                  <a:ext cx="1206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14D6D-B30F-4195-9F7D-DF193EBCC34A}"/>
              </a:ext>
            </a:extLst>
          </p:cNvPr>
          <p:cNvGrpSpPr/>
          <p:nvPr/>
        </p:nvGrpSpPr>
        <p:grpSpPr>
          <a:xfrm>
            <a:off x="5657051" y="1211815"/>
            <a:ext cx="880560" cy="427320"/>
            <a:chOff x="5657051" y="1211815"/>
            <a:chExt cx="88056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3B5EB31-3524-4486-80A6-CB368EE69034}"/>
                    </a:ext>
                  </a:extLst>
                </p14:cNvPr>
                <p14:cNvContentPartPr/>
                <p14:nvPr/>
              </p14:nvContentPartPr>
              <p14:xfrm>
                <a:off x="5733371" y="1264735"/>
                <a:ext cx="804240" cy="374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3B5EB31-3524-4486-80A6-CB368EE690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24731" y="1256095"/>
                  <a:ext cx="821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7337E55-D7F7-462D-8484-9BF9A5D7A678}"/>
                    </a:ext>
                  </a:extLst>
                </p14:cNvPr>
                <p14:cNvContentPartPr/>
                <p14:nvPr/>
              </p14:nvContentPartPr>
              <p14:xfrm>
                <a:off x="5657051" y="1211815"/>
                <a:ext cx="207000" cy="154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7337E55-D7F7-462D-8484-9BF9A5D7A6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48051" y="1203175"/>
                  <a:ext cx="22464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96BC892-AB64-442D-9B0D-09AD8305FD6A}"/>
              </a:ext>
            </a:extLst>
          </p:cNvPr>
          <p:cNvGrpSpPr/>
          <p:nvPr/>
        </p:nvGrpSpPr>
        <p:grpSpPr>
          <a:xfrm>
            <a:off x="5620691" y="1896175"/>
            <a:ext cx="1010520" cy="908280"/>
            <a:chOff x="5620691" y="1896175"/>
            <a:chExt cx="1010520" cy="90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8B72420-CB9D-47B5-BC5F-3AE4CDB0EE03}"/>
                    </a:ext>
                  </a:extLst>
                </p14:cNvPr>
                <p14:cNvContentPartPr/>
                <p14:nvPr/>
              </p14:nvContentPartPr>
              <p14:xfrm>
                <a:off x="5620691" y="1896175"/>
                <a:ext cx="1010520" cy="908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8B72420-CB9D-47B5-BC5F-3AE4CDB0EE0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11691" y="1887535"/>
                  <a:ext cx="102816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D04F89C-D3F1-4768-9448-DB4573AB81E3}"/>
                    </a:ext>
                  </a:extLst>
                </p14:cNvPr>
                <p14:cNvContentPartPr/>
                <p14:nvPr/>
              </p14:nvContentPartPr>
              <p14:xfrm>
                <a:off x="5651291" y="2605375"/>
                <a:ext cx="154080" cy="187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D04F89C-D3F1-4768-9448-DB4573AB81E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42291" y="2596375"/>
                  <a:ext cx="171720" cy="20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36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693382" y="56652"/>
            <a:ext cx="5713120" cy="514350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FB1F68-4792-42EA-8102-5732798030F8}"/>
              </a:ext>
            </a:extLst>
          </p:cNvPr>
          <p:cNvGrpSpPr/>
          <p:nvPr/>
        </p:nvGrpSpPr>
        <p:grpSpPr>
          <a:xfrm>
            <a:off x="3997964" y="2965735"/>
            <a:ext cx="780120" cy="420840"/>
            <a:chOff x="3997964" y="2965735"/>
            <a:chExt cx="7801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471CE62-1981-4C5F-81F9-D2816A70201D}"/>
                    </a:ext>
                  </a:extLst>
                </p14:cNvPr>
                <p14:cNvContentPartPr/>
                <p14:nvPr/>
              </p14:nvContentPartPr>
              <p14:xfrm>
                <a:off x="3997964" y="2965735"/>
                <a:ext cx="41400" cy="212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471CE62-1981-4C5F-81F9-D2816A70201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88964" y="2957095"/>
                  <a:ext cx="59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1706F16-D6F2-4458-8B8B-7A1D71AF4128}"/>
                    </a:ext>
                  </a:extLst>
                </p14:cNvPr>
                <p14:cNvContentPartPr/>
                <p14:nvPr/>
              </p14:nvContentPartPr>
              <p14:xfrm>
                <a:off x="4116044" y="3079135"/>
                <a:ext cx="135360" cy="111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1706F16-D6F2-4458-8B8B-7A1D71AF41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07404" y="3070495"/>
                  <a:ext cx="153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556044-EE6B-4015-BBCF-48674612838C}"/>
                    </a:ext>
                  </a:extLst>
                </p14:cNvPr>
                <p14:cNvContentPartPr/>
                <p14:nvPr/>
              </p14:nvContentPartPr>
              <p14:xfrm>
                <a:off x="4269044" y="3058255"/>
                <a:ext cx="48960" cy="328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556044-EE6B-4015-BBCF-4867461283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60044" y="3049615"/>
                  <a:ext cx="66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C3C8C86-5B91-49D4-B288-5520AE1D80B5}"/>
                    </a:ext>
                  </a:extLst>
                </p14:cNvPr>
                <p14:cNvContentPartPr/>
                <p14:nvPr/>
              </p14:nvContentPartPr>
              <p14:xfrm>
                <a:off x="4320164" y="3058255"/>
                <a:ext cx="141120" cy="112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C3C8C86-5B91-49D4-B288-5520AE1D80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11164" y="3049615"/>
                  <a:ext cx="158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09FCA8-3B50-42BC-A90B-CD4222293D33}"/>
                    </a:ext>
                  </a:extLst>
                </p14:cNvPr>
                <p14:cNvContentPartPr/>
                <p14:nvPr/>
              </p14:nvContentPartPr>
              <p14:xfrm>
                <a:off x="4529684" y="3058255"/>
                <a:ext cx="13320" cy="126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09FCA8-3B50-42BC-A90B-CD4222293D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21044" y="3049615"/>
                  <a:ext cx="30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8AA8E5-569B-4FA9-A3B7-2FBEFE3ADA3F}"/>
                    </a:ext>
                  </a:extLst>
                </p14:cNvPr>
                <p14:cNvContentPartPr/>
                <p14:nvPr/>
              </p14:nvContentPartPr>
              <p14:xfrm>
                <a:off x="4545164" y="2987695"/>
                <a:ext cx="7920" cy="7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8AA8E5-569B-4FA9-A3B7-2FBEFE3ADA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36164" y="2979055"/>
                  <a:ext cx="25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11FFFA-7B4B-40E8-95EE-2F790B3900CD}"/>
                    </a:ext>
                  </a:extLst>
                </p14:cNvPr>
                <p14:cNvContentPartPr/>
                <p14:nvPr/>
              </p14:nvContentPartPr>
              <p14:xfrm>
                <a:off x="4622204" y="3048895"/>
                <a:ext cx="155880" cy="142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11FFFA-7B4B-40E8-95EE-2F790B3900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13204" y="3040255"/>
                  <a:ext cx="173520" cy="159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AA3C3DD-9561-4EE7-AFFA-871FBC029553}"/>
              </a:ext>
            </a:extLst>
          </p:cNvPr>
          <p:cNvSpPr/>
          <p:nvPr/>
        </p:nvSpPr>
        <p:spPr>
          <a:xfrm>
            <a:off x="2279073" y="782782"/>
            <a:ext cx="2653145" cy="38169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607BBEB-E29B-4E4C-9638-AE1AEAE30415}"/>
              </a:ext>
            </a:extLst>
          </p:cNvPr>
          <p:cNvGrpSpPr/>
          <p:nvPr/>
        </p:nvGrpSpPr>
        <p:grpSpPr>
          <a:xfrm>
            <a:off x="2587691" y="975644"/>
            <a:ext cx="732240" cy="245160"/>
            <a:chOff x="2587691" y="975644"/>
            <a:chExt cx="7322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FBAA9C5-43DF-4993-8A15-696D35B7B174}"/>
                    </a:ext>
                  </a:extLst>
                </p14:cNvPr>
                <p14:cNvContentPartPr/>
                <p14:nvPr/>
              </p14:nvContentPartPr>
              <p14:xfrm>
                <a:off x="2587691" y="1007684"/>
                <a:ext cx="146160" cy="154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FBAA9C5-43DF-4993-8A15-696D35B7B1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79051" y="998684"/>
                  <a:ext cx="163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E89E996-E748-4EAD-9FEC-7A0FE23E6EF3}"/>
                    </a:ext>
                  </a:extLst>
                </p14:cNvPr>
                <p14:cNvContentPartPr/>
                <p14:nvPr/>
              </p14:nvContentPartPr>
              <p14:xfrm>
                <a:off x="2795411" y="990404"/>
                <a:ext cx="166680" cy="185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E89E996-E748-4EAD-9FEC-7A0FE23E6E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86771" y="981404"/>
                  <a:ext cx="184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A879471-F863-465F-9D44-9443ADD2FDFC}"/>
                    </a:ext>
                  </a:extLst>
                </p14:cNvPr>
                <p14:cNvContentPartPr/>
                <p14:nvPr/>
              </p14:nvContentPartPr>
              <p14:xfrm>
                <a:off x="3033371" y="1155644"/>
                <a:ext cx="33480" cy="65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A879471-F863-465F-9D44-9443ADD2FDF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24731" y="1147004"/>
                  <a:ext cx="51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181C2C2-74F5-4C4D-88DD-9F88476D07B4}"/>
                    </a:ext>
                  </a:extLst>
                </p14:cNvPr>
                <p14:cNvContentPartPr/>
                <p14:nvPr/>
              </p14:nvContentPartPr>
              <p14:xfrm>
                <a:off x="3166571" y="975644"/>
                <a:ext cx="153360" cy="162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181C2C2-74F5-4C4D-88DD-9F88476D07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7931" y="966644"/>
                  <a:ext cx="17100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F20200-A2BA-42E3-90DD-DD8DF8D36177}"/>
              </a:ext>
            </a:extLst>
          </p:cNvPr>
          <p:cNvGrpSpPr/>
          <p:nvPr/>
        </p:nvGrpSpPr>
        <p:grpSpPr>
          <a:xfrm>
            <a:off x="2583371" y="1351844"/>
            <a:ext cx="708480" cy="304920"/>
            <a:chOff x="2583371" y="1351844"/>
            <a:chExt cx="70848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3E52E2F-9B91-4AAC-AD5E-16D9F78CF546}"/>
                    </a:ext>
                  </a:extLst>
                </p14:cNvPr>
                <p14:cNvContentPartPr/>
                <p14:nvPr/>
              </p14:nvContentPartPr>
              <p14:xfrm>
                <a:off x="2583371" y="1371644"/>
                <a:ext cx="202320" cy="190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3E52E2F-9B91-4AAC-AD5E-16D9F78CF54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74731" y="1363004"/>
                  <a:ext cx="219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D5EF102-CE17-430C-AF62-3D7DCC01D4EC}"/>
                    </a:ext>
                  </a:extLst>
                </p14:cNvPr>
                <p14:cNvContentPartPr/>
                <p14:nvPr/>
              </p14:nvContentPartPr>
              <p14:xfrm>
                <a:off x="2853731" y="1415204"/>
                <a:ext cx="24120" cy="133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D5EF102-CE17-430C-AF62-3D7DCC01D4E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44731" y="1406564"/>
                  <a:ext cx="41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EF889FA-8225-4BCC-BDB5-7F559264E5A5}"/>
                    </a:ext>
                  </a:extLst>
                </p14:cNvPr>
                <p14:cNvContentPartPr/>
                <p14:nvPr/>
              </p14:nvContentPartPr>
              <p14:xfrm>
                <a:off x="2856971" y="1414844"/>
                <a:ext cx="115560" cy="89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EF889FA-8225-4BCC-BDB5-7F559264E5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48331" y="1406204"/>
                  <a:ext cx="133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BF41622-03D8-41FF-AD05-A2CBEFCCBC23}"/>
                    </a:ext>
                  </a:extLst>
                </p14:cNvPr>
                <p14:cNvContentPartPr/>
                <p14:nvPr/>
              </p14:nvContentPartPr>
              <p14:xfrm>
                <a:off x="2972891" y="1368404"/>
                <a:ext cx="40320" cy="160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BF41622-03D8-41FF-AD05-A2CBEFCCBC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64251" y="1359404"/>
                  <a:ext cx="57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5CF1B04-4292-4878-A1A9-3FD36E0314A8}"/>
                    </a:ext>
                  </a:extLst>
                </p14:cNvPr>
                <p14:cNvContentPartPr/>
                <p14:nvPr/>
              </p14:nvContentPartPr>
              <p14:xfrm>
                <a:off x="3097091" y="1567124"/>
                <a:ext cx="33840" cy="89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5CF1B04-4292-4878-A1A9-3FD36E0314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88451" y="1558484"/>
                  <a:ext cx="51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99102C8-F6C7-4114-858D-1D63B7DF0F10}"/>
                    </a:ext>
                  </a:extLst>
                </p14:cNvPr>
                <p14:cNvContentPartPr/>
                <p14:nvPr/>
              </p14:nvContentPartPr>
              <p14:xfrm>
                <a:off x="3191771" y="1351844"/>
                <a:ext cx="100080" cy="227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99102C8-F6C7-4114-858D-1D63B7DF0F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83131" y="1342844"/>
                  <a:ext cx="1177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E64C2C-664D-4632-8783-8A3C20FF0465}"/>
              </a:ext>
            </a:extLst>
          </p:cNvPr>
          <p:cNvGrpSpPr/>
          <p:nvPr/>
        </p:nvGrpSpPr>
        <p:grpSpPr>
          <a:xfrm>
            <a:off x="2571491" y="1750724"/>
            <a:ext cx="779400" cy="760320"/>
            <a:chOff x="2571491" y="1750724"/>
            <a:chExt cx="779400" cy="76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B805B0D-A64D-4949-9471-88BB7FB47C8E}"/>
                    </a:ext>
                  </a:extLst>
                </p14:cNvPr>
                <p14:cNvContentPartPr/>
                <p14:nvPr/>
              </p14:nvContentPartPr>
              <p14:xfrm>
                <a:off x="2683091" y="1787084"/>
                <a:ext cx="26280" cy="175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B805B0D-A64D-4949-9471-88BB7FB47C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74451" y="1778444"/>
                  <a:ext cx="43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241B8C9-D762-43DF-A267-9A02220F2290}"/>
                    </a:ext>
                  </a:extLst>
                </p14:cNvPr>
                <p14:cNvContentPartPr/>
                <p14:nvPr/>
              </p14:nvContentPartPr>
              <p14:xfrm>
                <a:off x="2571491" y="1764404"/>
                <a:ext cx="201600" cy="213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241B8C9-D762-43DF-A267-9A02220F229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62851" y="1755404"/>
                  <a:ext cx="219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15DB389-7FC9-4609-AF3C-7B00CF481C08}"/>
                    </a:ext>
                  </a:extLst>
                </p14:cNvPr>
                <p14:cNvContentPartPr/>
                <p14:nvPr/>
              </p14:nvContentPartPr>
              <p14:xfrm>
                <a:off x="2675531" y="1890764"/>
                <a:ext cx="72000" cy="16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15DB389-7FC9-4609-AF3C-7B00CF481C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66531" y="1881764"/>
                  <a:ext cx="89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CDAE819-EC2E-423A-87B3-7A51FD54FB6C}"/>
                    </a:ext>
                  </a:extLst>
                </p14:cNvPr>
                <p14:cNvContentPartPr/>
                <p14:nvPr/>
              </p14:nvContentPartPr>
              <p14:xfrm>
                <a:off x="2861651" y="1784204"/>
                <a:ext cx="119160" cy="168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CDAE819-EC2E-423A-87B3-7A51FD54FB6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52651" y="1775204"/>
                  <a:ext cx="136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810D909-9A38-4FEF-8E46-E47CF20950D7}"/>
                    </a:ext>
                  </a:extLst>
                </p14:cNvPr>
                <p14:cNvContentPartPr/>
                <p14:nvPr/>
              </p14:nvContentPartPr>
              <p14:xfrm>
                <a:off x="3074411" y="1931084"/>
                <a:ext cx="46440" cy="86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810D909-9A38-4FEF-8E46-E47CF20950D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065411" y="1922084"/>
                  <a:ext cx="64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CDACE3C-3AF6-4EE3-AA15-A16E37E33D4B}"/>
                    </a:ext>
                  </a:extLst>
                </p14:cNvPr>
                <p14:cNvContentPartPr/>
                <p14:nvPr/>
              </p14:nvContentPartPr>
              <p14:xfrm>
                <a:off x="3194291" y="1750724"/>
                <a:ext cx="156600" cy="203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CDACE3C-3AF6-4EE3-AA15-A16E37E33D4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85291" y="1742084"/>
                  <a:ext cx="174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3D8B78A-CBD4-4B85-AD52-A77D817BBF5F}"/>
                    </a:ext>
                  </a:extLst>
                </p14:cNvPr>
                <p14:cNvContentPartPr/>
                <p14:nvPr/>
              </p14:nvContentPartPr>
              <p14:xfrm>
                <a:off x="2639531" y="2104964"/>
                <a:ext cx="184320" cy="117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3D8B78A-CBD4-4B85-AD52-A77D817BBF5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30891" y="2096324"/>
                  <a:ext cx="201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F0A89DD-C9DF-4886-AC7D-1A9DBB5D1440}"/>
                    </a:ext>
                  </a:extLst>
                </p14:cNvPr>
                <p14:cNvContentPartPr/>
                <p14:nvPr/>
              </p14:nvContentPartPr>
              <p14:xfrm>
                <a:off x="2764811" y="2116484"/>
                <a:ext cx="38880" cy="217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F0A89DD-C9DF-4886-AC7D-1A9DBB5D144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56171" y="2107844"/>
                  <a:ext cx="56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145CF73-E671-4757-B04B-B6A79F5116D9}"/>
                    </a:ext>
                  </a:extLst>
                </p14:cNvPr>
                <p14:cNvContentPartPr/>
                <p14:nvPr/>
              </p14:nvContentPartPr>
              <p14:xfrm>
                <a:off x="2686691" y="2391164"/>
                <a:ext cx="93960" cy="21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145CF73-E671-4757-B04B-B6A79F5116D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78051" y="2382524"/>
                  <a:ext cx="111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170B388-0387-4AE5-B329-3144679EB84F}"/>
                    </a:ext>
                  </a:extLst>
                </p14:cNvPr>
                <p14:cNvContentPartPr/>
                <p14:nvPr/>
              </p14:nvContentPartPr>
              <p14:xfrm>
                <a:off x="2835371" y="2184524"/>
                <a:ext cx="160200" cy="19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170B388-0387-4AE5-B329-3144679EB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26731" y="2175524"/>
                  <a:ext cx="177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65EE92C-8126-4A46-B6C8-4E4425072173}"/>
                    </a:ext>
                  </a:extLst>
                </p14:cNvPr>
                <p14:cNvContentPartPr/>
                <p14:nvPr/>
              </p14:nvContentPartPr>
              <p14:xfrm>
                <a:off x="3051371" y="2401244"/>
                <a:ext cx="102600" cy="109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65EE92C-8126-4A46-B6C8-4E442507217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42371" y="2392604"/>
                  <a:ext cx="120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4DB0857-FEC3-4F7D-AD8B-37B2C618D791}"/>
                    </a:ext>
                  </a:extLst>
                </p14:cNvPr>
                <p14:cNvContentPartPr/>
                <p14:nvPr/>
              </p14:nvContentPartPr>
              <p14:xfrm>
                <a:off x="3143891" y="2194604"/>
                <a:ext cx="165960" cy="171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4DB0857-FEC3-4F7D-AD8B-37B2C618D79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34891" y="2185964"/>
                  <a:ext cx="18360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D31F052-A425-4292-A65E-2F59574A7249}"/>
              </a:ext>
            </a:extLst>
          </p:cNvPr>
          <p:cNvGrpSpPr/>
          <p:nvPr/>
        </p:nvGrpSpPr>
        <p:grpSpPr>
          <a:xfrm>
            <a:off x="2626571" y="2651084"/>
            <a:ext cx="642600" cy="264240"/>
            <a:chOff x="2626571" y="2651084"/>
            <a:chExt cx="6426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2049CD-1F02-4DA2-A05B-0EFA111F13FD}"/>
                    </a:ext>
                  </a:extLst>
                </p14:cNvPr>
                <p14:cNvContentPartPr/>
                <p14:nvPr/>
              </p14:nvContentPartPr>
              <p14:xfrm>
                <a:off x="2626571" y="2651084"/>
                <a:ext cx="156600" cy="209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2049CD-1F02-4DA2-A05B-0EFA111F13F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617931" y="2642084"/>
                  <a:ext cx="174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3FA9BE-A859-4E7C-ABD3-6ED3D108B274}"/>
                    </a:ext>
                  </a:extLst>
                </p14:cNvPr>
                <p14:cNvContentPartPr/>
                <p14:nvPr/>
              </p14:nvContentPartPr>
              <p14:xfrm>
                <a:off x="2821331" y="2675564"/>
                <a:ext cx="179280" cy="175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3FA9BE-A859-4E7C-ABD3-6ED3D108B27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12331" y="2666924"/>
                  <a:ext cx="196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431933C-574D-4218-AE6E-2BBAE498F7B4}"/>
                    </a:ext>
                  </a:extLst>
                </p14:cNvPr>
                <p14:cNvContentPartPr/>
                <p14:nvPr/>
              </p14:nvContentPartPr>
              <p14:xfrm>
                <a:off x="2869211" y="2796884"/>
                <a:ext cx="64800" cy="6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431933C-574D-4218-AE6E-2BBAE498F7B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860571" y="2787884"/>
                  <a:ext cx="82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C192914-7433-45C4-9982-47A26BD72884}"/>
                    </a:ext>
                  </a:extLst>
                </p14:cNvPr>
                <p14:cNvContentPartPr/>
                <p14:nvPr/>
              </p14:nvContentPartPr>
              <p14:xfrm>
                <a:off x="3023291" y="2814164"/>
                <a:ext cx="69480" cy="101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C192914-7433-45C4-9982-47A26BD728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14291" y="2805164"/>
                  <a:ext cx="8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D566607-30FF-4811-8D2D-9BDB06F813F7}"/>
                    </a:ext>
                  </a:extLst>
                </p14:cNvPr>
                <p14:cNvContentPartPr/>
                <p14:nvPr/>
              </p14:nvContentPartPr>
              <p14:xfrm>
                <a:off x="3143891" y="2657204"/>
                <a:ext cx="125280" cy="176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D566607-30FF-4811-8D2D-9BDB06F813F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34891" y="2648204"/>
                  <a:ext cx="14292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456C01B-D0F7-421B-8FB6-5325A00A2AFA}"/>
              </a:ext>
            </a:extLst>
          </p:cNvPr>
          <p:cNvGrpSpPr/>
          <p:nvPr/>
        </p:nvGrpSpPr>
        <p:grpSpPr>
          <a:xfrm>
            <a:off x="2674811" y="3094604"/>
            <a:ext cx="548280" cy="302400"/>
            <a:chOff x="2674811" y="3094604"/>
            <a:chExt cx="54828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6BEB359-943A-4585-BD3E-2E6000C7C9A3}"/>
                    </a:ext>
                  </a:extLst>
                </p14:cNvPr>
                <p14:cNvContentPartPr/>
                <p14:nvPr/>
              </p14:nvContentPartPr>
              <p14:xfrm>
                <a:off x="2674811" y="3094604"/>
                <a:ext cx="151920" cy="201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6BEB359-943A-4585-BD3E-2E6000C7C9A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665811" y="3085604"/>
                  <a:ext cx="169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D465E27-15D7-437F-B2FE-1984F5A52F96}"/>
                    </a:ext>
                  </a:extLst>
                </p14:cNvPr>
                <p14:cNvContentPartPr/>
                <p14:nvPr/>
              </p14:nvContentPartPr>
              <p14:xfrm>
                <a:off x="2867411" y="3118724"/>
                <a:ext cx="118440" cy="196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D465E27-15D7-437F-B2FE-1984F5A52F9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58411" y="3110084"/>
                  <a:ext cx="136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41849CE-DF3F-46EB-A2A6-62DF9864AD62}"/>
                    </a:ext>
                  </a:extLst>
                </p14:cNvPr>
                <p14:cNvContentPartPr/>
                <p14:nvPr/>
              </p14:nvContentPartPr>
              <p14:xfrm>
                <a:off x="2966771" y="3310244"/>
                <a:ext cx="87120" cy="86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41849CE-DF3F-46EB-A2A6-62DF9864AD6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58131" y="3301244"/>
                  <a:ext cx="104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555DBDD-7A9A-449E-9B3D-377A4D03155F}"/>
                    </a:ext>
                  </a:extLst>
                </p14:cNvPr>
                <p14:cNvContentPartPr/>
                <p14:nvPr/>
              </p14:nvContentPartPr>
              <p14:xfrm>
                <a:off x="3072251" y="3161204"/>
                <a:ext cx="150840" cy="181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555DBDD-7A9A-449E-9B3D-377A4D03155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63251" y="3152204"/>
                  <a:ext cx="1684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038EB16-AE97-4DE7-949C-93CA2FD2F2E5}"/>
              </a:ext>
            </a:extLst>
          </p:cNvPr>
          <p:cNvGrpSpPr/>
          <p:nvPr/>
        </p:nvGrpSpPr>
        <p:grpSpPr>
          <a:xfrm>
            <a:off x="2629091" y="3616244"/>
            <a:ext cx="731880" cy="696960"/>
            <a:chOff x="2629091" y="3616244"/>
            <a:chExt cx="73188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5C2799B-338F-4021-8C88-AF40D3FFD75B}"/>
                    </a:ext>
                  </a:extLst>
                </p14:cNvPr>
                <p14:cNvContentPartPr/>
                <p14:nvPr/>
              </p14:nvContentPartPr>
              <p14:xfrm>
                <a:off x="2629091" y="3616244"/>
                <a:ext cx="46800" cy="240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5C2799B-338F-4021-8C88-AF40D3FFD75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20451" y="3607244"/>
                  <a:ext cx="64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A9378B1-2203-4671-8F2E-C649D1FE26C7}"/>
                    </a:ext>
                  </a:extLst>
                </p14:cNvPr>
                <p14:cNvContentPartPr/>
                <p14:nvPr/>
              </p14:nvContentPartPr>
              <p14:xfrm>
                <a:off x="2655011" y="3616244"/>
                <a:ext cx="164160" cy="225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A9378B1-2203-4671-8F2E-C649D1FE26C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646371" y="3607604"/>
                  <a:ext cx="181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E668F18-ED8E-439E-B240-92F9F92FBB80}"/>
                    </a:ext>
                  </a:extLst>
                </p14:cNvPr>
                <p14:cNvContentPartPr/>
                <p14:nvPr/>
              </p14:nvContentPartPr>
              <p14:xfrm>
                <a:off x="2662211" y="3764564"/>
                <a:ext cx="133920" cy="28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E668F18-ED8E-439E-B240-92F9F92FBB8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53211" y="3755924"/>
                  <a:ext cx="151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D58D889-5F16-475B-BFD0-F8467CEFC117}"/>
                    </a:ext>
                  </a:extLst>
                </p14:cNvPr>
                <p14:cNvContentPartPr/>
                <p14:nvPr/>
              </p14:nvContentPartPr>
              <p14:xfrm>
                <a:off x="2854451" y="3628124"/>
                <a:ext cx="100080" cy="196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D58D889-5F16-475B-BFD0-F8467CEFC11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845451" y="3619124"/>
                  <a:ext cx="117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B676A1C-368E-4FCE-A285-91AEBC8F906A}"/>
                    </a:ext>
                  </a:extLst>
                </p14:cNvPr>
                <p14:cNvContentPartPr/>
                <p14:nvPr/>
              </p14:nvContentPartPr>
              <p14:xfrm>
                <a:off x="2982251" y="3804884"/>
                <a:ext cx="41400" cy="155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B676A1C-368E-4FCE-A285-91AEBC8F9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73611" y="3796244"/>
                  <a:ext cx="59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B5715E2-A612-42C2-9CD5-C6726C42EC04}"/>
                    </a:ext>
                  </a:extLst>
                </p14:cNvPr>
                <p14:cNvContentPartPr/>
                <p14:nvPr/>
              </p14:nvContentPartPr>
              <p14:xfrm>
                <a:off x="3081971" y="3669164"/>
                <a:ext cx="142920" cy="223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B5715E2-A612-42C2-9CD5-C6726C42EC0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73331" y="3660524"/>
                  <a:ext cx="160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1CBD58-99D9-4111-ACA7-009AAFAD0B1E}"/>
                    </a:ext>
                  </a:extLst>
                </p14:cNvPr>
                <p14:cNvContentPartPr/>
                <p14:nvPr/>
              </p14:nvContentPartPr>
              <p14:xfrm>
                <a:off x="2652491" y="4062644"/>
                <a:ext cx="150840" cy="212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1CBD58-99D9-4111-ACA7-009AAFAD0B1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43491" y="4054004"/>
                  <a:ext cx="168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5948A59-86F5-4613-9FC9-BE04F0E99F00}"/>
                    </a:ext>
                  </a:extLst>
                </p14:cNvPr>
                <p14:cNvContentPartPr/>
                <p14:nvPr/>
              </p14:nvContentPartPr>
              <p14:xfrm>
                <a:off x="2880011" y="4075244"/>
                <a:ext cx="105120" cy="183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5948A59-86F5-4613-9FC9-BE04F0E99F0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71371" y="4066244"/>
                  <a:ext cx="122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A738DFB-AED2-4356-AC83-C8D4E1214B1A}"/>
                    </a:ext>
                  </a:extLst>
                </p14:cNvPr>
                <p14:cNvContentPartPr/>
                <p14:nvPr/>
              </p14:nvContentPartPr>
              <p14:xfrm>
                <a:off x="2913131" y="4157324"/>
                <a:ext cx="79560" cy="88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A738DFB-AED2-4356-AC83-C8D4E1214B1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04491" y="4148324"/>
                  <a:ext cx="97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01E1833-58A1-4160-A794-1F0EC77A1F33}"/>
                    </a:ext>
                  </a:extLst>
                </p14:cNvPr>
                <p14:cNvContentPartPr/>
                <p14:nvPr/>
              </p14:nvContentPartPr>
              <p14:xfrm>
                <a:off x="3089531" y="4216364"/>
                <a:ext cx="59040" cy="96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01E1833-58A1-4160-A794-1F0EC77A1F3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080891" y="4207364"/>
                  <a:ext cx="76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370A945-21A0-4EC7-8106-DA406342500C}"/>
                    </a:ext>
                  </a:extLst>
                </p14:cNvPr>
                <p14:cNvContentPartPr/>
                <p14:nvPr/>
              </p14:nvContentPartPr>
              <p14:xfrm>
                <a:off x="3197531" y="4041764"/>
                <a:ext cx="163440" cy="196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370A945-21A0-4EC7-8106-DA406342500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88531" y="4033124"/>
                  <a:ext cx="1810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AABACD5-3274-44E4-B1D9-091CAD8778D3}"/>
              </a:ext>
            </a:extLst>
          </p:cNvPr>
          <p:cNvGrpSpPr/>
          <p:nvPr/>
        </p:nvGrpSpPr>
        <p:grpSpPr>
          <a:xfrm>
            <a:off x="5058731" y="2382524"/>
            <a:ext cx="455400" cy="233280"/>
            <a:chOff x="5058731" y="2382524"/>
            <a:chExt cx="4554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63E75C1-3EBF-4581-A673-5DEED75DDB9B}"/>
                    </a:ext>
                  </a:extLst>
                </p14:cNvPr>
                <p14:cNvContentPartPr/>
                <p14:nvPr/>
              </p14:nvContentPartPr>
              <p14:xfrm>
                <a:off x="5058731" y="2473244"/>
                <a:ext cx="373320" cy="89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63E75C1-3EBF-4581-A673-5DEED75DDB9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050091" y="2464244"/>
                  <a:ext cx="39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649FC5E-3C74-4AC9-A98E-1E8B967073A9}"/>
                    </a:ext>
                  </a:extLst>
                </p14:cNvPr>
                <p14:cNvContentPartPr/>
                <p14:nvPr/>
              </p14:nvContentPartPr>
              <p14:xfrm>
                <a:off x="5332331" y="2382524"/>
                <a:ext cx="181800" cy="233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649FC5E-3C74-4AC9-A98E-1E8B967073A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23331" y="2373884"/>
                  <a:ext cx="199440" cy="250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24DAB90-0550-4FE6-8F2A-19950031920A}"/>
              </a:ext>
            </a:extLst>
          </p:cNvPr>
          <p:cNvSpPr/>
          <p:nvPr/>
        </p:nvSpPr>
        <p:spPr>
          <a:xfrm>
            <a:off x="6061364" y="1066800"/>
            <a:ext cx="2320636" cy="29749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6FCA7D3-8DB7-4AA8-A6FC-625D414D8121}"/>
              </a:ext>
            </a:extLst>
          </p:cNvPr>
          <p:cNvGrpSpPr/>
          <p:nvPr/>
        </p:nvGrpSpPr>
        <p:grpSpPr>
          <a:xfrm>
            <a:off x="6492251" y="1365164"/>
            <a:ext cx="526680" cy="267120"/>
            <a:chOff x="6492251" y="1365164"/>
            <a:chExt cx="52668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E2ED493-FC7E-4D39-9942-8E732FDE6508}"/>
                    </a:ext>
                  </a:extLst>
                </p14:cNvPr>
                <p14:cNvContentPartPr/>
                <p14:nvPr/>
              </p14:nvContentPartPr>
              <p14:xfrm>
                <a:off x="6492251" y="1379204"/>
                <a:ext cx="158760" cy="201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E2ED493-FC7E-4D39-9942-8E732FDE65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83251" y="1370564"/>
                  <a:ext cx="176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6EC22EA-0A5B-42BA-8D74-4E4278562135}"/>
                    </a:ext>
                  </a:extLst>
                </p14:cNvPr>
                <p14:cNvContentPartPr/>
                <p14:nvPr/>
              </p14:nvContentPartPr>
              <p14:xfrm>
                <a:off x="6725531" y="1365164"/>
                <a:ext cx="123480" cy="173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6EC22EA-0A5B-42BA-8D74-4E427856213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16531" y="1356164"/>
                  <a:ext cx="141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A2F1469-6792-41E9-80A0-9D8A4BF16DF4}"/>
                    </a:ext>
                  </a:extLst>
                </p14:cNvPr>
                <p14:cNvContentPartPr/>
                <p14:nvPr/>
              </p14:nvContentPartPr>
              <p14:xfrm>
                <a:off x="6953051" y="1518164"/>
                <a:ext cx="65880" cy="114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A2F1469-6792-41E9-80A0-9D8A4BF16DF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44051" y="1509524"/>
                  <a:ext cx="8352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87363FC-B03F-45F2-94DB-C3CF40497D95}"/>
                  </a:ext>
                </a:extLst>
              </p14:cNvPr>
              <p14:cNvContentPartPr/>
              <p14:nvPr/>
            </p14:nvContentPartPr>
            <p14:xfrm>
              <a:off x="7170131" y="1325924"/>
              <a:ext cx="174240" cy="2581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87363FC-B03F-45F2-94DB-C3CF40497D9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161491" y="1317284"/>
                <a:ext cx="19188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34D2F2F-1A9C-40B6-90ED-F367D21A92EE}"/>
              </a:ext>
            </a:extLst>
          </p:cNvPr>
          <p:cNvGrpSpPr/>
          <p:nvPr/>
        </p:nvGrpSpPr>
        <p:grpSpPr>
          <a:xfrm>
            <a:off x="6493331" y="1789964"/>
            <a:ext cx="549000" cy="376920"/>
            <a:chOff x="6493331" y="1789964"/>
            <a:chExt cx="5490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A4D8223-9FC6-414D-B66B-72B21B10FD74}"/>
                    </a:ext>
                  </a:extLst>
                </p14:cNvPr>
                <p14:cNvContentPartPr/>
                <p14:nvPr/>
              </p14:nvContentPartPr>
              <p14:xfrm>
                <a:off x="6493331" y="1789964"/>
                <a:ext cx="196920" cy="196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A4D8223-9FC6-414D-B66B-72B21B10FD7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484331" y="1781324"/>
                  <a:ext cx="214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C699DC3-B5E1-4013-89C2-7067B367483C}"/>
                    </a:ext>
                  </a:extLst>
                </p14:cNvPr>
                <p14:cNvContentPartPr/>
                <p14:nvPr/>
              </p14:nvContentPartPr>
              <p14:xfrm>
                <a:off x="6572531" y="1982924"/>
                <a:ext cx="130320" cy="21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C699DC3-B5E1-4013-89C2-7067B367483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563531" y="1973924"/>
                  <a:ext cx="147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4A57AB5-A325-4D71-BB2E-84AC8983F2FA}"/>
                    </a:ext>
                  </a:extLst>
                </p14:cNvPr>
                <p14:cNvContentPartPr/>
                <p14:nvPr/>
              </p14:nvContentPartPr>
              <p14:xfrm>
                <a:off x="6786731" y="1804004"/>
                <a:ext cx="167040" cy="203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4A57AB5-A325-4D71-BB2E-84AC8983F2F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778091" y="1795364"/>
                  <a:ext cx="184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D7EC60F-8E9F-47BC-8753-7ADA0117BF8C}"/>
                    </a:ext>
                  </a:extLst>
                </p14:cNvPr>
                <p14:cNvContentPartPr/>
                <p14:nvPr/>
              </p14:nvContentPartPr>
              <p14:xfrm>
                <a:off x="6950531" y="2020004"/>
                <a:ext cx="91800" cy="146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D7EC60F-8E9F-47BC-8753-7ADA0117BF8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941531" y="2011364"/>
                  <a:ext cx="10944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130EF7A-3971-47A5-8878-C14C0F05A1E1}"/>
                  </a:ext>
                </a:extLst>
              </p14:cNvPr>
              <p14:cNvContentPartPr/>
              <p14:nvPr/>
            </p14:nvContentPartPr>
            <p14:xfrm>
              <a:off x="7139531" y="1804004"/>
              <a:ext cx="187200" cy="2538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130EF7A-3971-47A5-8878-C14C0F05A1E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130891" y="1795364"/>
                <a:ext cx="204840" cy="27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66319C93-A3B9-4272-AA81-287B8D136815}"/>
              </a:ext>
            </a:extLst>
          </p:cNvPr>
          <p:cNvGrpSpPr/>
          <p:nvPr/>
        </p:nvGrpSpPr>
        <p:grpSpPr>
          <a:xfrm>
            <a:off x="6592331" y="2260484"/>
            <a:ext cx="708480" cy="370080"/>
            <a:chOff x="6592331" y="2260484"/>
            <a:chExt cx="70848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E676639-4FE9-47F8-9D89-001318E416E7}"/>
                    </a:ext>
                  </a:extLst>
                </p14:cNvPr>
                <p14:cNvContentPartPr/>
                <p14:nvPr/>
              </p14:nvContentPartPr>
              <p14:xfrm>
                <a:off x="6592331" y="2282444"/>
                <a:ext cx="61560" cy="247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E676639-4FE9-47F8-9D89-001318E416E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583691" y="2273444"/>
                  <a:ext cx="79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4D0C2D2-0A22-4393-A68E-D7ADFE154A35}"/>
                    </a:ext>
                  </a:extLst>
                </p14:cNvPr>
                <p14:cNvContentPartPr/>
                <p14:nvPr/>
              </p14:nvContentPartPr>
              <p14:xfrm>
                <a:off x="6594851" y="2291084"/>
                <a:ext cx="145800" cy="258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4D0C2D2-0A22-4393-A68E-D7ADFE154A3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586211" y="2282084"/>
                  <a:ext cx="1634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CA7A22F-6833-4B96-87AB-08DC89E9BF0E}"/>
                    </a:ext>
                  </a:extLst>
                </p14:cNvPr>
                <p14:cNvContentPartPr/>
                <p14:nvPr/>
              </p14:nvContentPartPr>
              <p14:xfrm>
                <a:off x="6631211" y="2430044"/>
                <a:ext cx="122760" cy="36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CA7A22F-6833-4B96-87AB-08DC89E9BF0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622571" y="2421404"/>
                  <a:ext cx="140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3174810-DF9F-4971-A293-C0ADE674D36F}"/>
                    </a:ext>
                  </a:extLst>
                </p14:cNvPr>
                <p14:cNvContentPartPr/>
                <p14:nvPr/>
              </p14:nvContentPartPr>
              <p14:xfrm>
                <a:off x="6806531" y="2327084"/>
                <a:ext cx="117000" cy="191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3174810-DF9F-4971-A293-C0ADE674D36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97531" y="2318084"/>
                  <a:ext cx="134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7780EE2-B964-4BCF-8ADD-2E43496C5249}"/>
                    </a:ext>
                  </a:extLst>
                </p14:cNvPr>
                <p14:cNvContentPartPr/>
                <p14:nvPr/>
              </p14:nvContentPartPr>
              <p14:xfrm>
                <a:off x="7011731" y="2510684"/>
                <a:ext cx="62280" cy="119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7780EE2-B964-4BCF-8ADD-2E43496C524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03091" y="2501684"/>
                  <a:ext cx="79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FD9EB80-5EAE-46B0-9E72-74BDBA2A4CE8}"/>
                    </a:ext>
                  </a:extLst>
                </p14:cNvPr>
                <p14:cNvContentPartPr/>
                <p14:nvPr/>
              </p14:nvContentPartPr>
              <p14:xfrm>
                <a:off x="7090931" y="2260484"/>
                <a:ext cx="209880" cy="267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FD9EB80-5EAE-46B0-9E72-74BDBA2A4CE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82291" y="2251844"/>
                  <a:ext cx="22752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464297F-5B9C-4C20-86EA-98F826AE780F}"/>
              </a:ext>
            </a:extLst>
          </p:cNvPr>
          <p:cNvGrpSpPr/>
          <p:nvPr/>
        </p:nvGrpSpPr>
        <p:grpSpPr>
          <a:xfrm>
            <a:off x="6630851" y="2732084"/>
            <a:ext cx="729000" cy="322560"/>
            <a:chOff x="6630851" y="2732084"/>
            <a:chExt cx="72900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0FF4867-9909-428D-A3F7-7A687BA166D6}"/>
                    </a:ext>
                  </a:extLst>
                </p14:cNvPr>
                <p14:cNvContentPartPr/>
                <p14:nvPr/>
              </p14:nvContentPartPr>
              <p14:xfrm>
                <a:off x="6630851" y="2732084"/>
                <a:ext cx="230760" cy="236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0FF4867-9909-428D-A3F7-7A687BA166D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21851" y="2723084"/>
                  <a:ext cx="248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D014736-CE02-4079-8154-DE4131EB7B5A}"/>
                    </a:ext>
                  </a:extLst>
                </p14:cNvPr>
                <p14:cNvContentPartPr/>
                <p14:nvPr/>
              </p14:nvContentPartPr>
              <p14:xfrm>
                <a:off x="6883571" y="2767004"/>
                <a:ext cx="167040" cy="166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D014736-CE02-4079-8154-DE4131EB7B5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874571" y="2758004"/>
                  <a:ext cx="184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9959E52-395F-467C-8FA3-94D3C760C001}"/>
                    </a:ext>
                  </a:extLst>
                </p14:cNvPr>
                <p14:cNvContentPartPr/>
                <p14:nvPr/>
              </p14:nvContentPartPr>
              <p14:xfrm>
                <a:off x="6910211" y="2871404"/>
                <a:ext cx="99360" cy="19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9959E52-395F-467C-8FA3-94D3C760C00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901571" y="2862764"/>
                  <a:ext cx="117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2E1D2A8-A8ED-40AC-9B13-A8F719D97F83}"/>
                    </a:ext>
                  </a:extLst>
                </p14:cNvPr>
                <p14:cNvContentPartPr/>
                <p14:nvPr/>
              </p14:nvContentPartPr>
              <p14:xfrm>
                <a:off x="7167611" y="2953484"/>
                <a:ext cx="23400" cy="101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2E1D2A8-A8ED-40AC-9B13-A8F719D97F8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158971" y="2944844"/>
                  <a:ext cx="41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8C4F7F7-5EE0-422E-ABE7-AF580AFDD251}"/>
                    </a:ext>
                  </a:extLst>
                </p14:cNvPr>
                <p14:cNvContentPartPr/>
                <p14:nvPr/>
              </p14:nvContentPartPr>
              <p14:xfrm>
                <a:off x="7259411" y="2765564"/>
                <a:ext cx="100440" cy="203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8C4F7F7-5EE0-422E-ABE7-AF580AFDD25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250771" y="2756924"/>
                  <a:ext cx="1180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8865B9F-5C73-414B-AF36-EB588DD1BE1D}"/>
              </a:ext>
            </a:extLst>
          </p:cNvPr>
          <p:cNvGrpSpPr/>
          <p:nvPr/>
        </p:nvGrpSpPr>
        <p:grpSpPr>
          <a:xfrm>
            <a:off x="6745691" y="3132404"/>
            <a:ext cx="716400" cy="307440"/>
            <a:chOff x="6745691" y="3132404"/>
            <a:chExt cx="7164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59EA18-C4D8-4E9A-A3F0-E887D8BC96A7}"/>
                    </a:ext>
                  </a:extLst>
                </p14:cNvPr>
                <p14:cNvContentPartPr/>
                <p14:nvPr/>
              </p14:nvContentPartPr>
              <p14:xfrm>
                <a:off x="6745691" y="3148964"/>
                <a:ext cx="192240" cy="210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59EA18-C4D8-4E9A-A3F0-E887D8BC96A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37051" y="3140324"/>
                  <a:ext cx="209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5E3D503-9642-476D-A233-E5732FEC0F6E}"/>
                    </a:ext>
                  </a:extLst>
                </p14:cNvPr>
                <p14:cNvContentPartPr/>
                <p14:nvPr/>
              </p14:nvContentPartPr>
              <p14:xfrm>
                <a:off x="7048811" y="3132404"/>
                <a:ext cx="111600" cy="171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5E3D503-9642-476D-A233-E5732FEC0F6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39811" y="3123764"/>
                  <a:ext cx="129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B60C703-A2CF-4EE5-8483-15DDC083B6E1}"/>
                    </a:ext>
                  </a:extLst>
                </p14:cNvPr>
                <p14:cNvContentPartPr/>
                <p14:nvPr/>
              </p14:nvContentPartPr>
              <p14:xfrm>
                <a:off x="7106411" y="3236804"/>
                <a:ext cx="69480" cy="137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B60C703-A2CF-4EE5-8483-15DDC083B6E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097411" y="3228164"/>
                  <a:ext cx="87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E982490-2CD4-40F8-9D7A-B4864890C4A1}"/>
                    </a:ext>
                  </a:extLst>
                </p14:cNvPr>
                <p14:cNvContentPartPr/>
                <p14:nvPr/>
              </p14:nvContentPartPr>
              <p14:xfrm>
                <a:off x="7226651" y="3360644"/>
                <a:ext cx="69480" cy="79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E982490-2CD4-40F8-9D7A-B4864890C4A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17651" y="3352004"/>
                  <a:ext cx="87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4BB66C8-6C2B-4C3D-B9FF-EBE693C747F6}"/>
                    </a:ext>
                  </a:extLst>
                </p14:cNvPr>
                <p14:cNvContentPartPr/>
                <p14:nvPr/>
              </p14:nvContentPartPr>
              <p14:xfrm>
                <a:off x="7320611" y="3186764"/>
                <a:ext cx="141480" cy="168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4BB66C8-6C2B-4C3D-B9FF-EBE693C747F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11971" y="3177764"/>
                  <a:ext cx="15912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11DA97E-BF25-4B97-B817-5659F571AB75}"/>
              </a:ext>
            </a:extLst>
          </p:cNvPr>
          <p:cNvGrpSpPr/>
          <p:nvPr/>
        </p:nvGrpSpPr>
        <p:grpSpPr>
          <a:xfrm>
            <a:off x="3058571" y="479924"/>
            <a:ext cx="1044000" cy="270000"/>
            <a:chOff x="3058571" y="479924"/>
            <a:chExt cx="104400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04E4478-2A03-4438-9EBA-078CCE786F50}"/>
                    </a:ext>
                  </a:extLst>
                </p14:cNvPr>
                <p14:cNvContentPartPr/>
                <p14:nvPr/>
              </p14:nvContentPartPr>
              <p14:xfrm>
                <a:off x="3058571" y="479924"/>
                <a:ext cx="221040" cy="270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04E4478-2A03-4438-9EBA-078CCE786F5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049931" y="470924"/>
                  <a:ext cx="2386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4FE5E50-A445-45F6-99EA-31BD0F451D88}"/>
                    </a:ext>
                  </a:extLst>
                </p14:cNvPr>
                <p14:cNvContentPartPr/>
                <p14:nvPr/>
              </p14:nvContentPartPr>
              <p14:xfrm>
                <a:off x="3388691" y="589364"/>
                <a:ext cx="82080" cy="97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4FE5E50-A445-45F6-99EA-31BD0F451D8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380051" y="580364"/>
                  <a:ext cx="99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4A14EAC-C3C5-4A9F-AB28-C581C9D9C0CB}"/>
                    </a:ext>
                  </a:extLst>
                </p14:cNvPr>
                <p14:cNvContentPartPr/>
                <p14:nvPr/>
              </p14:nvContentPartPr>
              <p14:xfrm>
                <a:off x="3531971" y="482804"/>
                <a:ext cx="41400" cy="204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4A14EAC-C3C5-4A9F-AB28-C581C9D9C0C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22971" y="474164"/>
                  <a:ext cx="59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31923C5-294F-4B8C-9570-F115D49B568B}"/>
                    </a:ext>
                  </a:extLst>
                </p14:cNvPr>
                <p14:cNvContentPartPr/>
                <p14:nvPr/>
              </p14:nvContentPartPr>
              <p14:xfrm>
                <a:off x="3632771" y="484244"/>
                <a:ext cx="14400" cy="204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31923C5-294F-4B8C-9570-F115D49B568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624131" y="475244"/>
                  <a:ext cx="32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3EA06D2-AB2C-4593-878D-8D85AF4981EA}"/>
                    </a:ext>
                  </a:extLst>
                </p14:cNvPr>
                <p14:cNvContentPartPr/>
                <p14:nvPr/>
              </p14:nvContentPartPr>
              <p14:xfrm>
                <a:off x="3720971" y="575324"/>
                <a:ext cx="123480" cy="97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3EA06D2-AB2C-4593-878D-8D85AF4981E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11971" y="566324"/>
                  <a:ext cx="141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0D9E429-DD9B-4BA8-951E-E5ABC3BAF502}"/>
                    </a:ext>
                  </a:extLst>
                </p14:cNvPr>
                <p14:cNvContentPartPr/>
                <p14:nvPr/>
              </p14:nvContentPartPr>
              <p14:xfrm>
                <a:off x="3887651" y="574964"/>
                <a:ext cx="69120" cy="90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0D9E429-DD9B-4BA8-951E-E5ABC3BAF50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79011" y="565964"/>
                  <a:ext cx="86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25683DC-19F4-4F3E-8D39-D1A7D16A55B8}"/>
                    </a:ext>
                  </a:extLst>
                </p14:cNvPr>
                <p14:cNvContentPartPr/>
                <p14:nvPr/>
              </p14:nvContentPartPr>
              <p14:xfrm>
                <a:off x="3994931" y="556964"/>
                <a:ext cx="107640" cy="114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25683DC-19F4-4F3E-8D39-D1A7D16A55B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985931" y="547964"/>
                  <a:ext cx="12528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18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8D280103-D421-421D-907C-D22C4FA3E91D}"/>
              </a:ext>
            </a:extLst>
          </p:cNvPr>
          <p:cNvSpPr/>
          <p:nvPr/>
        </p:nvSpPr>
        <p:spPr>
          <a:xfrm>
            <a:off x="1306285" y="2784767"/>
            <a:ext cx="2718707" cy="22431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80E074D-5283-4235-B906-664C88DC372C}"/>
              </a:ext>
            </a:extLst>
          </p:cNvPr>
          <p:cNvSpPr/>
          <p:nvPr/>
        </p:nvSpPr>
        <p:spPr>
          <a:xfrm>
            <a:off x="1404257" y="171450"/>
            <a:ext cx="2522764" cy="261331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693382" y="56652"/>
            <a:ext cx="5713120" cy="5143500"/>
          </a:xfrm>
          <a:prstGeom prst="rect">
            <a:avLst/>
          </a:prstGeom>
        </p:spPr>
      </p:pic>
      <p:grpSp>
        <p:nvGrpSpPr>
          <p:cNvPr id="228" name="Group 227">
            <a:extLst>
              <a:ext uri="{FF2B5EF4-FFF2-40B4-BE49-F238E27FC236}">
                <a16:creationId xmlns:a16="http://schemas.microsoft.com/office/drawing/2014/main" id="{7DE92CC6-076C-4D87-B353-F744381CE9A9}"/>
              </a:ext>
            </a:extLst>
          </p:cNvPr>
          <p:cNvGrpSpPr/>
          <p:nvPr/>
        </p:nvGrpSpPr>
        <p:grpSpPr>
          <a:xfrm>
            <a:off x="1937186" y="398687"/>
            <a:ext cx="693360" cy="318960"/>
            <a:chOff x="1937186" y="398687"/>
            <a:chExt cx="69336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882AE8-829A-462A-A2C2-B21A6C2FD84A}"/>
                    </a:ext>
                  </a:extLst>
                </p14:cNvPr>
                <p14:cNvContentPartPr/>
                <p14:nvPr/>
              </p14:nvContentPartPr>
              <p14:xfrm>
                <a:off x="1937186" y="420647"/>
                <a:ext cx="196200" cy="244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882AE8-829A-462A-A2C2-B21A6C2FD8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28186" y="411647"/>
                  <a:ext cx="2138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DFA8EA-B152-413D-BCA1-CD459265698F}"/>
                    </a:ext>
                  </a:extLst>
                </p14:cNvPr>
                <p14:cNvContentPartPr/>
                <p14:nvPr/>
              </p14:nvContentPartPr>
              <p14:xfrm>
                <a:off x="2187386" y="432167"/>
                <a:ext cx="148320" cy="199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DFA8EA-B152-413D-BCA1-CD45926569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78386" y="423167"/>
                  <a:ext cx="165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03D44F-CC99-4B91-8CCB-B141F4AB23AB}"/>
                    </a:ext>
                  </a:extLst>
                </p14:cNvPr>
                <p14:cNvContentPartPr/>
                <p14:nvPr/>
              </p14:nvContentPartPr>
              <p14:xfrm>
                <a:off x="2376386" y="613967"/>
                <a:ext cx="48960" cy="103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03D44F-CC99-4B91-8CCB-B141F4AB23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67746" y="604967"/>
                  <a:ext cx="66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BE2D5A0-ECD8-4549-A958-C5E490A7F4FB}"/>
                    </a:ext>
                  </a:extLst>
                </p14:cNvPr>
                <p14:cNvContentPartPr/>
                <p14:nvPr/>
              </p14:nvContentPartPr>
              <p14:xfrm>
                <a:off x="2527226" y="398687"/>
                <a:ext cx="103320" cy="253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BE2D5A0-ECD8-4549-A958-C5E490A7F4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18586" y="390047"/>
                  <a:ext cx="1209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141DBFE-3E81-4730-BB0E-EF29EC630C32}"/>
              </a:ext>
            </a:extLst>
          </p:cNvPr>
          <p:cNvGrpSpPr/>
          <p:nvPr/>
        </p:nvGrpSpPr>
        <p:grpSpPr>
          <a:xfrm>
            <a:off x="1933946" y="856607"/>
            <a:ext cx="765360" cy="303120"/>
            <a:chOff x="1933946" y="856607"/>
            <a:chExt cx="7653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04ECF69-ED0C-4BCD-B90C-2F7D3E8402A6}"/>
                    </a:ext>
                  </a:extLst>
                </p14:cNvPr>
                <p14:cNvContentPartPr/>
                <p14:nvPr/>
              </p14:nvContentPartPr>
              <p14:xfrm>
                <a:off x="1933946" y="901247"/>
                <a:ext cx="210600" cy="178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04ECF69-ED0C-4BCD-B90C-2F7D3E8402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25306" y="892247"/>
                  <a:ext cx="228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5C36B69-950C-421A-87DE-42747BAD5BE2}"/>
                    </a:ext>
                  </a:extLst>
                </p14:cNvPr>
                <p14:cNvContentPartPr/>
                <p14:nvPr/>
              </p14:nvContentPartPr>
              <p14:xfrm>
                <a:off x="2246786" y="949487"/>
                <a:ext cx="19080" cy="124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5C36B69-950C-421A-87DE-42747BAD5B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38146" y="940487"/>
                  <a:ext cx="36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2CD8206-590D-434F-8CB7-A621BB16051A}"/>
                    </a:ext>
                  </a:extLst>
                </p14:cNvPr>
                <p14:cNvContentPartPr/>
                <p14:nvPr/>
              </p14:nvContentPartPr>
              <p14:xfrm>
                <a:off x="2268746" y="954887"/>
                <a:ext cx="123840" cy="90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2CD8206-590D-434F-8CB7-A621BB1605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59746" y="945887"/>
                  <a:ext cx="141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7FEF288-C97A-4C6A-813D-A17ABFD477D3}"/>
                    </a:ext>
                  </a:extLst>
                </p14:cNvPr>
                <p14:cNvContentPartPr/>
                <p14:nvPr/>
              </p14:nvContentPartPr>
              <p14:xfrm>
                <a:off x="2400506" y="894767"/>
                <a:ext cx="13320" cy="190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7FEF288-C97A-4C6A-813D-A17ABFD477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91506" y="886127"/>
                  <a:ext cx="30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6CB7D1B-0D5B-489F-9F84-2C5E1271909E}"/>
                    </a:ext>
                  </a:extLst>
                </p14:cNvPr>
                <p14:cNvContentPartPr/>
                <p14:nvPr/>
              </p14:nvContentPartPr>
              <p14:xfrm>
                <a:off x="2473586" y="1095647"/>
                <a:ext cx="33480" cy="64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6CB7D1B-0D5B-489F-9F84-2C5E1271909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64586" y="1087007"/>
                  <a:ext cx="51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EF6EA75-0916-48F1-8961-068EDFA667ED}"/>
                    </a:ext>
                  </a:extLst>
                </p14:cNvPr>
                <p14:cNvContentPartPr/>
                <p14:nvPr/>
              </p14:nvContentPartPr>
              <p14:xfrm>
                <a:off x="2560706" y="856607"/>
                <a:ext cx="138600" cy="223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EF6EA75-0916-48F1-8961-068EDFA667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52066" y="847967"/>
                  <a:ext cx="1562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6558116-3BE6-42E2-AD02-5473B35807CB}"/>
              </a:ext>
            </a:extLst>
          </p:cNvPr>
          <p:cNvGrpSpPr/>
          <p:nvPr/>
        </p:nvGrpSpPr>
        <p:grpSpPr>
          <a:xfrm>
            <a:off x="2045906" y="1302287"/>
            <a:ext cx="790920" cy="764640"/>
            <a:chOff x="2045906" y="1302287"/>
            <a:chExt cx="790920" cy="76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50325D-0CF8-4B7A-8EE8-7EDC4460805A}"/>
                    </a:ext>
                  </a:extLst>
                </p14:cNvPr>
                <p14:cNvContentPartPr/>
                <p14:nvPr/>
              </p14:nvContentPartPr>
              <p14:xfrm>
                <a:off x="2045906" y="1302287"/>
                <a:ext cx="183600" cy="241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50325D-0CF8-4B7A-8EE8-7EDC4460805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37266" y="1293287"/>
                  <a:ext cx="201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5410C7A-213B-4607-8458-6700E03C61F0}"/>
                    </a:ext>
                  </a:extLst>
                </p14:cNvPr>
                <p14:cNvContentPartPr/>
                <p14:nvPr/>
              </p14:nvContentPartPr>
              <p14:xfrm>
                <a:off x="2310866" y="1339007"/>
                <a:ext cx="165960" cy="2073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5410C7A-213B-4607-8458-6700E03C61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01866" y="1330367"/>
                  <a:ext cx="183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2A47BC1-8A7A-4820-9FD6-2FB23BD425B1}"/>
                    </a:ext>
                  </a:extLst>
                </p14:cNvPr>
                <p14:cNvContentPartPr/>
                <p14:nvPr/>
              </p14:nvContentPartPr>
              <p14:xfrm>
                <a:off x="2431466" y="1581647"/>
                <a:ext cx="69840" cy="76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2A47BC1-8A7A-4820-9FD6-2FB23BD425B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22466" y="1573007"/>
                  <a:ext cx="87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E9EFCB2-D292-43DE-88DD-1F070D731FF1}"/>
                    </a:ext>
                  </a:extLst>
                </p14:cNvPr>
                <p14:cNvContentPartPr/>
                <p14:nvPr/>
              </p14:nvContentPartPr>
              <p14:xfrm>
                <a:off x="2609666" y="1335767"/>
                <a:ext cx="177480" cy="238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E9EFCB2-D292-43DE-88DD-1F070D731FF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01026" y="1326767"/>
                  <a:ext cx="195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DA76543-5810-4181-A2BC-1E38D145DFCF}"/>
                    </a:ext>
                  </a:extLst>
                </p14:cNvPr>
                <p14:cNvContentPartPr/>
                <p14:nvPr/>
              </p14:nvContentPartPr>
              <p14:xfrm>
                <a:off x="2138426" y="1788287"/>
                <a:ext cx="211680" cy="199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DA76543-5810-4181-A2BC-1E38D145DFC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29786" y="1779647"/>
                  <a:ext cx="22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236B61B-EB67-4DC6-9B77-970BA5289351}"/>
                    </a:ext>
                  </a:extLst>
                </p14:cNvPr>
                <p14:cNvContentPartPr/>
                <p14:nvPr/>
              </p14:nvContentPartPr>
              <p14:xfrm>
                <a:off x="2172266" y="1915727"/>
                <a:ext cx="105840" cy="15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236B61B-EB67-4DC6-9B77-970BA52893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63266" y="1906727"/>
                  <a:ext cx="123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F457F82-079B-40CB-8E81-C1CFF7AF19FA}"/>
                    </a:ext>
                  </a:extLst>
                </p14:cNvPr>
                <p14:cNvContentPartPr/>
                <p14:nvPr/>
              </p14:nvContentPartPr>
              <p14:xfrm>
                <a:off x="2386106" y="1809527"/>
                <a:ext cx="129960" cy="165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F457F82-079B-40CB-8E81-C1CFF7AF19F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77466" y="1800527"/>
                  <a:ext cx="147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C347E13-3834-4894-B38A-BC02EEAF00B4}"/>
                    </a:ext>
                  </a:extLst>
                </p14:cNvPr>
                <p14:cNvContentPartPr/>
                <p14:nvPr/>
              </p14:nvContentPartPr>
              <p14:xfrm>
                <a:off x="2570066" y="1954607"/>
                <a:ext cx="45720" cy="112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C347E13-3834-4894-B38A-BC02EEAF00B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61066" y="1945607"/>
                  <a:ext cx="63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F712FE0-02BD-461B-8DF9-A2C5E1BEA6F7}"/>
                    </a:ext>
                  </a:extLst>
                </p14:cNvPr>
                <p14:cNvContentPartPr/>
                <p14:nvPr/>
              </p14:nvContentPartPr>
              <p14:xfrm>
                <a:off x="2654306" y="1746887"/>
                <a:ext cx="182520" cy="221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F712FE0-02BD-461B-8DF9-A2C5E1BEA6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645306" y="1737887"/>
                  <a:ext cx="2001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C6DDEAE-1242-4DED-889D-C9CC343439AA}"/>
              </a:ext>
            </a:extLst>
          </p:cNvPr>
          <p:cNvGrpSpPr/>
          <p:nvPr/>
        </p:nvGrpSpPr>
        <p:grpSpPr>
          <a:xfrm>
            <a:off x="2166146" y="2228567"/>
            <a:ext cx="871200" cy="458640"/>
            <a:chOff x="2166146" y="2228567"/>
            <a:chExt cx="87120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6F39EFB-FA30-483E-A09D-DFF866E01D45}"/>
                    </a:ext>
                  </a:extLst>
                </p14:cNvPr>
                <p14:cNvContentPartPr/>
                <p14:nvPr/>
              </p14:nvContentPartPr>
              <p14:xfrm>
                <a:off x="2166146" y="2228567"/>
                <a:ext cx="229320" cy="273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6F39EFB-FA30-483E-A09D-DFF866E01D4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57146" y="2219927"/>
                  <a:ext cx="246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F957D1D-9C65-420C-8DA2-4DD8978EFD8F}"/>
                    </a:ext>
                  </a:extLst>
                </p14:cNvPr>
                <p14:cNvContentPartPr/>
                <p14:nvPr/>
              </p14:nvContentPartPr>
              <p14:xfrm>
                <a:off x="2202506" y="2557967"/>
                <a:ext cx="123840" cy="16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F957D1D-9C65-420C-8DA2-4DD8978EFD8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193506" y="2549327"/>
                  <a:ext cx="141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F6B2727-3081-454F-82E2-405263690223}"/>
                    </a:ext>
                  </a:extLst>
                </p14:cNvPr>
                <p14:cNvContentPartPr/>
                <p14:nvPr/>
              </p14:nvContentPartPr>
              <p14:xfrm>
                <a:off x="2406626" y="2383367"/>
                <a:ext cx="178560" cy="197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F6B2727-3081-454F-82E2-40526369022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97986" y="2374367"/>
                  <a:ext cx="196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3A4E718-81B0-482D-87D0-29FEF1662A22}"/>
                    </a:ext>
                  </a:extLst>
                </p14:cNvPr>
                <p14:cNvContentPartPr/>
                <p14:nvPr/>
              </p14:nvContentPartPr>
              <p14:xfrm>
                <a:off x="2627306" y="2566607"/>
                <a:ext cx="48960" cy="120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3A4E718-81B0-482D-87D0-29FEF1662A2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18306" y="2557607"/>
                  <a:ext cx="66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5760316-A6CE-495F-94B9-779CD82BE8C7}"/>
                    </a:ext>
                  </a:extLst>
                </p14:cNvPr>
                <p14:cNvContentPartPr/>
                <p14:nvPr/>
              </p14:nvContentPartPr>
              <p14:xfrm>
                <a:off x="2831786" y="2318207"/>
                <a:ext cx="205560" cy="245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5760316-A6CE-495F-94B9-779CD82BE8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22786" y="2309567"/>
                  <a:ext cx="22320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2E97B1C-DFD3-4703-A74B-2AD05EF28B8C}"/>
              </a:ext>
            </a:extLst>
          </p:cNvPr>
          <p:cNvGrpSpPr/>
          <p:nvPr/>
        </p:nvGrpSpPr>
        <p:grpSpPr>
          <a:xfrm>
            <a:off x="2210786" y="2959727"/>
            <a:ext cx="793440" cy="376560"/>
            <a:chOff x="2210786" y="2959727"/>
            <a:chExt cx="79344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876EA19-D193-4A98-A584-943351AB9E9E}"/>
                    </a:ext>
                  </a:extLst>
                </p14:cNvPr>
                <p14:cNvContentPartPr/>
                <p14:nvPr/>
              </p14:nvContentPartPr>
              <p14:xfrm>
                <a:off x="2210786" y="3001487"/>
                <a:ext cx="190800" cy="270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876EA19-D193-4A98-A584-943351AB9E9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01786" y="2992847"/>
                  <a:ext cx="208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B357D8A-3D21-4DE6-9A55-ED57FCD3B540}"/>
                    </a:ext>
                  </a:extLst>
                </p14:cNvPr>
                <p14:cNvContentPartPr/>
                <p14:nvPr/>
              </p14:nvContentPartPr>
              <p14:xfrm>
                <a:off x="2428226" y="3047207"/>
                <a:ext cx="154080" cy="260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B357D8A-3D21-4DE6-9A55-ED57FCD3B54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19586" y="3038207"/>
                  <a:ext cx="171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B717754-985B-471A-B4AE-5EC5BB008DCA}"/>
                    </a:ext>
                  </a:extLst>
                </p14:cNvPr>
                <p14:cNvContentPartPr/>
                <p14:nvPr/>
              </p14:nvContentPartPr>
              <p14:xfrm>
                <a:off x="2461346" y="3215687"/>
                <a:ext cx="108720" cy="25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B717754-985B-471A-B4AE-5EC5BB008D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52706" y="3206687"/>
                  <a:ext cx="126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CAFF451-FD33-4C86-A8F6-A1DFD5B8985F}"/>
                    </a:ext>
                  </a:extLst>
                </p14:cNvPr>
                <p14:cNvContentPartPr/>
                <p14:nvPr/>
              </p14:nvContentPartPr>
              <p14:xfrm>
                <a:off x="2627306" y="3207047"/>
                <a:ext cx="45720" cy="1292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CAFF451-FD33-4C86-A8F6-A1DFD5B8985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18306" y="3198407"/>
                  <a:ext cx="63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6E48B6E-79F4-4DF0-BF02-9511E9B9E0E1}"/>
                    </a:ext>
                  </a:extLst>
                </p14:cNvPr>
                <p14:cNvContentPartPr/>
                <p14:nvPr/>
              </p14:nvContentPartPr>
              <p14:xfrm>
                <a:off x="2793266" y="2959727"/>
                <a:ext cx="210960" cy="217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6E48B6E-79F4-4DF0-BF02-9511E9B9E0E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84266" y="2951087"/>
                  <a:ext cx="22860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308A36D-069B-4550-B864-5D3ABF42D2F0}"/>
              </a:ext>
            </a:extLst>
          </p:cNvPr>
          <p:cNvGrpSpPr/>
          <p:nvPr/>
        </p:nvGrpSpPr>
        <p:grpSpPr>
          <a:xfrm>
            <a:off x="2241026" y="3444287"/>
            <a:ext cx="749520" cy="286920"/>
            <a:chOff x="2241026" y="3444287"/>
            <a:chExt cx="74952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CF9136D-7587-47CA-84C6-76462C64DE5B}"/>
                    </a:ext>
                  </a:extLst>
                </p14:cNvPr>
                <p14:cNvContentPartPr/>
                <p14:nvPr/>
              </p14:nvContentPartPr>
              <p14:xfrm>
                <a:off x="2241026" y="3537887"/>
                <a:ext cx="181800" cy="172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CF9136D-7587-47CA-84C6-76462C64DE5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32026" y="3528887"/>
                  <a:ext cx="199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EE58454-0381-48EF-8F1A-F9E256E7B01E}"/>
                    </a:ext>
                  </a:extLst>
                </p14:cNvPr>
                <p14:cNvContentPartPr/>
                <p14:nvPr/>
              </p14:nvContentPartPr>
              <p14:xfrm>
                <a:off x="2491586" y="3516647"/>
                <a:ext cx="138960" cy="149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EE58454-0381-48EF-8F1A-F9E256E7B01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82586" y="3507647"/>
                  <a:ext cx="156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E436791-A16E-4646-9F66-1A647A6041AD}"/>
                    </a:ext>
                  </a:extLst>
                </p14:cNvPr>
                <p14:cNvContentPartPr/>
                <p14:nvPr/>
              </p14:nvContentPartPr>
              <p14:xfrm>
                <a:off x="2708666" y="3615647"/>
                <a:ext cx="91800" cy="115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E436791-A16E-4646-9F66-1A647A6041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99666" y="3607007"/>
                  <a:ext cx="109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52EEF50-68DE-4642-B37F-4E0CCA348905}"/>
                    </a:ext>
                  </a:extLst>
                </p14:cNvPr>
                <p14:cNvContentPartPr/>
                <p14:nvPr/>
              </p14:nvContentPartPr>
              <p14:xfrm>
                <a:off x="2828906" y="3444287"/>
                <a:ext cx="161640" cy="226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52EEF50-68DE-4642-B37F-4E0CCA34890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20266" y="3435287"/>
                  <a:ext cx="17928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CFA0963-928E-4C17-9D73-9D28B2C89F0B}"/>
              </a:ext>
            </a:extLst>
          </p:cNvPr>
          <p:cNvGrpSpPr/>
          <p:nvPr/>
        </p:nvGrpSpPr>
        <p:grpSpPr>
          <a:xfrm>
            <a:off x="2235266" y="3846047"/>
            <a:ext cx="892800" cy="725760"/>
            <a:chOff x="2235266" y="3846047"/>
            <a:chExt cx="89280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0993156-3651-49B0-A6F7-DDE5F01CE948}"/>
                    </a:ext>
                  </a:extLst>
                </p14:cNvPr>
                <p14:cNvContentPartPr/>
                <p14:nvPr/>
              </p14:nvContentPartPr>
              <p14:xfrm>
                <a:off x="2235266" y="3856847"/>
                <a:ext cx="202680" cy="226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0993156-3651-49B0-A6F7-DDE5F01CE94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26266" y="3848207"/>
                  <a:ext cx="220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233320-DFA1-49F7-9F78-D21BE51948B0}"/>
                    </a:ext>
                  </a:extLst>
                </p14:cNvPr>
                <p14:cNvContentPartPr/>
                <p14:nvPr/>
              </p14:nvContentPartPr>
              <p14:xfrm>
                <a:off x="2280266" y="4110647"/>
                <a:ext cx="163440" cy="20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233320-DFA1-49F7-9F78-D21BE51948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271626" y="4101647"/>
                  <a:ext cx="181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EF73607-D86A-49BF-9F3E-12BDB0F08830}"/>
                    </a:ext>
                  </a:extLst>
                </p14:cNvPr>
                <p14:cNvContentPartPr/>
                <p14:nvPr/>
              </p14:nvContentPartPr>
              <p14:xfrm>
                <a:off x="2524706" y="3895007"/>
                <a:ext cx="193320" cy="180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EF73607-D86A-49BF-9F3E-12BDB0F0883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16066" y="3886007"/>
                  <a:ext cx="210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D864417-19E9-44C8-94CA-E78719193691}"/>
                    </a:ext>
                  </a:extLst>
                </p14:cNvPr>
                <p14:cNvContentPartPr/>
                <p14:nvPr/>
              </p14:nvContentPartPr>
              <p14:xfrm>
                <a:off x="2752586" y="4071767"/>
                <a:ext cx="22680" cy="168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D864417-19E9-44C8-94CA-E7871919369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43586" y="4062767"/>
                  <a:ext cx="40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EBDB2D9-0CE9-4A58-ABF9-33DB5DA5C909}"/>
                    </a:ext>
                  </a:extLst>
                </p14:cNvPr>
                <p14:cNvContentPartPr/>
                <p14:nvPr/>
              </p14:nvContentPartPr>
              <p14:xfrm>
                <a:off x="2896946" y="3846047"/>
                <a:ext cx="194760" cy="234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EBDB2D9-0CE9-4A58-ABF9-33DB5DA5C90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887946" y="3837047"/>
                  <a:ext cx="212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0292ED4-9438-4683-8CF6-4ED2D24902FD}"/>
                    </a:ext>
                  </a:extLst>
                </p14:cNvPr>
                <p14:cNvContentPartPr/>
                <p14:nvPr/>
              </p14:nvContentPartPr>
              <p14:xfrm>
                <a:off x="2241746" y="4333847"/>
                <a:ext cx="219960" cy="205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0292ED4-9438-4683-8CF6-4ED2D24902F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233106" y="4325207"/>
                  <a:ext cx="237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C91DAFA-6092-4A3C-BF51-1C080B8E01E8}"/>
                    </a:ext>
                  </a:extLst>
                </p14:cNvPr>
                <p14:cNvContentPartPr/>
                <p14:nvPr/>
              </p14:nvContentPartPr>
              <p14:xfrm>
                <a:off x="2509586" y="4366607"/>
                <a:ext cx="226440" cy="146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C91DAFA-6092-4A3C-BF51-1C080B8E01E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00586" y="4357607"/>
                  <a:ext cx="244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EE2900D-9285-41F5-9846-890C9634CCB4}"/>
                    </a:ext>
                  </a:extLst>
                </p14:cNvPr>
                <p14:cNvContentPartPr/>
                <p14:nvPr/>
              </p14:nvContentPartPr>
              <p14:xfrm>
                <a:off x="2785346" y="4456247"/>
                <a:ext cx="74160" cy="11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EE2900D-9285-41F5-9846-890C9634CCB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76706" y="4447607"/>
                  <a:ext cx="91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6856091-E1AB-4536-9B98-2E5FA5857C69}"/>
                    </a:ext>
                  </a:extLst>
                </p14:cNvPr>
                <p14:cNvContentPartPr/>
                <p14:nvPr/>
              </p14:nvContentPartPr>
              <p14:xfrm>
                <a:off x="2931146" y="4291727"/>
                <a:ext cx="196920" cy="222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6856091-E1AB-4536-9B98-2E5FA5857C6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22146" y="4282727"/>
                  <a:ext cx="2145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307DCC2-EE2E-4834-9F47-5DC40FA046AD}"/>
              </a:ext>
            </a:extLst>
          </p:cNvPr>
          <p:cNvGrpSpPr/>
          <p:nvPr/>
        </p:nvGrpSpPr>
        <p:grpSpPr>
          <a:xfrm>
            <a:off x="2231306" y="4714007"/>
            <a:ext cx="920520" cy="313920"/>
            <a:chOff x="2231306" y="4714007"/>
            <a:chExt cx="92052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493CDFD-C643-41D3-A4DA-7579675142B1}"/>
                    </a:ext>
                  </a:extLst>
                </p14:cNvPr>
                <p14:cNvContentPartPr/>
                <p14:nvPr/>
              </p14:nvContentPartPr>
              <p14:xfrm>
                <a:off x="2231306" y="4724087"/>
                <a:ext cx="245520" cy="221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493CDFD-C643-41D3-A4DA-7579675142B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22666" y="4715447"/>
                  <a:ext cx="263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64C8BC6-B98C-47D3-9ADB-623157CF0B2C}"/>
                    </a:ext>
                  </a:extLst>
                </p14:cNvPr>
                <p14:cNvContentPartPr/>
                <p14:nvPr/>
              </p14:nvContentPartPr>
              <p14:xfrm>
                <a:off x="2518586" y="4714007"/>
                <a:ext cx="136080" cy="20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64C8BC6-B98C-47D3-9ADB-623157CF0B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09946" y="4705007"/>
                  <a:ext cx="153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1C219EC-A9D6-48D6-9642-BF05AB160BDA}"/>
                    </a:ext>
                  </a:extLst>
                </p14:cNvPr>
                <p14:cNvContentPartPr/>
                <p14:nvPr/>
              </p14:nvContentPartPr>
              <p14:xfrm>
                <a:off x="2703266" y="4917047"/>
                <a:ext cx="60840" cy="88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1C219EC-A9D6-48D6-9642-BF05AB160BD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94266" y="4908047"/>
                  <a:ext cx="78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F7217E7-6FB6-42BF-B1EC-11124F1534E9}"/>
                    </a:ext>
                  </a:extLst>
                </p14:cNvPr>
                <p14:cNvContentPartPr/>
                <p14:nvPr/>
              </p14:nvContentPartPr>
              <p14:xfrm>
                <a:off x="2913506" y="4724087"/>
                <a:ext cx="238320" cy="303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F7217E7-6FB6-42BF-B1EC-11124F1534E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904506" y="4715447"/>
                  <a:ext cx="25596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E08C928-F516-446F-B8FB-13D54FF88731}"/>
              </a:ext>
            </a:extLst>
          </p:cNvPr>
          <p:cNvGrpSpPr/>
          <p:nvPr/>
        </p:nvGrpSpPr>
        <p:grpSpPr>
          <a:xfrm>
            <a:off x="4344866" y="1218767"/>
            <a:ext cx="965880" cy="307800"/>
            <a:chOff x="4344866" y="1218767"/>
            <a:chExt cx="96588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C893083-06AC-4841-8B27-FCB726229464}"/>
                    </a:ext>
                  </a:extLst>
                </p14:cNvPr>
                <p14:cNvContentPartPr/>
                <p14:nvPr/>
              </p14:nvContentPartPr>
              <p14:xfrm>
                <a:off x="4344866" y="1242167"/>
                <a:ext cx="244440" cy="284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C893083-06AC-4841-8B27-FCB72622946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36226" y="1233167"/>
                  <a:ext cx="262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E5D02DB-CAB5-40A7-9A7F-CB22938A65E5}"/>
                    </a:ext>
                  </a:extLst>
                </p14:cNvPr>
                <p14:cNvContentPartPr/>
                <p14:nvPr/>
              </p14:nvContentPartPr>
              <p14:xfrm>
                <a:off x="4660946" y="1281767"/>
                <a:ext cx="26568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E5D02DB-CAB5-40A7-9A7F-CB22938A65E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52306" y="1273127"/>
                  <a:ext cx="283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CA58F8-C79D-406F-ABC8-3814375BB21C}"/>
                    </a:ext>
                  </a:extLst>
                </p14:cNvPr>
                <p14:cNvContentPartPr/>
                <p14:nvPr/>
              </p14:nvContentPartPr>
              <p14:xfrm>
                <a:off x="5001866" y="1291847"/>
                <a:ext cx="3240" cy="114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CA58F8-C79D-406F-ABC8-3814375BB2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92866" y="1282847"/>
                  <a:ext cx="20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BEB57D3-6541-4852-B20B-D821CE7BBAC2}"/>
                    </a:ext>
                  </a:extLst>
                </p14:cNvPr>
                <p14:cNvContentPartPr/>
                <p14:nvPr/>
              </p14:nvContentPartPr>
              <p14:xfrm>
                <a:off x="4992506" y="1218767"/>
                <a:ext cx="9360" cy="29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BEB57D3-6541-4852-B20B-D821CE7BBAC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83866" y="1210127"/>
                  <a:ext cx="27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3056D7C-DA87-4A03-97A4-C07D22A44652}"/>
                    </a:ext>
                  </a:extLst>
                </p14:cNvPr>
                <p14:cNvContentPartPr/>
                <p14:nvPr/>
              </p14:nvContentPartPr>
              <p14:xfrm>
                <a:off x="5061986" y="1273487"/>
                <a:ext cx="105840" cy="162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3056D7C-DA87-4A03-97A4-C07D22A4465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52986" y="1264487"/>
                  <a:ext cx="123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8155C0D-D8B4-4920-A47D-FD6DF09625D2}"/>
                    </a:ext>
                  </a:extLst>
                </p14:cNvPr>
                <p14:cNvContentPartPr/>
                <p14:nvPr/>
              </p14:nvContentPartPr>
              <p14:xfrm>
                <a:off x="5209586" y="1252967"/>
                <a:ext cx="101160" cy="207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8155C0D-D8B4-4920-A47D-FD6DF09625D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00946" y="1244327"/>
                  <a:ext cx="11880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460276D-BE12-43AF-BF61-94F3493E252A}"/>
              </a:ext>
            </a:extLst>
          </p:cNvPr>
          <p:cNvGrpSpPr/>
          <p:nvPr/>
        </p:nvGrpSpPr>
        <p:grpSpPr>
          <a:xfrm>
            <a:off x="4437386" y="3330167"/>
            <a:ext cx="1019160" cy="280800"/>
            <a:chOff x="4437386" y="3330167"/>
            <a:chExt cx="10191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DB6265A-B067-482A-A798-294A342C1DDB}"/>
                    </a:ext>
                  </a:extLst>
                </p14:cNvPr>
                <p14:cNvContentPartPr/>
                <p14:nvPr/>
              </p14:nvContentPartPr>
              <p14:xfrm>
                <a:off x="4437386" y="3330167"/>
                <a:ext cx="245160" cy="280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DB6265A-B067-482A-A798-294A342C1DD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428746" y="3321167"/>
                  <a:ext cx="262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83F56CA-7B4E-4285-90EB-7EE70B7C3584}"/>
                    </a:ext>
                  </a:extLst>
                </p14:cNvPr>
                <p14:cNvContentPartPr/>
                <p14:nvPr/>
              </p14:nvContentPartPr>
              <p14:xfrm>
                <a:off x="4826906" y="3436007"/>
                <a:ext cx="289800" cy="120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83F56CA-7B4E-4285-90EB-7EE70B7C358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17906" y="3427007"/>
                  <a:ext cx="307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50489D2-99AB-4700-AB5B-E41F83F749EE}"/>
                    </a:ext>
                  </a:extLst>
                </p14:cNvPr>
                <p14:cNvContentPartPr/>
                <p14:nvPr/>
              </p14:nvContentPartPr>
              <p14:xfrm>
                <a:off x="5101226" y="3351407"/>
                <a:ext cx="15480" cy="25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50489D2-99AB-4700-AB5B-E41F83F749E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92226" y="3342407"/>
                  <a:ext cx="33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6085771-24EE-43A5-8225-06EC233A208F}"/>
                    </a:ext>
                  </a:extLst>
                </p14:cNvPr>
                <p14:cNvContentPartPr/>
                <p14:nvPr/>
              </p14:nvContentPartPr>
              <p14:xfrm>
                <a:off x="5158466" y="3405407"/>
                <a:ext cx="141840" cy="118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6085771-24EE-43A5-8225-06EC233A208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49466" y="3396407"/>
                  <a:ext cx="159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4F51F25-615E-4FE0-B944-30F95DE649F1}"/>
                    </a:ext>
                  </a:extLst>
                </p14:cNvPr>
                <p14:cNvContentPartPr/>
                <p14:nvPr/>
              </p14:nvContentPartPr>
              <p14:xfrm>
                <a:off x="5354306" y="3356447"/>
                <a:ext cx="102240" cy="195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4F51F25-615E-4FE0-B944-30F95DE649F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45306" y="3347807"/>
                  <a:ext cx="11988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9CD2FB6-FBC9-4013-9DAB-4822864FB335}"/>
                  </a:ext>
                </a:extLst>
              </p14:cNvPr>
              <p14:cNvContentPartPr/>
              <p14:nvPr/>
            </p14:nvContentPartPr>
            <p14:xfrm>
              <a:off x="4860026" y="4488647"/>
              <a:ext cx="21600" cy="730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9CD2FB6-FBC9-4013-9DAB-4822864FB33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51386" y="4479647"/>
                <a:ext cx="392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C04DE98-B919-4A46-AF22-0DF568F419A1}"/>
                  </a:ext>
                </a:extLst>
              </p14:cNvPr>
              <p14:cNvContentPartPr/>
              <p14:nvPr/>
            </p14:nvContentPartPr>
            <p14:xfrm>
              <a:off x="4811786" y="4876727"/>
              <a:ext cx="27360" cy="1598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C04DE98-B919-4A46-AF22-0DF568F419A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803146" y="4868087"/>
                <a:ext cx="450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CD4E160-EF9B-4EB1-8BE5-DCFABAFB6F9E}"/>
                  </a:ext>
                </a:extLst>
              </p14:cNvPr>
              <p14:cNvContentPartPr/>
              <p14:nvPr/>
            </p14:nvContentPartPr>
            <p14:xfrm>
              <a:off x="4848146" y="3861527"/>
              <a:ext cx="10080" cy="1648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CD4E160-EF9B-4EB1-8BE5-DCFABAFB6F9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839146" y="3852527"/>
                <a:ext cx="277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A997CC7-07BF-45F4-B649-4DC23144779A}"/>
                  </a:ext>
                </a:extLst>
              </p14:cNvPr>
              <p14:cNvContentPartPr/>
              <p14:nvPr/>
            </p14:nvContentPartPr>
            <p14:xfrm>
              <a:off x="4878026" y="4158167"/>
              <a:ext cx="9360" cy="1155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A997CC7-07BF-45F4-B649-4DC23144779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869386" y="4149167"/>
                <a:ext cx="27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A68BDC2-D4B2-4E05-9F14-E682C7E4853C}"/>
                  </a:ext>
                </a:extLst>
              </p14:cNvPr>
              <p14:cNvContentPartPr/>
              <p14:nvPr/>
            </p14:nvContentPartPr>
            <p14:xfrm>
              <a:off x="4844906" y="4627607"/>
              <a:ext cx="7560" cy="1274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A68BDC2-D4B2-4E05-9F14-E682C7E4853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836266" y="4618607"/>
                <a:ext cx="25200" cy="14508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Rectangle 172">
            <a:extLst>
              <a:ext uri="{FF2B5EF4-FFF2-40B4-BE49-F238E27FC236}">
                <a16:creationId xmlns:a16="http://schemas.microsoft.com/office/drawing/2014/main" id="{D4415C30-5A50-4A5D-AC86-16734E44C941}"/>
              </a:ext>
            </a:extLst>
          </p:cNvPr>
          <p:cNvSpPr/>
          <p:nvPr/>
        </p:nvSpPr>
        <p:spPr>
          <a:xfrm>
            <a:off x="6376789" y="596005"/>
            <a:ext cx="2186833" cy="13741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98C7D53-7327-4941-8072-481D77258A59}"/>
              </a:ext>
            </a:extLst>
          </p:cNvPr>
          <p:cNvSpPr/>
          <p:nvPr/>
        </p:nvSpPr>
        <p:spPr>
          <a:xfrm>
            <a:off x="6494568" y="2928587"/>
            <a:ext cx="2186833" cy="13741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43F3796-9662-44DF-8C97-E74B399C4F6B}"/>
              </a:ext>
            </a:extLst>
          </p:cNvPr>
          <p:cNvGrpSpPr/>
          <p:nvPr/>
        </p:nvGrpSpPr>
        <p:grpSpPr>
          <a:xfrm>
            <a:off x="6894026" y="765887"/>
            <a:ext cx="887400" cy="1166760"/>
            <a:chOff x="6894026" y="765887"/>
            <a:chExt cx="887400" cy="1166760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1D0EAE6C-ED7C-4D1B-8024-72BABC00E20F}"/>
                </a:ext>
              </a:extLst>
            </p:cNvPr>
            <p:cNvGrpSpPr/>
            <p:nvPr/>
          </p:nvGrpSpPr>
          <p:grpSpPr>
            <a:xfrm>
              <a:off x="6894026" y="765887"/>
              <a:ext cx="845280" cy="278640"/>
              <a:chOff x="6894026" y="765887"/>
              <a:chExt cx="845280" cy="27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D9AB1F8D-C2C4-4FC3-888E-567AD9D646C7}"/>
                      </a:ext>
                    </a:extLst>
                  </p14:cNvPr>
                  <p14:cNvContentPartPr/>
                  <p14:nvPr/>
                </p14:nvContentPartPr>
                <p14:xfrm>
                  <a:off x="6894026" y="774887"/>
                  <a:ext cx="172080" cy="2034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D9AB1F8D-C2C4-4FC3-888E-567AD9D646C7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6885386" y="765887"/>
                    <a:ext cx="18972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93601A67-B4F4-4C02-BCB9-D54DB79C867C}"/>
                      </a:ext>
                    </a:extLst>
                  </p14:cNvPr>
                  <p14:cNvContentPartPr/>
                  <p14:nvPr/>
                </p14:nvContentPartPr>
                <p14:xfrm>
                  <a:off x="7147106" y="781727"/>
                  <a:ext cx="109080" cy="18000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93601A67-B4F4-4C02-BCB9-D54DB79C867C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7138466" y="772727"/>
                    <a:ext cx="12672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931DC648-8467-44C4-9F9F-86F0E85EA3F0}"/>
                      </a:ext>
                    </a:extLst>
                  </p14:cNvPr>
                  <p14:cNvContentPartPr/>
                  <p14:nvPr/>
                </p14:nvContentPartPr>
                <p14:xfrm>
                  <a:off x="7313066" y="967847"/>
                  <a:ext cx="81720" cy="7668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931DC648-8467-44C4-9F9F-86F0E85EA3F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7304066" y="959207"/>
                    <a:ext cx="9936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46C7B4CE-14FD-4587-8956-2B3A5510A88A}"/>
                      </a:ext>
                    </a:extLst>
                  </p14:cNvPr>
                  <p14:cNvContentPartPr/>
                  <p14:nvPr/>
                </p14:nvContentPartPr>
                <p14:xfrm>
                  <a:off x="7523306" y="765887"/>
                  <a:ext cx="216000" cy="2278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46C7B4CE-14FD-4587-8956-2B3A5510A88A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7514306" y="757247"/>
                    <a:ext cx="233640" cy="245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96DFC2C-4202-4790-A1DC-B0047B10CB8D}"/>
                </a:ext>
              </a:extLst>
            </p:cNvPr>
            <p:cNvGrpSpPr/>
            <p:nvPr/>
          </p:nvGrpSpPr>
          <p:grpSpPr>
            <a:xfrm>
              <a:off x="6939386" y="1157927"/>
              <a:ext cx="824760" cy="330840"/>
              <a:chOff x="6939386" y="1157927"/>
              <a:chExt cx="824760" cy="33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7A465FCC-AF5A-40FA-A3B1-02FDEEE30F19}"/>
                      </a:ext>
                    </a:extLst>
                  </p14:cNvPr>
                  <p14:cNvContentPartPr/>
                  <p14:nvPr/>
                </p14:nvContentPartPr>
                <p14:xfrm>
                  <a:off x="6939386" y="1175567"/>
                  <a:ext cx="214200" cy="2167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7A465FCC-AF5A-40FA-A3B1-02FDEEE30F19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6930386" y="1166927"/>
                    <a:ext cx="23184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04796353-FE32-4BB8-AC46-8F867CE802B6}"/>
                      </a:ext>
                    </a:extLst>
                  </p14:cNvPr>
                  <p14:cNvContentPartPr/>
                  <p14:nvPr/>
                </p14:nvContentPartPr>
                <p14:xfrm>
                  <a:off x="7219466" y="1202207"/>
                  <a:ext cx="151200" cy="1839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04796353-FE32-4BB8-AC46-8F867CE802B6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7210826" y="1193567"/>
                    <a:ext cx="16884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A9349794-6EDB-4318-9AC4-222ED31E8E24}"/>
                      </a:ext>
                    </a:extLst>
                  </p14:cNvPr>
                  <p14:cNvContentPartPr/>
                  <p14:nvPr/>
                </p14:nvContentPartPr>
                <p14:xfrm>
                  <a:off x="7425026" y="1368167"/>
                  <a:ext cx="90360" cy="12060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A9349794-6EDB-4318-9AC4-222ED31E8E24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7416026" y="1359167"/>
                    <a:ext cx="10800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CBF18333-A738-43CE-B917-F62DEEBC6E37}"/>
                      </a:ext>
                    </a:extLst>
                  </p14:cNvPr>
                  <p14:cNvContentPartPr/>
                  <p14:nvPr/>
                </p14:nvContentPartPr>
                <p14:xfrm>
                  <a:off x="7538786" y="1157927"/>
                  <a:ext cx="225360" cy="29196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CBF18333-A738-43CE-B917-F62DEEBC6E37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7530146" y="1148927"/>
                    <a:ext cx="243000" cy="30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D6A0A9A2-4B9A-491F-835E-F077D219DFE2}"/>
                </a:ext>
              </a:extLst>
            </p:cNvPr>
            <p:cNvGrpSpPr/>
            <p:nvPr/>
          </p:nvGrpSpPr>
          <p:grpSpPr>
            <a:xfrm>
              <a:off x="7044506" y="1618367"/>
              <a:ext cx="736920" cy="314280"/>
              <a:chOff x="7044506" y="1618367"/>
              <a:chExt cx="736920" cy="31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4D430538-521D-4A91-8474-20C83DC99C66}"/>
                      </a:ext>
                    </a:extLst>
                  </p14:cNvPr>
                  <p14:cNvContentPartPr/>
                  <p14:nvPr/>
                </p14:nvContentPartPr>
                <p14:xfrm>
                  <a:off x="7044506" y="1673087"/>
                  <a:ext cx="91080" cy="16776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4D430538-521D-4A91-8474-20C83DC99C66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7035866" y="1664087"/>
                    <a:ext cx="1087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E5F43207-2ED8-41EA-A050-30D0827FF550}"/>
                      </a:ext>
                    </a:extLst>
                  </p14:cNvPr>
                  <p14:cNvContentPartPr/>
                  <p14:nvPr/>
                </p14:nvContentPartPr>
                <p14:xfrm>
                  <a:off x="7068986" y="1618367"/>
                  <a:ext cx="178200" cy="22968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E5F43207-2ED8-41EA-A050-30D0827FF550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7059986" y="1609367"/>
                    <a:ext cx="19584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99CB32BA-6EB1-4D24-907B-A027CF42F300}"/>
                      </a:ext>
                    </a:extLst>
                  </p14:cNvPr>
                  <p14:cNvContentPartPr/>
                  <p14:nvPr/>
                </p14:nvContentPartPr>
                <p14:xfrm>
                  <a:off x="7066826" y="1735727"/>
                  <a:ext cx="177120" cy="2916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99CB32BA-6EB1-4D24-907B-A027CF42F300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7058186" y="1727087"/>
                    <a:ext cx="19476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B6510603-A4FE-441E-831F-FFDAEED13EF4}"/>
                      </a:ext>
                    </a:extLst>
                  </p14:cNvPr>
                  <p14:cNvContentPartPr/>
                  <p14:nvPr/>
                </p14:nvContentPartPr>
                <p14:xfrm>
                  <a:off x="7294706" y="1656887"/>
                  <a:ext cx="154080" cy="17280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B6510603-A4FE-441E-831F-FFDAEED13EF4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7286066" y="1648247"/>
                    <a:ext cx="17172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E5DCB1A7-0FC3-4471-BC2C-2AEFBDA5E660}"/>
                      </a:ext>
                    </a:extLst>
                  </p14:cNvPr>
                  <p14:cNvContentPartPr/>
                  <p14:nvPr/>
                </p14:nvContentPartPr>
                <p14:xfrm>
                  <a:off x="7493786" y="1788287"/>
                  <a:ext cx="60840" cy="1443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E5DCB1A7-0FC3-4471-BC2C-2AEFBDA5E660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7484786" y="1779647"/>
                    <a:ext cx="7848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39142BE0-D39F-4FB0-96BA-B2ACD4B31C5A}"/>
                      </a:ext>
                    </a:extLst>
                  </p14:cNvPr>
                  <p14:cNvContentPartPr/>
                  <p14:nvPr/>
                </p14:nvContentPartPr>
                <p14:xfrm>
                  <a:off x="7635266" y="1650047"/>
                  <a:ext cx="146160" cy="2556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39142BE0-D39F-4FB0-96BA-B2ACD4B31C5A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7626626" y="1641407"/>
                    <a:ext cx="163800" cy="273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134372C-6864-433C-82ED-292D3D23F545}"/>
              </a:ext>
            </a:extLst>
          </p:cNvPr>
          <p:cNvGrpSpPr/>
          <p:nvPr/>
        </p:nvGrpSpPr>
        <p:grpSpPr>
          <a:xfrm>
            <a:off x="7180226" y="3018767"/>
            <a:ext cx="937800" cy="1177200"/>
            <a:chOff x="7180226" y="3018767"/>
            <a:chExt cx="937800" cy="1177200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1923B9-A7B3-4054-8DEB-B33564FE2618}"/>
                </a:ext>
              </a:extLst>
            </p:cNvPr>
            <p:cNvGrpSpPr/>
            <p:nvPr/>
          </p:nvGrpSpPr>
          <p:grpSpPr>
            <a:xfrm>
              <a:off x="7180226" y="3018767"/>
              <a:ext cx="822960" cy="361800"/>
              <a:chOff x="7180226" y="3018767"/>
              <a:chExt cx="822960" cy="361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C758F183-8C00-483E-9255-E14790B66346}"/>
                      </a:ext>
                    </a:extLst>
                  </p14:cNvPr>
                  <p14:cNvContentPartPr/>
                  <p14:nvPr/>
                </p14:nvContentPartPr>
                <p14:xfrm>
                  <a:off x="7180226" y="3018767"/>
                  <a:ext cx="244440" cy="2847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C758F183-8C00-483E-9255-E14790B66346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7171226" y="3009767"/>
                    <a:ext cx="262080" cy="30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00C1757-99B9-40A3-B494-1C23640A2771}"/>
                      </a:ext>
                    </a:extLst>
                  </p14:cNvPr>
                  <p14:cNvContentPartPr/>
                  <p14:nvPr/>
                </p14:nvContentPartPr>
                <p14:xfrm>
                  <a:off x="7488386" y="3069527"/>
                  <a:ext cx="162720" cy="2178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00C1757-99B9-40A3-B494-1C23640A277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7479386" y="3060527"/>
                    <a:ext cx="180360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196B7317-D438-4196-8EE4-6E5F8A587EE0}"/>
                      </a:ext>
                    </a:extLst>
                  </p14:cNvPr>
                  <p14:cNvContentPartPr/>
                  <p14:nvPr/>
                </p14:nvContentPartPr>
                <p14:xfrm>
                  <a:off x="7506746" y="3234047"/>
                  <a:ext cx="234360" cy="1465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196B7317-D438-4196-8EE4-6E5F8A587EE0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7498106" y="3225047"/>
                    <a:ext cx="25200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7F1B972B-FD0B-44F4-B74C-AECF50A2D368}"/>
                      </a:ext>
                    </a:extLst>
                  </p14:cNvPr>
                  <p14:cNvContentPartPr/>
                  <p14:nvPr/>
                </p14:nvContentPartPr>
                <p14:xfrm>
                  <a:off x="7840106" y="3097247"/>
                  <a:ext cx="163080" cy="217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7F1B972B-FD0B-44F4-B74C-AECF50A2D36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7831466" y="3088247"/>
                    <a:ext cx="180720" cy="234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F8561E4C-FD32-4BF4-BC00-4F18A61760F6}"/>
                </a:ext>
              </a:extLst>
            </p:cNvPr>
            <p:cNvGrpSpPr/>
            <p:nvPr/>
          </p:nvGrpSpPr>
          <p:grpSpPr>
            <a:xfrm>
              <a:off x="7291466" y="3417287"/>
              <a:ext cx="826560" cy="778680"/>
              <a:chOff x="7291466" y="3417287"/>
              <a:chExt cx="826560" cy="77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AADCD206-6AEC-45CF-A037-D61B1FC4B0FA}"/>
                      </a:ext>
                    </a:extLst>
                  </p14:cNvPr>
                  <p14:cNvContentPartPr/>
                  <p14:nvPr/>
                </p14:nvContentPartPr>
                <p14:xfrm>
                  <a:off x="7291466" y="3481727"/>
                  <a:ext cx="238680" cy="1731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AADCD206-6AEC-45CF-A037-D61B1FC4B0FA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7282826" y="3473087"/>
                    <a:ext cx="25632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7DC14331-F2B8-4A25-8EAA-897BC6A0D0B1}"/>
                      </a:ext>
                    </a:extLst>
                  </p14:cNvPr>
                  <p14:cNvContentPartPr/>
                  <p14:nvPr/>
                </p14:nvContentPartPr>
                <p14:xfrm>
                  <a:off x="7584146" y="3465887"/>
                  <a:ext cx="156240" cy="1908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7DC14331-F2B8-4A25-8EAA-897BC6A0D0B1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7575146" y="3456887"/>
                    <a:ext cx="17388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A9791CCB-47C4-47CA-B0A1-B28B8AF962D2}"/>
                      </a:ext>
                    </a:extLst>
                  </p14:cNvPr>
                  <p14:cNvContentPartPr/>
                  <p14:nvPr/>
                </p14:nvContentPartPr>
                <p14:xfrm>
                  <a:off x="7720226" y="3632567"/>
                  <a:ext cx="24480" cy="8856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A9791CCB-47C4-47CA-B0A1-B28B8AF962D2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711586" y="3623927"/>
                    <a:ext cx="4212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0075759E-7594-4574-A977-30EB099777D1}"/>
                      </a:ext>
                    </a:extLst>
                  </p14:cNvPr>
                  <p14:cNvContentPartPr/>
                  <p14:nvPr/>
                </p14:nvContentPartPr>
                <p14:xfrm>
                  <a:off x="7898426" y="3417287"/>
                  <a:ext cx="129240" cy="21384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0075759E-7594-4574-A977-30EB099777D1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889426" y="3408647"/>
                    <a:ext cx="14688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0A0CF80C-A80E-4936-A7DF-823BAB8D8099}"/>
                      </a:ext>
                    </a:extLst>
                  </p14:cNvPr>
                  <p14:cNvContentPartPr/>
                  <p14:nvPr/>
                </p14:nvContentPartPr>
                <p14:xfrm>
                  <a:off x="7365986" y="3883847"/>
                  <a:ext cx="242640" cy="2714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0A0CF80C-A80E-4936-A7DF-823BAB8D809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357346" y="3874847"/>
                    <a:ext cx="260280" cy="28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C5E54BCD-F28D-4F54-8CA9-CE6496C3CBC0}"/>
                      </a:ext>
                    </a:extLst>
                  </p14:cNvPr>
                  <p14:cNvContentPartPr/>
                  <p14:nvPr/>
                </p14:nvContentPartPr>
                <p14:xfrm>
                  <a:off x="7631666" y="3880967"/>
                  <a:ext cx="185040" cy="2282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C5E54BCD-F28D-4F54-8CA9-CE6496C3CBC0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622666" y="3871967"/>
                    <a:ext cx="20268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30F6BF56-E748-4A24-9C18-0CB2EBADBF74}"/>
                      </a:ext>
                    </a:extLst>
                  </p14:cNvPr>
                  <p14:cNvContentPartPr/>
                  <p14:nvPr/>
                </p14:nvContentPartPr>
                <p14:xfrm>
                  <a:off x="7834346" y="4036127"/>
                  <a:ext cx="60480" cy="15984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30F6BF56-E748-4A24-9C18-0CB2EBADBF74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7825346" y="4027127"/>
                    <a:ext cx="7812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EA6E227F-B4F1-4D9B-9354-E29814A6315C}"/>
                      </a:ext>
                    </a:extLst>
                  </p14:cNvPr>
                  <p14:cNvContentPartPr/>
                  <p14:nvPr/>
                </p14:nvContentPartPr>
                <p14:xfrm>
                  <a:off x="7978706" y="3815087"/>
                  <a:ext cx="139320" cy="26280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EA6E227F-B4F1-4D9B-9354-E29814A6315C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7970066" y="3806087"/>
                    <a:ext cx="156960" cy="280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528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1" grpId="0" animBg="1"/>
      <p:bldP spid="173" grpId="0" animBg="1"/>
      <p:bldP spid="17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212">
            <a:extLst>
              <a:ext uri="{FF2B5EF4-FFF2-40B4-BE49-F238E27FC236}">
                <a16:creationId xmlns:a16="http://schemas.microsoft.com/office/drawing/2014/main" id="{C949FA6F-3BB5-4742-923C-D898065933D2}"/>
              </a:ext>
            </a:extLst>
          </p:cNvPr>
          <p:cNvSpPr/>
          <p:nvPr/>
        </p:nvSpPr>
        <p:spPr>
          <a:xfrm>
            <a:off x="2696345" y="1030147"/>
            <a:ext cx="1637263" cy="224316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FE4C78C8-3175-405A-8911-C1FE90CDB344}"/>
              </a:ext>
            </a:extLst>
          </p:cNvPr>
          <p:cNvSpPr/>
          <p:nvPr/>
        </p:nvSpPr>
        <p:spPr>
          <a:xfrm>
            <a:off x="4346429" y="1030147"/>
            <a:ext cx="1637263" cy="224316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A75F73A-BBEA-4FF3-BE9E-F40919C360D7}"/>
              </a:ext>
            </a:extLst>
          </p:cNvPr>
          <p:cNvSpPr/>
          <p:nvPr/>
        </p:nvSpPr>
        <p:spPr>
          <a:xfrm>
            <a:off x="5958050" y="1030147"/>
            <a:ext cx="1465444" cy="224316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693382" y="56652"/>
            <a:ext cx="5713120" cy="51435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7CC69E9-BE3F-4688-B06D-3769AA509DC5}"/>
              </a:ext>
            </a:extLst>
          </p:cNvPr>
          <p:cNvGrpSpPr/>
          <p:nvPr/>
        </p:nvGrpSpPr>
        <p:grpSpPr>
          <a:xfrm>
            <a:off x="2523711" y="565681"/>
            <a:ext cx="4868462" cy="2882687"/>
            <a:chOff x="2549471" y="867905"/>
            <a:chExt cx="4868462" cy="288268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263BD3-CC29-4713-B555-6544158F5E45}"/>
                </a:ext>
              </a:extLst>
            </p:cNvPr>
            <p:cNvCxnSpPr>
              <a:cxnSpLocks/>
            </p:cNvCxnSpPr>
            <p:nvPr/>
          </p:nvCxnSpPr>
          <p:spPr>
            <a:xfrm>
              <a:off x="2549471" y="867905"/>
              <a:ext cx="0" cy="288268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98D512-F2C2-40F5-BCCB-52BB98708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9471" y="3719741"/>
              <a:ext cx="4868462" cy="3085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BFDCBE9-5357-403F-81F8-710C88EDDFBA}"/>
              </a:ext>
            </a:extLst>
          </p:cNvPr>
          <p:cNvSpPr/>
          <p:nvPr/>
        </p:nvSpPr>
        <p:spPr>
          <a:xfrm>
            <a:off x="6619351" y="1828800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BA6603BB-8A45-4B58-9450-F512217EF9FB}"/>
              </a:ext>
            </a:extLst>
          </p:cNvPr>
          <p:cNvSpPr/>
          <p:nvPr/>
        </p:nvSpPr>
        <p:spPr>
          <a:xfrm>
            <a:off x="6162154" y="1828799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B1C461C3-ED99-48FA-8539-ED05DA66CE28}"/>
              </a:ext>
            </a:extLst>
          </p:cNvPr>
          <p:cNvSpPr/>
          <p:nvPr/>
        </p:nvSpPr>
        <p:spPr>
          <a:xfrm>
            <a:off x="5437390" y="1828798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75F45C9C-52EC-4318-90C3-0FB7BA89DE6F}"/>
              </a:ext>
            </a:extLst>
          </p:cNvPr>
          <p:cNvSpPr/>
          <p:nvPr/>
        </p:nvSpPr>
        <p:spPr>
          <a:xfrm>
            <a:off x="4980193" y="1829546"/>
            <a:ext cx="432376" cy="356461"/>
          </a:xfrm>
          <a:prstGeom prst="roundRect">
            <a:avLst>
              <a:gd name="adj" fmla="val 1342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3217791C-3A92-4460-BBE5-7C62DF89457D}"/>
              </a:ext>
            </a:extLst>
          </p:cNvPr>
          <p:cNvSpPr/>
          <p:nvPr/>
        </p:nvSpPr>
        <p:spPr>
          <a:xfrm>
            <a:off x="4522996" y="1828796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05257494-C66E-4C9E-A033-83C1443B425A}"/>
              </a:ext>
            </a:extLst>
          </p:cNvPr>
          <p:cNvSpPr/>
          <p:nvPr/>
        </p:nvSpPr>
        <p:spPr>
          <a:xfrm>
            <a:off x="3798232" y="1828800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145345D6-17E9-4942-B980-96B87055B41F}"/>
              </a:ext>
            </a:extLst>
          </p:cNvPr>
          <p:cNvSpPr/>
          <p:nvPr/>
        </p:nvSpPr>
        <p:spPr>
          <a:xfrm>
            <a:off x="3316214" y="1828795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A330C6CD-100E-4561-B8A2-5C5B727CF149}"/>
              </a:ext>
            </a:extLst>
          </p:cNvPr>
          <p:cNvSpPr/>
          <p:nvPr/>
        </p:nvSpPr>
        <p:spPr>
          <a:xfrm>
            <a:off x="2834196" y="1828794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73CD105-929B-4514-B4EC-CA7D5682CEAD}"/>
                  </a:ext>
                </a:extLst>
              </p14:cNvPr>
              <p14:cNvContentPartPr/>
              <p14:nvPr/>
            </p14:nvContentPartPr>
            <p14:xfrm>
              <a:off x="7392173" y="33863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73CD105-929B-4514-B4EC-CA7D5682CE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3533" y="33773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0195D44-1D93-4F51-97D9-546E67AFCAF9}"/>
                  </a:ext>
                </a:extLst>
              </p14:cNvPr>
              <p14:cNvContentPartPr/>
              <p14:nvPr/>
            </p14:nvContentPartPr>
            <p14:xfrm>
              <a:off x="7128653" y="341715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0195D44-1D93-4F51-97D9-546E67AFCA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0013" y="34081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3E437E35-6F91-423D-B6EF-D4F1BA1831DC}"/>
              </a:ext>
            </a:extLst>
          </p:cNvPr>
          <p:cNvGrpSpPr/>
          <p:nvPr/>
        </p:nvGrpSpPr>
        <p:grpSpPr>
          <a:xfrm>
            <a:off x="7128653" y="3494557"/>
            <a:ext cx="294840" cy="115920"/>
            <a:chOff x="7128653" y="3494557"/>
            <a:chExt cx="29484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83B5BF-597A-40A3-B829-04BB9532B72B}"/>
                    </a:ext>
                  </a:extLst>
                </p14:cNvPr>
                <p14:cNvContentPartPr/>
                <p14:nvPr/>
              </p14:nvContentPartPr>
              <p14:xfrm>
                <a:off x="7420253" y="3494557"/>
                <a:ext cx="324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83B5BF-597A-40A3-B829-04BB9532B7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613" y="3485557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DC9AEB-073F-43CA-9026-58C5F22D39BE}"/>
                    </a:ext>
                  </a:extLst>
                </p14:cNvPr>
                <p14:cNvContentPartPr/>
                <p14:nvPr/>
              </p14:nvContentPartPr>
              <p14:xfrm>
                <a:off x="7128653" y="3510037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DC9AEB-073F-43CA-9026-58C5F22D39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20013" y="3501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7DFE45-0B9C-43AD-8F7E-9E0A35DBB7A6}"/>
                    </a:ext>
                  </a:extLst>
                </p14:cNvPr>
                <p14:cNvContentPartPr/>
                <p14:nvPr/>
              </p14:nvContentPartPr>
              <p14:xfrm>
                <a:off x="7370933" y="3603637"/>
                <a:ext cx="5760" cy="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7DFE45-0B9C-43AD-8F7E-9E0A35DBB7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61933" y="3594637"/>
                  <a:ext cx="2340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FBFF3D4-9675-4CC4-904C-18C86DA0DF6A}"/>
              </a:ext>
            </a:extLst>
          </p:cNvPr>
          <p:cNvSpPr txBox="1"/>
          <p:nvPr/>
        </p:nvSpPr>
        <p:spPr>
          <a:xfrm>
            <a:off x="6958738" y="3453877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2:00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7A09899-0AB3-4C21-8338-43C24B71E7E6}"/>
              </a:ext>
            </a:extLst>
          </p:cNvPr>
          <p:cNvSpPr txBox="1"/>
          <p:nvPr/>
        </p:nvSpPr>
        <p:spPr>
          <a:xfrm>
            <a:off x="5653578" y="3448366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2:04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370EEB3-6448-46BD-85CB-C665146E9223}"/>
              </a:ext>
            </a:extLst>
          </p:cNvPr>
          <p:cNvSpPr txBox="1"/>
          <p:nvPr/>
        </p:nvSpPr>
        <p:spPr>
          <a:xfrm>
            <a:off x="4346429" y="3479189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2:08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0D6E1EF-9ADC-4C27-AB40-02F85476FDE4}"/>
              </a:ext>
            </a:extLst>
          </p:cNvPr>
          <p:cNvSpPr txBox="1"/>
          <p:nvPr/>
        </p:nvSpPr>
        <p:spPr>
          <a:xfrm>
            <a:off x="2584719" y="3479189"/>
            <a:ext cx="608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2:12</a:t>
            </a:r>
          </a:p>
          <a:p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5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2" grpId="0" animBg="1"/>
      <p:bldP spid="153" grpId="0" animBg="1"/>
      <p:bldP spid="18" grpId="0" animBg="1"/>
      <p:bldP spid="139" grpId="0" animBg="1"/>
      <p:bldP spid="140" grpId="0" animBg="1"/>
      <p:bldP spid="143" grpId="0" animBg="1"/>
      <p:bldP spid="144" grpId="0" animBg="1"/>
      <p:bldP spid="145" grpId="0" animBg="1"/>
      <p:bldP spid="146" grpId="0" animBg="1"/>
      <p:bldP spid="1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367" y="995408"/>
            <a:ext cx="6123266" cy="268207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01022" y="1951722"/>
            <a:ext cx="5805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Apache Beam is a unified programming model that can build portable Big Data pipelines.</a:t>
            </a:r>
            <a:endParaRPr lang="en-US" sz="2200" b="1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0782C1E-CFA2-4BE0-866D-1E77A0906D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4184073"/>
            <a:ext cx="2574337" cy="8615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D62194-95B2-4857-9A2A-634B4FBE8009}"/>
                  </a:ext>
                </a:extLst>
              </p14:cNvPr>
              <p14:cNvContentPartPr/>
              <p14:nvPr/>
            </p14:nvContentPartPr>
            <p14:xfrm>
              <a:off x="3969491" y="2313665"/>
              <a:ext cx="839520" cy="4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D62194-95B2-4857-9A2A-634B4FBE80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0491" y="2304665"/>
                <a:ext cx="85716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E1C6315-B3CA-46A2-BCAE-1A6468CCCFEF}"/>
              </a:ext>
            </a:extLst>
          </p:cNvPr>
          <p:cNvGrpSpPr/>
          <p:nvPr/>
        </p:nvGrpSpPr>
        <p:grpSpPr>
          <a:xfrm>
            <a:off x="1439051" y="224225"/>
            <a:ext cx="6873120" cy="1793520"/>
            <a:chOff x="1439051" y="224225"/>
            <a:chExt cx="6873120" cy="179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5F51C92-31A1-401E-9C65-20E72E104543}"/>
                    </a:ext>
                  </a:extLst>
                </p14:cNvPr>
                <p14:cNvContentPartPr/>
                <p14:nvPr/>
              </p14:nvContentPartPr>
              <p14:xfrm>
                <a:off x="3691211" y="993905"/>
                <a:ext cx="552240" cy="1023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5F51C92-31A1-401E-9C65-20E72E10454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82571" y="984905"/>
                  <a:ext cx="569880" cy="10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6692E7-8C08-4E25-ABDE-55A45557A97C}"/>
                    </a:ext>
                  </a:extLst>
                </p14:cNvPr>
                <p14:cNvContentPartPr/>
                <p14:nvPr/>
              </p14:nvContentPartPr>
              <p14:xfrm>
                <a:off x="1439051" y="427625"/>
                <a:ext cx="189360" cy="51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6692E7-8C08-4E25-ABDE-55A45557A9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30051" y="418985"/>
                  <a:ext cx="2070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6601B3-B410-4E1D-AD70-7F8F5E9F85ED}"/>
                    </a:ext>
                  </a:extLst>
                </p14:cNvPr>
                <p14:cNvContentPartPr/>
                <p14:nvPr/>
              </p14:nvContentPartPr>
              <p14:xfrm>
                <a:off x="1709051" y="475505"/>
                <a:ext cx="657720" cy="315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6601B3-B410-4E1D-AD70-7F8F5E9F85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00051" y="466865"/>
                  <a:ext cx="6753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C051FE-1372-4294-8F8C-2426298481C5}"/>
                    </a:ext>
                  </a:extLst>
                </p14:cNvPr>
                <p14:cNvContentPartPr/>
                <p14:nvPr/>
              </p14:nvContentPartPr>
              <p14:xfrm>
                <a:off x="1693571" y="493865"/>
                <a:ext cx="184320" cy="30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C051FE-1372-4294-8F8C-2426298481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84931" y="484865"/>
                  <a:ext cx="201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8DDC8E-8C22-4C53-AF27-1834DF12414F}"/>
                    </a:ext>
                  </a:extLst>
                </p14:cNvPr>
                <p14:cNvContentPartPr/>
                <p14:nvPr/>
              </p14:nvContentPartPr>
              <p14:xfrm>
                <a:off x="2583491" y="326825"/>
                <a:ext cx="263880" cy="332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8DDC8E-8C22-4C53-AF27-1834DF1241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74851" y="318185"/>
                  <a:ext cx="281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C858BE-E0B6-4710-B6C8-77BAA726FDD1}"/>
                    </a:ext>
                  </a:extLst>
                </p14:cNvPr>
                <p14:cNvContentPartPr/>
                <p14:nvPr/>
              </p14:nvContentPartPr>
              <p14:xfrm>
                <a:off x="3090371" y="249065"/>
                <a:ext cx="473040" cy="335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C858BE-E0B6-4710-B6C8-77BAA726FD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81731" y="240065"/>
                  <a:ext cx="4906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AEE81A-E2EF-433F-A97C-0A3A2354D548}"/>
                    </a:ext>
                  </a:extLst>
                </p14:cNvPr>
                <p14:cNvContentPartPr/>
                <p14:nvPr/>
              </p14:nvContentPartPr>
              <p14:xfrm>
                <a:off x="3292331" y="342665"/>
                <a:ext cx="143280" cy="33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AEE81A-E2EF-433F-A97C-0A3A2354D5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83691" y="334025"/>
                  <a:ext cx="160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EA2BD2-0135-41FB-AD64-444D934BC9A0}"/>
                    </a:ext>
                  </a:extLst>
                </p14:cNvPr>
                <p14:cNvContentPartPr/>
                <p14:nvPr/>
              </p14:nvContentPartPr>
              <p14:xfrm>
                <a:off x="3600491" y="383345"/>
                <a:ext cx="720000" cy="18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EA2BD2-0135-41FB-AD64-444D934BC9A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91491" y="374345"/>
                  <a:ext cx="737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7D027B-9871-4660-B73B-6AD2B97C71A0}"/>
                    </a:ext>
                  </a:extLst>
                </p14:cNvPr>
                <p14:cNvContentPartPr/>
                <p14:nvPr/>
              </p14:nvContentPartPr>
              <p14:xfrm>
                <a:off x="4376291" y="355265"/>
                <a:ext cx="404640" cy="71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7D027B-9871-4660-B73B-6AD2B97C71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67291" y="346625"/>
                  <a:ext cx="42228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486CB3-AC1D-438E-9664-A2998E96AC5F}"/>
                    </a:ext>
                  </a:extLst>
                </p14:cNvPr>
                <p14:cNvContentPartPr/>
                <p14:nvPr/>
              </p14:nvContentPartPr>
              <p14:xfrm>
                <a:off x="5089811" y="224225"/>
                <a:ext cx="238320" cy="365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486CB3-AC1D-438E-9664-A2998E96AC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80811" y="215585"/>
                  <a:ext cx="255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973D8A-207A-4821-B507-B90ACC1411E7}"/>
                    </a:ext>
                  </a:extLst>
                </p14:cNvPr>
                <p14:cNvContentPartPr/>
                <p14:nvPr/>
              </p14:nvContentPartPr>
              <p14:xfrm>
                <a:off x="5378531" y="343385"/>
                <a:ext cx="269640" cy="25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973D8A-207A-4821-B507-B90ACC1411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69891" y="334385"/>
                  <a:ext cx="287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A54765-5E28-428F-AA51-1F1BA978293D}"/>
                    </a:ext>
                  </a:extLst>
                </p14:cNvPr>
                <p14:cNvContentPartPr/>
                <p14:nvPr/>
              </p14:nvContentPartPr>
              <p14:xfrm>
                <a:off x="5639531" y="430505"/>
                <a:ext cx="227880" cy="15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A54765-5E28-428F-AA51-1F1BA978293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30891" y="421865"/>
                  <a:ext cx="245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168F3F-A8CE-46F9-B0AD-0D85D1BFBF6F}"/>
                    </a:ext>
                  </a:extLst>
                </p14:cNvPr>
                <p14:cNvContentPartPr/>
                <p14:nvPr/>
              </p14:nvContentPartPr>
              <p14:xfrm>
                <a:off x="6118331" y="429065"/>
                <a:ext cx="304560" cy="15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168F3F-A8CE-46F9-B0AD-0D85D1BFBF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09331" y="420065"/>
                  <a:ext cx="322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67D4657-A002-43A2-B64A-006F01AE4610}"/>
                    </a:ext>
                  </a:extLst>
                </p14:cNvPr>
                <p14:cNvContentPartPr/>
                <p14:nvPr/>
              </p14:nvContentPartPr>
              <p14:xfrm>
                <a:off x="6194651" y="303785"/>
                <a:ext cx="30960" cy="2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67D4657-A002-43A2-B64A-006F01AE46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85651" y="295145"/>
                  <a:ext cx="48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1B180D-4BAB-4597-8995-C7C870B61C68}"/>
                    </a:ext>
                  </a:extLst>
                </p14:cNvPr>
                <p14:cNvContentPartPr/>
                <p14:nvPr/>
              </p14:nvContentPartPr>
              <p14:xfrm>
                <a:off x="6628811" y="422945"/>
                <a:ext cx="124200" cy="174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1B180D-4BAB-4597-8995-C7C870B61C6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20171" y="414305"/>
                  <a:ext cx="141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1FCD121-B7AF-4002-8016-625292C60364}"/>
                    </a:ext>
                  </a:extLst>
                </p14:cNvPr>
                <p14:cNvContentPartPr/>
                <p14:nvPr/>
              </p14:nvContentPartPr>
              <p14:xfrm>
                <a:off x="6803051" y="429065"/>
                <a:ext cx="447840" cy="17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1FCD121-B7AF-4002-8016-625292C603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94411" y="420425"/>
                  <a:ext cx="465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5A5CD5-837A-4614-A92F-CF1E55373CCE}"/>
                    </a:ext>
                  </a:extLst>
                </p14:cNvPr>
                <p14:cNvContentPartPr/>
                <p14:nvPr/>
              </p14:nvContentPartPr>
              <p14:xfrm>
                <a:off x="7296971" y="452105"/>
                <a:ext cx="107280" cy="167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5A5CD5-837A-4614-A92F-CF1E55373CC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88331" y="443465"/>
                  <a:ext cx="124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493AC1-E08C-46BB-BF49-E0B4868E5C49}"/>
                    </a:ext>
                  </a:extLst>
                </p14:cNvPr>
                <p14:cNvContentPartPr/>
                <p14:nvPr/>
              </p14:nvContentPartPr>
              <p14:xfrm>
                <a:off x="7567331" y="463985"/>
                <a:ext cx="330840" cy="19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493AC1-E08C-46BB-BF49-E0B4868E5C4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58331" y="455345"/>
                  <a:ext cx="348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85B017-DC10-422C-8BE7-4CEFF14A807A}"/>
                    </a:ext>
                  </a:extLst>
                </p14:cNvPr>
                <p14:cNvContentPartPr/>
                <p14:nvPr/>
              </p14:nvContentPartPr>
              <p14:xfrm>
                <a:off x="7638251" y="486665"/>
                <a:ext cx="673920" cy="965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85B017-DC10-422C-8BE7-4CEFF14A807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29611" y="478025"/>
                  <a:ext cx="691560" cy="9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8E2B68A-2808-4A2D-B738-A28E00282026}"/>
                  </a:ext>
                </a:extLst>
              </p14:cNvPr>
              <p14:cNvContentPartPr/>
              <p14:nvPr/>
            </p14:nvContentPartPr>
            <p14:xfrm>
              <a:off x="3987131" y="2706065"/>
              <a:ext cx="1016280" cy="24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8E2B68A-2808-4A2D-B738-A28E0028202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78131" y="2697425"/>
                <a:ext cx="103392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3" name="Group 602">
            <a:extLst>
              <a:ext uri="{FF2B5EF4-FFF2-40B4-BE49-F238E27FC236}">
                <a16:creationId xmlns:a16="http://schemas.microsoft.com/office/drawing/2014/main" id="{4E1BB543-1EC9-4A94-8DF0-7F8026BC4F2C}"/>
              </a:ext>
            </a:extLst>
          </p:cNvPr>
          <p:cNvGrpSpPr/>
          <p:nvPr/>
        </p:nvGrpSpPr>
        <p:grpSpPr>
          <a:xfrm>
            <a:off x="126131" y="883745"/>
            <a:ext cx="1601280" cy="1480680"/>
            <a:chOff x="126131" y="883745"/>
            <a:chExt cx="1601280" cy="1480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4742BAF9-FEC8-4E88-8AE9-1635A52A51FC}"/>
                    </a:ext>
                  </a:extLst>
                </p14:cNvPr>
                <p14:cNvContentPartPr/>
                <p14:nvPr/>
              </p14:nvContentPartPr>
              <p14:xfrm>
                <a:off x="1320251" y="883745"/>
                <a:ext cx="407160" cy="7945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4742BAF9-FEC8-4E88-8AE9-1635A52A51F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11251" y="875105"/>
                  <a:ext cx="42480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2FEA56EA-068C-4539-96CC-83CB4E52F15C}"/>
                    </a:ext>
                  </a:extLst>
                </p14:cNvPr>
                <p14:cNvContentPartPr/>
                <p14:nvPr/>
              </p14:nvContentPartPr>
              <p14:xfrm>
                <a:off x="126131" y="1655945"/>
                <a:ext cx="111600" cy="3452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2FEA56EA-068C-4539-96CC-83CB4E52F15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7131" y="1647305"/>
                  <a:ext cx="1292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1B45C8C5-90E0-4DC1-93FE-79E207761F9F}"/>
                    </a:ext>
                  </a:extLst>
                </p14:cNvPr>
                <p14:cNvContentPartPr/>
                <p14:nvPr/>
              </p14:nvContentPartPr>
              <p14:xfrm>
                <a:off x="213971" y="1816145"/>
                <a:ext cx="77400" cy="993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1B45C8C5-90E0-4DC1-93FE-79E207761F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5331" y="1807505"/>
                  <a:ext cx="95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C7A3E1A-33FE-4BF6-84E8-B7FB90CC7A6E}"/>
                    </a:ext>
                  </a:extLst>
                </p14:cNvPr>
                <p14:cNvContentPartPr/>
                <p14:nvPr/>
              </p14:nvContentPartPr>
              <p14:xfrm>
                <a:off x="240971" y="1650545"/>
                <a:ext cx="140040" cy="3308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C7A3E1A-33FE-4BF6-84E8-B7FB90CC7A6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2331" y="1641545"/>
                  <a:ext cx="157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B372056C-53D9-4A64-8B26-994ACEAF937E}"/>
                    </a:ext>
                  </a:extLst>
                </p14:cNvPr>
                <p14:cNvContentPartPr/>
                <p14:nvPr/>
              </p14:nvContentPartPr>
              <p14:xfrm>
                <a:off x="376691" y="1773305"/>
                <a:ext cx="66960" cy="1551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B372056C-53D9-4A64-8B26-994ACEAF937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8051" y="1764665"/>
                  <a:ext cx="84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51BF3AEE-4BFC-4407-A673-7A7AB94430B7}"/>
                    </a:ext>
                  </a:extLst>
                </p14:cNvPr>
                <p14:cNvContentPartPr/>
                <p14:nvPr/>
              </p14:nvContentPartPr>
              <p14:xfrm>
                <a:off x="339251" y="1698065"/>
                <a:ext cx="12240" cy="244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51BF3AEE-4BFC-4407-A673-7A7AB94430B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0251" y="1689425"/>
                  <a:ext cx="29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B2EC0781-DCD3-4BF3-8EBD-16157F0C0CB7}"/>
                    </a:ext>
                  </a:extLst>
                </p14:cNvPr>
                <p14:cNvContentPartPr/>
                <p14:nvPr/>
              </p14:nvContentPartPr>
              <p14:xfrm>
                <a:off x="459851" y="1703465"/>
                <a:ext cx="96480" cy="2131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B2EC0781-DCD3-4BF3-8EBD-16157F0C0CB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0851" y="1694825"/>
                  <a:ext cx="114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2D84071B-034A-459A-A5B6-E49AE2F39A71}"/>
                    </a:ext>
                  </a:extLst>
                </p14:cNvPr>
                <p14:cNvContentPartPr/>
                <p14:nvPr/>
              </p14:nvContentPartPr>
              <p14:xfrm>
                <a:off x="514931" y="1542905"/>
                <a:ext cx="166320" cy="33192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2D84071B-034A-459A-A5B6-E49AE2F39A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5931" y="1533905"/>
                  <a:ext cx="1839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40D1E232-6B72-4617-8F32-EF6F77057A5B}"/>
                    </a:ext>
                  </a:extLst>
                </p14:cNvPr>
                <p14:cNvContentPartPr/>
                <p14:nvPr/>
              </p14:nvContentPartPr>
              <p14:xfrm>
                <a:off x="594131" y="1689065"/>
                <a:ext cx="66240" cy="810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40D1E232-6B72-4617-8F32-EF6F77057A5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5131" y="1680065"/>
                  <a:ext cx="83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68F47807-6B57-4283-8BF0-52EB03567DB7}"/>
                    </a:ext>
                  </a:extLst>
                </p14:cNvPr>
                <p14:cNvContentPartPr/>
                <p14:nvPr/>
              </p14:nvContentPartPr>
              <p14:xfrm>
                <a:off x="697091" y="1644425"/>
                <a:ext cx="112320" cy="1684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68F47807-6B57-4283-8BF0-52EB03567DB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8091" y="1635425"/>
                  <a:ext cx="129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DA8D9165-3BAB-4161-858D-E837735332AD}"/>
                    </a:ext>
                  </a:extLst>
                </p14:cNvPr>
                <p14:cNvContentPartPr/>
                <p14:nvPr/>
              </p14:nvContentPartPr>
              <p14:xfrm>
                <a:off x="816611" y="1532825"/>
                <a:ext cx="118800" cy="2228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DA8D9165-3BAB-4161-858D-E837735332A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7611" y="1523825"/>
                  <a:ext cx="136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658DB9A3-DC73-4792-9BB5-58068DA79864}"/>
                    </a:ext>
                  </a:extLst>
                </p14:cNvPr>
                <p14:cNvContentPartPr/>
                <p14:nvPr/>
              </p14:nvContentPartPr>
              <p14:xfrm>
                <a:off x="934331" y="1500785"/>
                <a:ext cx="72000" cy="2185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658DB9A3-DC73-4792-9BB5-58068DA7986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5691" y="1491785"/>
                  <a:ext cx="89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2CB36A6A-114B-4A51-B892-E9BD65A045FB}"/>
                    </a:ext>
                  </a:extLst>
                </p14:cNvPr>
                <p14:cNvContentPartPr/>
                <p14:nvPr/>
              </p14:nvContentPartPr>
              <p14:xfrm>
                <a:off x="851891" y="1427705"/>
                <a:ext cx="16200" cy="2052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2CB36A6A-114B-4A51-B892-E9BD65A045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3251" y="1418705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3766F146-232B-4DB8-BB0D-DB30AAF88900}"/>
                    </a:ext>
                  </a:extLst>
                </p14:cNvPr>
                <p14:cNvContentPartPr/>
                <p14:nvPr/>
              </p14:nvContentPartPr>
              <p14:xfrm>
                <a:off x="1017131" y="1469465"/>
                <a:ext cx="120240" cy="1951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3766F146-232B-4DB8-BB0D-DB30AAF889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08491" y="1460465"/>
                  <a:ext cx="137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0A08AEDE-A1D3-4F96-85D5-4585C965E92A}"/>
                    </a:ext>
                  </a:extLst>
                </p14:cNvPr>
                <p14:cNvContentPartPr/>
                <p14:nvPr/>
              </p14:nvContentPartPr>
              <p14:xfrm>
                <a:off x="1108211" y="1415105"/>
                <a:ext cx="154800" cy="1828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0A08AEDE-A1D3-4F96-85D5-4585C965E92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9211" y="1406105"/>
                  <a:ext cx="172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0576A065-7077-4BEF-B0C9-DA5F3BFCCE68}"/>
                    </a:ext>
                  </a:extLst>
                </p14:cNvPr>
                <p14:cNvContentPartPr/>
                <p14:nvPr/>
              </p14:nvContentPartPr>
              <p14:xfrm>
                <a:off x="1098131" y="1207745"/>
                <a:ext cx="158400" cy="3531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0576A065-7077-4BEF-B0C9-DA5F3BFCCE6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89491" y="1198745"/>
                  <a:ext cx="1760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5FE524E4-A7D0-4DD0-9D90-7DC667700832}"/>
                    </a:ext>
                  </a:extLst>
                </p14:cNvPr>
                <p14:cNvContentPartPr/>
                <p14:nvPr/>
              </p14:nvContentPartPr>
              <p14:xfrm>
                <a:off x="614291" y="2037185"/>
                <a:ext cx="128160" cy="18468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5FE524E4-A7D0-4DD0-9D90-7DC66770083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5651" y="2028545"/>
                  <a:ext cx="145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9A4AC631-FBF9-4929-A77F-EA3C49C2C0C4}"/>
                    </a:ext>
                  </a:extLst>
                </p14:cNvPr>
                <p14:cNvContentPartPr/>
                <p14:nvPr/>
              </p14:nvContentPartPr>
              <p14:xfrm>
                <a:off x="573611" y="2170025"/>
                <a:ext cx="181080" cy="1944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9A4AC631-FBF9-4929-A77F-EA3C49C2C0C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4611" y="2161025"/>
                  <a:ext cx="198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B8AB842D-696F-414F-9877-7D1CB31216D5}"/>
                    </a:ext>
                  </a:extLst>
                </p14:cNvPr>
                <p14:cNvContentPartPr/>
                <p14:nvPr/>
              </p14:nvContentPartPr>
              <p14:xfrm>
                <a:off x="803651" y="2051585"/>
                <a:ext cx="168840" cy="14976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B8AB842D-696F-414F-9877-7D1CB31216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4651" y="2042585"/>
                  <a:ext cx="186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EF51C544-D7EE-43B2-9F05-BCA6C4DCBBA5}"/>
                    </a:ext>
                  </a:extLst>
                </p14:cNvPr>
                <p14:cNvContentPartPr/>
                <p14:nvPr/>
              </p14:nvContentPartPr>
              <p14:xfrm>
                <a:off x="885731" y="1855385"/>
                <a:ext cx="126000" cy="2415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EF51C544-D7EE-43B2-9F05-BCA6C4DCBB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7091" y="1846745"/>
                  <a:ext cx="143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E3B8893-959D-474B-8DB8-4529DB9E9C98}"/>
                    </a:ext>
                  </a:extLst>
                </p14:cNvPr>
                <p14:cNvContentPartPr/>
                <p14:nvPr/>
              </p14:nvContentPartPr>
              <p14:xfrm>
                <a:off x="952331" y="1916945"/>
                <a:ext cx="66960" cy="874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E3B8893-959D-474B-8DB8-4529DB9E9C9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43331" y="1908305"/>
                  <a:ext cx="84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B3F317FF-6994-40C0-975B-451142BC4A96}"/>
                    </a:ext>
                  </a:extLst>
                </p14:cNvPr>
                <p14:cNvContentPartPr/>
                <p14:nvPr/>
              </p14:nvContentPartPr>
              <p14:xfrm>
                <a:off x="1018571" y="1846025"/>
                <a:ext cx="142920" cy="1720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B3F317FF-6994-40C0-975B-451142BC4A9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9931" y="1837025"/>
                  <a:ext cx="1605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4D3393F1-FD92-4A5F-BBBE-6BFB6EEE29A4}"/>
              </a:ext>
            </a:extLst>
          </p:cNvPr>
          <p:cNvGrpSpPr/>
          <p:nvPr/>
        </p:nvGrpSpPr>
        <p:grpSpPr>
          <a:xfrm>
            <a:off x="4790291" y="571625"/>
            <a:ext cx="4062960" cy="1053360"/>
            <a:chOff x="4790291" y="571625"/>
            <a:chExt cx="4062960" cy="1053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79088BA6-E7F1-45E0-9093-F6B5DD4FC9CA}"/>
                    </a:ext>
                  </a:extLst>
                </p14:cNvPr>
                <p14:cNvContentPartPr/>
                <p14:nvPr/>
              </p14:nvContentPartPr>
              <p14:xfrm>
                <a:off x="4790291" y="571625"/>
                <a:ext cx="1130760" cy="3787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79088BA6-E7F1-45E0-9093-F6B5DD4FC9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81651" y="562625"/>
                  <a:ext cx="11484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AF61052D-809C-4FFF-A343-82D84C980DA0}"/>
                    </a:ext>
                  </a:extLst>
                </p14:cNvPr>
                <p14:cNvContentPartPr/>
                <p14:nvPr/>
              </p14:nvContentPartPr>
              <p14:xfrm>
                <a:off x="6079091" y="695105"/>
                <a:ext cx="21240" cy="3031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AF61052D-809C-4FFF-A343-82D84C980DA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70091" y="686465"/>
                  <a:ext cx="38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8724AEC1-0EA1-4ABE-971D-93687CB45F20}"/>
                    </a:ext>
                  </a:extLst>
                </p14:cNvPr>
                <p14:cNvContentPartPr/>
                <p14:nvPr/>
              </p14:nvContentPartPr>
              <p14:xfrm>
                <a:off x="6074411" y="686465"/>
                <a:ext cx="203760" cy="3456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8724AEC1-0EA1-4ABE-971D-93687CB45F2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65771" y="677465"/>
                  <a:ext cx="2214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86652A59-17DA-4D06-9147-B9AB217AA857}"/>
                    </a:ext>
                  </a:extLst>
                </p14:cNvPr>
                <p14:cNvContentPartPr/>
                <p14:nvPr/>
              </p14:nvContentPartPr>
              <p14:xfrm>
                <a:off x="6372851" y="793025"/>
                <a:ext cx="153360" cy="1648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86652A59-17DA-4D06-9147-B9AB217AA85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64211" y="784025"/>
                  <a:ext cx="171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2B8AFB58-C12C-43FC-AE50-BCA63FE575CE}"/>
                    </a:ext>
                  </a:extLst>
                </p14:cNvPr>
                <p14:cNvContentPartPr/>
                <p14:nvPr/>
              </p14:nvContentPartPr>
              <p14:xfrm>
                <a:off x="6538091" y="673865"/>
                <a:ext cx="233640" cy="30564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2B8AFB58-C12C-43FC-AE50-BCA63FE575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29451" y="664865"/>
                  <a:ext cx="2512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9FB8C79D-95C3-4950-A60C-4D95FCF3E6ED}"/>
                    </a:ext>
                  </a:extLst>
                </p14:cNvPr>
                <p14:cNvContentPartPr/>
                <p14:nvPr/>
              </p14:nvContentPartPr>
              <p14:xfrm>
                <a:off x="6885131" y="685385"/>
                <a:ext cx="207720" cy="2494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9FB8C79D-95C3-4950-A60C-4D95FCF3E6E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76131" y="676745"/>
                  <a:ext cx="225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FB6F8672-5956-40A2-BF6F-FE9841994169}"/>
                    </a:ext>
                  </a:extLst>
                </p14:cNvPr>
                <p14:cNvContentPartPr/>
                <p14:nvPr/>
              </p14:nvContentPartPr>
              <p14:xfrm>
                <a:off x="7062251" y="698345"/>
                <a:ext cx="21960" cy="691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FB6F8672-5956-40A2-BF6F-FE984199416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53251" y="689345"/>
                  <a:ext cx="39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EEE52FA3-AE96-4179-BEA6-90385704B3F7}"/>
                    </a:ext>
                  </a:extLst>
                </p14:cNvPr>
                <p14:cNvContentPartPr/>
                <p14:nvPr/>
              </p14:nvContentPartPr>
              <p14:xfrm>
                <a:off x="7140731" y="824345"/>
                <a:ext cx="275400" cy="1659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EEE52FA3-AE96-4179-BEA6-90385704B3F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31731" y="815705"/>
                  <a:ext cx="293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20A007EA-8C0A-4F89-9735-1F7FE89C261B}"/>
                    </a:ext>
                  </a:extLst>
                </p14:cNvPr>
                <p14:cNvContentPartPr/>
                <p14:nvPr/>
              </p14:nvContentPartPr>
              <p14:xfrm>
                <a:off x="7415051" y="820385"/>
                <a:ext cx="97920" cy="15264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20A007EA-8C0A-4F89-9735-1F7FE89C261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06411" y="811385"/>
                  <a:ext cx="115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DE47F832-7C35-4360-B977-3B97144F7529}"/>
                    </a:ext>
                  </a:extLst>
                </p14:cNvPr>
                <p14:cNvContentPartPr/>
                <p14:nvPr/>
              </p14:nvContentPartPr>
              <p14:xfrm>
                <a:off x="7574891" y="749825"/>
                <a:ext cx="419040" cy="26028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DE47F832-7C35-4360-B977-3B97144F752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66251" y="740825"/>
                  <a:ext cx="436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B5F44C41-AFF0-4030-BFB7-C7204BF7F335}"/>
                    </a:ext>
                  </a:extLst>
                </p14:cNvPr>
                <p14:cNvContentPartPr/>
                <p14:nvPr/>
              </p14:nvContentPartPr>
              <p14:xfrm>
                <a:off x="7987091" y="735785"/>
                <a:ext cx="39960" cy="22932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B5F44C41-AFF0-4030-BFB7-C7204BF7F33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78091" y="726785"/>
                  <a:ext cx="57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C2578AE2-B0A3-4949-B74B-A588DA577690}"/>
                    </a:ext>
                  </a:extLst>
                </p14:cNvPr>
                <p14:cNvContentPartPr/>
                <p14:nvPr/>
              </p14:nvContentPartPr>
              <p14:xfrm>
                <a:off x="7997891" y="792305"/>
                <a:ext cx="138960" cy="5004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C2578AE2-B0A3-4949-B74B-A588DA57769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989251" y="783305"/>
                  <a:ext cx="156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4F7134A1-810E-4FC4-B444-D6376A0BD225}"/>
                    </a:ext>
                  </a:extLst>
                </p14:cNvPr>
                <p14:cNvContentPartPr/>
                <p14:nvPr/>
              </p14:nvContentPartPr>
              <p14:xfrm>
                <a:off x="8096891" y="768545"/>
                <a:ext cx="99000" cy="2037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4F7134A1-810E-4FC4-B444-D6376A0BD22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87891" y="759905"/>
                  <a:ext cx="116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3654A03D-3F0E-4A0C-9687-99EE71C29DDA}"/>
                    </a:ext>
                  </a:extLst>
                </p14:cNvPr>
                <p14:cNvContentPartPr/>
                <p14:nvPr/>
              </p14:nvContentPartPr>
              <p14:xfrm>
                <a:off x="7206971" y="1102625"/>
                <a:ext cx="269280" cy="5223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3654A03D-3F0E-4A0C-9687-99EE71C29DD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198331" y="1093985"/>
                  <a:ext cx="2869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07925F43-CABE-4939-BB9A-7D572DEA3CBD}"/>
                    </a:ext>
                  </a:extLst>
                </p14:cNvPr>
                <p14:cNvContentPartPr/>
                <p14:nvPr/>
              </p14:nvContentPartPr>
              <p14:xfrm>
                <a:off x="7618811" y="1333745"/>
                <a:ext cx="242280" cy="2840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07925F43-CABE-4939-BB9A-7D572DEA3CB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10171" y="1324745"/>
                  <a:ext cx="259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AB7A2025-0472-4D60-A500-DB6B00EF1CF3}"/>
                    </a:ext>
                  </a:extLst>
                </p14:cNvPr>
                <p14:cNvContentPartPr/>
                <p14:nvPr/>
              </p14:nvContentPartPr>
              <p14:xfrm>
                <a:off x="7905011" y="1372265"/>
                <a:ext cx="106200" cy="1573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AB7A2025-0472-4D60-A500-DB6B00EF1CF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96011" y="1363265"/>
                  <a:ext cx="123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19D16700-5A19-43BE-970A-CE0D07EC64BE}"/>
                    </a:ext>
                  </a:extLst>
                </p14:cNvPr>
                <p14:cNvContentPartPr/>
                <p14:nvPr/>
              </p14:nvContentPartPr>
              <p14:xfrm>
                <a:off x="8102291" y="1331225"/>
                <a:ext cx="23040" cy="1958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19D16700-5A19-43BE-970A-CE0D07EC64B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93291" y="1322585"/>
                  <a:ext cx="40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7B38E998-D5B3-461F-AB42-253AB990DBCF}"/>
                    </a:ext>
                  </a:extLst>
                </p14:cNvPr>
                <p14:cNvContentPartPr/>
                <p14:nvPr/>
              </p14:nvContentPartPr>
              <p14:xfrm>
                <a:off x="8074211" y="1301705"/>
                <a:ext cx="126360" cy="540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7B38E998-D5B3-461F-AB42-253AB990DBC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65211" y="1293065"/>
                  <a:ext cx="144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EAFF8652-0F44-4EC4-9A22-A16AA2AB20AB}"/>
                    </a:ext>
                  </a:extLst>
                </p14:cNvPr>
                <p14:cNvContentPartPr/>
                <p14:nvPr/>
              </p14:nvContentPartPr>
              <p14:xfrm>
                <a:off x="8255291" y="1257065"/>
                <a:ext cx="133920" cy="24696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EAFF8652-0F44-4EC4-9A22-A16AA2AB20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46291" y="1248425"/>
                  <a:ext cx="151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303285A2-8DAE-4594-AB88-DCAA7E7831B4}"/>
                    </a:ext>
                  </a:extLst>
                </p14:cNvPr>
                <p14:cNvContentPartPr/>
                <p14:nvPr/>
              </p14:nvContentPartPr>
              <p14:xfrm>
                <a:off x="8444291" y="1328345"/>
                <a:ext cx="136440" cy="1454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303285A2-8DAE-4594-AB88-DCAA7E7831B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35651" y="1319345"/>
                  <a:ext cx="154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4B0E4288-09A2-4DA9-8F19-696A00231E5B}"/>
                    </a:ext>
                  </a:extLst>
                </p14:cNvPr>
                <p14:cNvContentPartPr/>
                <p14:nvPr/>
              </p14:nvContentPartPr>
              <p14:xfrm>
                <a:off x="8613851" y="1216745"/>
                <a:ext cx="36360" cy="2595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4B0E4288-09A2-4DA9-8F19-696A00231E5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04851" y="1207745"/>
                  <a:ext cx="54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FADC91D5-B2AD-441B-B555-AEDD2B06800D}"/>
                    </a:ext>
                  </a:extLst>
                </p14:cNvPr>
                <p14:cNvContentPartPr/>
                <p14:nvPr/>
              </p14:nvContentPartPr>
              <p14:xfrm>
                <a:off x="8725811" y="1286225"/>
                <a:ext cx="127440" cy="1497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FADC91D5-B2AD-441B-B555-AEDD2B06800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16811" y="1277585"/>
                  <a:ext cx="145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F8BD88BF-724B-4356-8728-3F07CC33C6E1}"/>
                    </a:ext>
                  </a:extLst>
                </p14:cNvPr>
                <p14:cNvContentPartPr/>
                <p14:nvPr/>
              </p14:nvContentPartPr>
              <p14:xfrm>
                <a:off x="8635091" y="1173905"/>
                <a:ext cx="120240" cy="727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F8BD88BF-724B-4356-8728-3F07CC33C6E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626091" y="1164905"/>
                  <a:ext cx="1378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8F801D3D-5563-4C73-9E0D-1916FDF7960C}"/>
              </a:ext>
            </a:extLst>
          </p:cNvPr>
          <p:cNvGrpSpPr/>
          <p:nvPr/>
        </p:nvGrpSpPr>
        <p:grpSpPr>
          <a:xfrm>
            <a:off x="7542131" y="1760705"/>
            <a:ext cx="1057320" cy="329040"/>
            <a:chOff x="7542131" y="1760705"/>
            <a:chExt cx="1057320" cy="329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38700057-D2FB-4818-9048-C9ECCE99B348}"/>
                    </a:ext>
                  </a:extLst>
                </p14:cNvPr>
                <p14:cNvContentPartPr/>
                <p14:nvPr/>
              </p14:nvContentPartPr>
              <p14:xfrm>
                <a:off x="7542131" y="1794185"/>
                <a:ext cx="222840" cy="6084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38700057-D2FB-4818-9048-C9ECCE99B34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33491" y="1785185"/>
                  <a:ext cx="240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A7DFCBF8-9F25-43DE-9D72-587A50922A5D}"/>
                    </a:ext>
                  </a:extLst>
                </p14:cNvPr>
                <p14:cNvContentPartPr/>
                <p14:nvPr/>
              </p14:nvContentPartPr>
              <p14:xfrm>
                <a:off x="7641851" y="1843145"/>
                <a:ext cx="46440" cy="24660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A7DFCBF8-9F25-43DE-9D72-587A50922A5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32851" y="1834145"/>
                  <a:ext cx="64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E5DA35AF-9E55-4D93-9231-2A6268E2C56F}"/>
                    </a:ext>
                  </a:extLst>
                </p14:cNvPr>
                <p14:cNvContentPartPr/>
                <p14:nvPr/>
              </p14:nvContentPartPr>
              <p14:xfrm>
                <a:off x="7723571" y="1924865"/>
                <a:ext cx="201240" cy="1476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E5DA35AF-9E55-4D93-9231-2A6268E2C56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14931" y="1915865"/>
                  <a:ext cx="218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2EFB14D-6201-4B91-A0F0-BE5D82A0E093}"/>
                    </a:ext>
                  </a:extLst>
                </p14:cNvPr>
                <p14:cNvContentPartPr/>
                <p14:nvPr/>
              </p14:nvContentPartPr>
              <p14:xfrm>
                <a:off x="7982051" y="1905065"/>
                <a:ext cx="28440" cy="1285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2EFB14D-6201-4B91-A0F0-BE5D82A0E09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73051" y="1896065"/>
                  <a:ext cx="46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267D4BA-298D-4F9E-B912-CEC8003E21CE}"/>
                    </a:ext>
                  </a:extLst>
                </p14:cNvPr>
                <p14:cNvContentPartPr/>
                <p14:nvPr/>
              </p14:nvContentPartPr>
              <p14:xfrm>
                <a:off x="7961891" y="1855025"/>
                <a:ext cx="2520" cy="4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267D4BA-298D-4F9E-B912-CEC8003E21C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52891" y="1846385"/>
                  <a:ext cx="20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0489D5C4-514D-43CD-B658-4581AA675B3C}"/>
                    </a:ext>
                  </a:extLst>
                </p14:cNvPr>
                <p14:cNvContentPartPr/>
                <p14:nvPr/>
              </p14:nvContentPartPr>
              <p14:xfrm>
                <a:off x="8056211" y="1760705"/>
                <a:ext cx="66600" cy="2509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0489D5C4-514D-43CD-B658-4581AA675B3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47211" y="1751705"/>
                  <a:ext cx="842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F3263E85-A0C4-43D9-BA33-C94B0BE0AFC2}"/>
                    </a:ext>
                  </a:extLst>
                </p14:cNvPr>
                <p14:cNvContentPartPr/>
                <p14:nvPr/>
              </p14:nvContentPartPr>
              <p14:xfrm>
                <a:off x="8140451" y="1777625"/>
                <a:ext cx="56880" cy="2678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F3263E85-A0C4-43D9-BA33-C94B0BE0AFC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131811" y="1768625"/>
                  <a:ext cx="74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8FB5F5D1-C01A-4C9D-A2A7-9595B7C65E51}"/>
                    </a:ext>
                  </a:extLst>
                </p14:cNvPr>
                <p14:cNvContentPartPr/>
                <p14:nvPr/>
              </p14:nvContentPartPr>
              <p14:xfrm>
                <a:off x="8061251" y="1875905"/>
                <a:ext cx="174960" cy="986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8FB5F5D1-C01A-4C9D-A2A7-9595B7C65E5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52251" y="1866905"/>
                  <a:ext cx="192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DE7CCF45-08CC-497C-81A6-AA2DD2FA5CC8}"/>
                    </a:ext>
                  </a:extLst>
                </p14:cNvPr>
                <p14:cNvContentPartPr/>
                <p14:nvPr/>
              </p14:nvContentPartPr>
              <p14:xfrm>
                <a:off x="8283371" y="1828025"/>
                <a:ext cx="118800" cy="15444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DE7CCF45-08CC-497C-81A6-AA2DD2FA5CC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74371" y="1819385"/>
                  <a:ext cx="136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4EEECADC-236D-4403-82CC-977E3BFD4763}"/>
                    </a:ext>
                  </a:extLst>
                </p14:cNvPr>
                <p14:cNvContentPartPr/>
                <p14:nvPr/>
              </p14:nvContentPartPr>
              <p14:xfrm>
                <a:off x="8457611" y="1770425"/>
                <a:ext cx="141840" cy="1864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4EEECADC-236D-4403-82CC-977E3BFD476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48971" y="1761425"/>
                  <a:ext cx="15948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E8B48785-7651-47CF-B981-715B38F58BDE}"/>
              </a:ext>
            </a:extLst>
          </p:cNvPr>
          <p:cNvGrpSpPr/>
          <p:nvPr/>
        </p:nvGrpSpPr>
        <p:grpSpPr>
          <a:xfrm>
            <a:off x="3194640" y="2758320"/>
            <a:ext cx="4573538" cy="2030040"/>
            <a:chOff x="3194640" y="2758320"/>
            <a:chExt cx="4573538" cy="20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12842D4-B5DC-459C-AEC2-F69B30C1F5F7}"/>
                    </a:ext>
                  </a:extLst>
                </p14:cNvPr>
                <p14:cNvContentPartPr/>
                <p14:nvPr/>
              </p14:nvContentPartPr>
              <p14:xfrm>
                <a:off x="7757378" y="3511091"/>
                <a:ext cx="10800" cy="612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12842D4-B5DC-459C-AEC2-F69B30C1F5F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739959" y="3494091"/>
                  <a:ext cx="45290" cy="3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D0135562-63A6-4675-9641-05D2FBDE8723}"/>
                    </a:ext>
                  </a:extLst>
                </p14:cNvPr>
                <p14:cNvContentPartPr/>
                <p14:nvPr/>
              </p14:nvContentPartPr>
              <p14:xfrm>
                <a:off x="4102920" y="2758320"/>
                <a:ext cx="324000" cy="96768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D0135562-63A6-4675-9641-05D2FBDE872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094280" y="2749320"/>
                  <a:ext cx="34164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D1D3BC8D-4BC4-4CFE-A9B1-60DFCF9C506B}"/>
                    </a:ext>
                  </a:extLst>
                </p14:cNvPr>
                <p14:cNvContentPartPr/>
                <p14:nvPr/>
              </p14:nvContentPartPr>
              <p14:xfrm>
                <a:off x="3194640" y="3935160"/>
                <a:ext cx="544680" cy="8532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D1D3BC8D-4BC4-4CFE-A9B1-60DFCF9C506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185640" y="3926160"/>
                  <a:ext cx="562320" cy="870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A9F6FDEA-62E5-48E6-8762-8EE9E61EA932}"/>
                </a:ext>
              </a:extLst>
            </p:cNvPr>
            <p:cNvGrpSpPr/>
            <p:nvPr/>
          </p:nvGrpSpPr>
          <p:grpSpPr>
            <a:xfrm>
              <a:off x="4003920" y="3641040"/>
              <a:ext cx="3126600" cy="829800"/>
              <a:chOff x="4003920" y="3641040"/>
              <a:chExt cx="3126600" cy="829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705" name="Ink 704">
                    <a:extLst>
                      <a:ext uri="{FF2B5EF4-FFF2-40B4-BE49-F238E27FC236}">
                        <a16:creationId xmlns:a16="http://schemas.microsoft.com/office/drawing/2014/main" id="{16A0261C-9B17-447A-99BE-1C7827917FB2}"/>
                      </a:ext>
                    </a:extLst>
                  </p14:cNvPr>
                  <p14:cNvContentPartPr/>
                  <p14:nvPr/>
                </p14:nvContentPartPr>
                <p14:xfrm>
                  <a:off x="4003920" y="3902760"/>
                  <a:ext cx="153000" cy="182520"/>
                </p14:xfrm>
              </p:contentPart>
            </mc:Choice>
            <mc:Fallback xmlns="">
              <p:pic>
                <p:nvPicPr>
                  <p:cNvPr id="705" name="Ink 704">
                    <a:extLst>
                      <a:ext uri="{FF2B5EF4-FFF2-40B4-BE49-F238E27FC236}">
                        <a16:creationId xmlns:a16="http://schemas.microsoft.com/office/drawing/2014/main" id="{16A0261C-9B17-447A-99BE-1C7827917FB2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994920" y="3893760"/>
                    <a:ext cx="17064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706" name="Ink 705">
                    <a:extLst>
                      <a:ext uri="{FF2B5EF4-FFF2-40B4-BE49-F238E27FC236}">
                        <a16:creationId xmlns:a16="http://schemas.microsoft.com/office/drawing/2014/main" id="{0559708B-85FF-4743-9B45-052E85D40A0C}"/>
                      </a:ext>
                    </a:extLst>
                  </p14:cNvPr>
                  <p14:cNvContentPartPr/>
                  <p14:nvPr/>
                </p14:nvContentPartPr>
                <p14:xfrm>
                  <a:off x="4187160" y="3908880"/>
                  <a:ext cx="124560" cy="194760"/>
                </p14:xfrm>
              </p:contentPart>
            </mc:Choice>
            <mc:Fallback xmlns="">
              <p:pic>
                <p:nvPicPr>
                  <p:cNvPr id="706" name="Ink 705">
                    <a:extLst>
                      <a:ext uri="{FF2B5EF4-FFF2-40B4-BE49-F238E27FC236}">
                        <a16:creationId xmlns:a16="http://schemas.microsoft.com/office/drawing/2014/main" id="{0559708B-85FF-4743-9B45-052E85D40A0C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4178520" y="3899880"/>
                    <a:ext cx="14220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707" name="Ink 706">
                    <a:extLst>
                      <a:ext uri="{FF2B5EF4-FFF2-40B4-BE49-F238E27FC236}">
                        <a16:creationId xmlns:a16="http://schemas.microsoft.com/office/drawing/2014/main" id="{79C5E89D-8E08-42D7-BC8A-44CD3127128A}"/>
                      </a:ext>
                    </a:extLst>
                  </p14:cNvPr>
                  <p14:cNvContentPartPr/>
                  <p14:nvPr/>
                </p14:nvContentPartPr>
                <p14:xfrm>
                  <a:off x="4351320" y="3895560"/>
                  <a:ext cx="106560" cy="163080"/>
                </p14:xfrm>
              </p:contentPart>
            </mc:Choice>
            <mc:Fallback xmlns="">
              <p:pic>
                <p:nvPicPr>
                  <p:cNvPr id="707" name="Ink 706">
                    <a:extLst>
                      <a:ext uri="{FF2B5EF4-FFF2-40B4-BE49-F238E27FC236}">
                        <a16:creationId xmlns:a16="http://schemas.microsoft.com/office/drawing/2014/main" id="{79C5E89D-8E08-42D7-BC8A-44CD3127128A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4342680" y="3886560"/>
                    <a:ext cx="12420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708" name="Ink 707">
                    <a:extLst>
                      <a:ext uri="{FF2B5EF4-FFF2-40B4-BE49-F238E27FC236}">
                        <a16:creationId xmlns:a16="http://schemas.microsoft.com/office/drawing/2014/main" id="{0A47C4ED-6F8D-4FAC-8636-A01FDA47F1C4}"/>
                      </a:ext>
                    </a:extLst>
                  </p14:cNvPr>
                  <p14:cNvContentPartPr/>
                  <p14:nvPr/>
                </p14:nvContentPartPr>
                <p14:xfrm>
                  <a:off x="4505040" y="3715560"/>
                  <a:ext cx="664560" cy="332280"/>
                </p14:xfrm>
              </p:contentPart>
            </mc:Choice>
            <mc:Fallback xmlns="">
              <p:pic>
                <p:nvPicPr>
                  <p:cNvPr id="708" name="Ink 707">
                    <a:extLst>
                      <a:ext uri="{FF2B5EF4-FFF2-40B4-BE49-F238E27FC236}">
                        <a16:creationId xmlns:a16="http://schemas.microsoft.com/office/drawing/2014/main" id="{0A47C4ED-6F8D-4FAC-8636-A01FDA47F1C4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496400" y="3706560"/>
                    <a:ext cx="6822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709" name="Ink 708">
                    <a:extLst>
                      <a:ext uri="{FF2B5EF4-FFF2-40B4-BE49-F238E27FC236}">
                        <a16:creationId xmlns:a16="http://schemas.microsoft.com/office/drawing/2014/main" id="{673F5DE2-35BF-4BD8-9329-534D41E781DA}"/>
                      </a:ext>
                    </a:extLst>
                  </p14:cNvPr>
                  <p14:cNvContentPartPr/>
                  <p14:nvPr/>
                </p14:nvContentPartPr>
                <p14:xfrm>
                  <a:off x="5093280" y="3641040"/>
                  <a:ext cx="31320" cy="28800"/>
                </p14:xfrm>
              </p:contentPart>
            </mc:Choice>
            <mc:Fallback xmlns="">
              <p:pic>
                <p:nvPicPr>
                  <p:cNvPr id="709" name="Ink 708">
                    <a:extLst>
                      <a:ext uri="{FF2B5EF4-FFF2-40B4-BE49-F238E27FC236}">
                        <a16:creationId xmlns:a16="http://schemas.microsoft.com/office/drawing/2014/main" id="{673F5DE2-35BF-4BD8-9329-534D41E781D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5084280" y="3632400"/>
                    <a:ext cx="4896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710" name="Ink 709">
                    <a:extLst>
                      <a:ext uri="{FF2B5EF4-FFF2-40B4-BE49-F238E27FC236}">
                        <a16:creationId xmlns:a16="http://schemas.microsoft.com/office/drawing/2014/main" id="{809D7939-CBED-45DB-922A-2A45BADA7545}"/>
                      </a:ext>
                    </a:extLst>
                  </p14:cNvPr>
                  <p14:cNvContentPartPr/>
                  <p14:nvPr/>
                </p14:nvContentPartPr>
                <p14:xfrm>
                  <a:off x="4957560" y="3773880"/>
                  <a:ext cx="144720" cy="25920"/>
                </p14:xfrm>
              </p:contentPart>
            </mc:Choice>
            <mc:Fallback xmlns="">
              <p:pic>
                <p:nvPicPr>
                  <p:cNvPr id="710" name="Ink 709">
                    <a:extLst>
                      <a:ext uri="{FF2B5EF4-FFF2-40B4-BE49-F238E27FC236}">
                        <a16:creationId xmlns:a16="http://schemas.microsoft.com/office/drawing/2014/main" id="{809D7939-CBED-45DB-922A-2A45BADA7545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948560" y="3765240"/>
                    <a:ext cx="16236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711" name="Ink 710">
                    <a:extLst>
                      <a:ext uri="{FF2B5EF4-FFF2-40B4-BE49-F238E27FC236}">
                        <a16:creationId xmlns:a16="http://schemas.microsoft.com/office/drawing/2014/main" id="{8F5EFF43-9E9D-49DF-8AE2-C34AF7079854}"/>
                      </a:ext>
                    </a:extLst>
                  </p14:cNvPr>
                  <p14:cNvContentPartPr/>
                  <p14:nvPr/>
                </p14:nvContentPartPr>
                <p14:xfrm>
                  <a:off x="5211360" y="3848400"/>
                  <a:ext cx="430920" cy="163440"/>
                </p14:xfrm>
              </p:contentPart>
            </mc:Choice>
            <mc:Fallback xmlns="">
              <p:pic>
                <p:nvPicPr>
                  <p:cNvPr id="711" name="Ink 710">
                    <a:extLst>
                      <a:ext uri="{FF2B5EF4-FFF2-40B4-BE49-F238E27FC236}">
                        <a16:creationId xmlns:a16="http://schemas.microsoft.com/office/drawing/2014/main" id="{8F5EFF43-9E9D-49DF-8AE2-C34AF7079854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5202360" y="3839400"/>
                    <a:ext cx="44856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712" name="Ink 711">
                    <a:extLst>
                      <a:ext uri="{FF2B5EF4-FFF2-40B4-BE49-F238E27FC236}">
                        <a16:creationId xmlns:a16="http://schemas.microsoft.com/office/drawing/2014/main" id="{97B1B797-BADC-4BC0-BB7E-FECB9558855F}"/>
                      </a:ext>
                    </a:extLst>
                  </p14:cNvPr>
                  <p14:cNvContentPartPr/>
                  <p14:nvPr/>
                </p14:nvContentPartPr>
                <p14:xfrm>
                  <a:off x="5855400" y="3746160"/>
                  <a:ext cx="579960" cy="724680"/>
                </p14:xfrm>
              </p:contentPart>
            </mc:Choice>
            <mc:Fallback xmlns="">
              <p:pic>
                <p:nvPicPr>
                  <p:cNvPr id="712" name="Ink 711">
                    <a:extLst>
                      <a:ext uri="{FF2B5EF4-FFF2-40B4-BE49-F238E27FC236}">
                        <a16:creationId xmlns:a16="http://schemas.microsoft.com/office/drawing/2014/main" id="{97B1B797-BADC-4BC0-BB7E-FECB9558855F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5846760" y="3737160"/>
                    <a:ext cx="597600" cy="74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713" name="Ink 712">
                    <a:extLst>
                      <a:ext uri="{FF2B5EF4-FFF2-40B4-BE49-F238E27FC236}">
                        <a16:creationId xmlns:a16="http://schemas.microsoft.com/office/drawing/2014/main" id="{ECC477A2-C872-4956-89FC-1B0F1C78AD43}"/>
                      </a:ext>
                    </a:extLst>
                  </p14:cNvPr>
                  <p14:cNvContentPartPr/>
                  <p14:nvPr/>
                </p14:nvContentPartPr>
                <p14:xfrm>
                  <a:off x="6480000" y="3796200"/>
                  <a:ext cx="397080" cy="115200"/>
                </p14:xfrm>
              </p:contentPart>
            </mc:Choice>
            <mc:Fallback xmlns="">
              <p:pic>
                <p:nvPicPr>
                  <p:cNvPr id="713" name="Ink 712">
                    <a:extLst>
                      <a:ext uri="{FF2B5EF4-FFF2-40B4-BE49-F238E27FC236}">
                        <a16:creationId xmlns:a16="http://schemas.microsoft.com/office/drawing/2014/main" id="{ECC477A2-C872-4956-89FC-1B0F1C78AD43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471360" y="3787200"/>
                    <a:ext cx="41472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714" name="Ink 713">
                    <a:extLst>
                      <a:ext uri="{FF2B5EF4-FFF2-40B4-BE49-F238E27FC236}">
                        <a16:creationId xmlns:a16="http://schemas.microsoft.com/office/drawing/2014/main" id="{5CA9AC99-DD6E-447D-A73B-3F26CF7E8B47}"/>
                      </a:ext>
                    </a:extLst>
                  </p14:cNvPr>
                  <p14:cNvContentPartPr/>
                  <p14:nvPr/>
                </p14:nvContentPartPr>
                <p14:xfrm>
                  <a:off x="6564600" y="3731400"/>
                  <a:ext cx="45360" cy="27360"/>
                </p14:xfrm>
              </p:contentPart>
            </mc:Choice>
            <mc:Fallback xmlns="">
              <p:pic>
                <p:nvPicPr>
                  <p:cNvPr id="714" name="Ink 713">
                    <a:extLst>
                      <a:ext uri="{FF2B5EF4-FFF2-40B4-BE49-F238E27FC236}">
                        <a16:creationId xmlns:a16="http://schemas.microsoft.com/office/drawing/2014/main" id="{5CA9AC99-DD6E-447D-A73B-3F26CF7E8B47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555600" y="3722400"/>
                    <a:ext cx="6300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715" name="Ink 714">
                    <a:extLst>
                      <a:ext uri="{FF2B5EF4-FFF2-40B4-BE49-F238E27FC236}">
                        <a16:creationId xmlns:a16="http://schemas.microsoft.com/office/drawing/2014/main" id="{49650B54-6403-4996-94FB-BFC613DFB916}"/>
                      </a:ext>
                    </a:extLst>
                  </p14:cNvPr>
                  <p14:cNvContentPartPr/>
                  <p14:nvPr/>
                </p14:nvContentPartPr>
                <p14:xfrm>
                  <a:off x="6923520" y="3720240"/>
                  <a:ext cx="207000" cy="137160"/>
                </p14:xfrm>
              </p:contentPart>
            </mc:Choice>
            <mc:Fallback xmlns="">
              <p:pic>
                <p:nvPicPr>
                  <p:cNvPr id="715" name="Ink 714">
                    <a:extLst>
                      <a:ext uri="{FF2B5EF4-FFF2-40B4-BE49-F238E27FC236}">
                        <a16:creationId xmlns:a16="http://schemas.microsoft.com/office/drawing/2014/main" id="{49650B54-6403-4996-94FB-BFC613DFB916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914520" y="3711240"/>
                    <a:ext cx="224640" cy="154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97" name="Group 696">
            <a:extLst>
              <a:ext uri="{FF2B5EF4-FFF2-40B4-BE49-F238E27FC236}">
                <a16:creationId xmlns:a16="http://schemas.microsoft.com/office/drawing/2014/main" id="{179F5A55-D295-48BA-9876-B0F8112E16A9}"/>
              </a:ext>
            </a:extLst>
          </p:cNvPr>
          <p:cNvGrpSpPr/>
          <p:nvPr/>
        </p:nvGrpSpPr>
        <p:grpSpPr>
          <a:xfrm>
            <a:off x="4151532" y="3761007"/>
            <a:ext cx="4599720" cy="1146960"/>
            <a:chOff x="4151532" y="3761007"/>
            <a:chExt cx="4599720" cy="1146960"/>
          </a:xfrm>
        </p:grpSpPr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27D7243C-07F7-40BC-A4DC-063C756F3E02}"/>
                </a:ext>
              </a:extLst>
            </p:cNvPr>
            <p:cNvGrpSpPr/>
            <p:nvPr/>
          </p:nvGrpSpPr>
          <p:grpSpPr>
            <a:xfrm>
              <a:off x="4151532" y="4276527"/>
              <a:ext cx="941400" cy="631440"/>
              <a:chOff x="4151532" y="4276527"/>
              <a:chExt cx="941400" cy="6314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7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DA38DC8B-F36F-45F3-A641-488B124713EF}"/>
                      </a:ext>
                    </a:extLst>
                  </p14:cNvPr>
                  <p14:cNvContentPartPr/>
                  <p14:nvPr/>
                </p14:nvContentPartPr>
                <p14:xfrm>
                  <a:off x="4151532" y="4326927"/>
                  <a:ext cx="172800" cy="3931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DA38DC8B-F36F-45F3-A641-488B124713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4142532" y="4318287"/>
                    <a:ext cx="190440" cy="41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78E15F5-2046-4A61-972E-CD549DE06F16}"/>
                      </a:ext>
                    </a:extLst>
                  </p14:cNvPr>
                  <p14:cNvContentPartPr/>
                  <p14:nvPr/>
                </p14:nvContentPartPr>
                <p14:xfrm>
                  <a:off x="4396332" y="4457607"/>
                  <a:ext cx="87840" cy="4503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78E15F5-2046-4A61-972E-CD549DE06F16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4387332" y="4448607"/>
                    <a:ext cx="105480" cy="46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1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25938B59-DD9D-418C-A29C-EDD2D8265ABB}"/>
                      </a:ext>
                    </a:extLst>
                  </p14:cNvPr>
                  <p14:cNvContentPartPr/>
                  <p14:nvPr/>
                </p14:nvContentPartPr>
                <p14:xfrm>
                  <a:off x="4398852" y="4457247"/>
                  <a:ext cx="130320" cy="1591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25938B59-DD9D-418C-A29C-EDD2D8265ABB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390212" y="4448607"/>
                    <a:ext cx="14796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3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704F8C18-3EDF-49E5-BAD9-81175DF74155}"/>
                      </a:ext>
                    </a:extLst>
                  </p14:cNvPr>
                  <p14:cNvContentPartPr/>
                  <p14:nvPr/>
                </p14:nvContentPartPr>
                <p14:xfrm>
                  <a:off x="4573092" y="4429527"/>
                  <a:ext cx="172080" cy="17532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704F8C18-3EDF-49E5-BAD9-81175DF7415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564452" y="4420527"/>
                    <a:ext cx="18972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134477A-19C9-49F9-91F5-4E8326AE34B3}"/>
                      </a:ext>
                    </a:extLst>
                  </p14:cNvPr>
                  <p14:cNvContentPartPr/>
                  <p14:nvPr/>
                </p14:nvContentPartPr>
                <p14:xfrm>
                  <a:off x="4780452" y="4374807"/>
                  <a:ext cx="110880" cy="19620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134477A-19C9-49F9-91F5-4E8326AE34B3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771452" y="4366167"/>
                    <a:ext cx="12852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E16E3DC5-99A7-4151-937B-70554D0EC076}"/>
                      </a:ext>
                    </a:extLst>
                  </p14:cNvPr>
                  <p14:cNvContentPartPr/>
                  <p14:nvPr/>
                </p14:nvContentPartPr>
                <p14:xfrm>
                  <a:off x="4920132" y="4293807"/>
                  <a:ext cx="63720" cy="2804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E16E3DC5-99A7-4151-937B-70554D0EC076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4911132" y="4285167"/>
                    <a:ext cx="81360" cy="29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9">
                <p14:nvContentPartPr>
                  <p14:cNvPr id="672" name="Ink 671">
                    <a:extLst>
                      <a:ext uri="{FF2B5EF4-FFF2-40B4-BE49-F238E27FC236}">
                        <a16:creationId xmlns:a16="http://schemas.microsoft.com/office/drawing/2014/main" id="{56725FE5-743C-4672-9D63-1DC521697BDB}"/>
                      </a:ext>
                    </a:extLst>
                  </p14:cNvPr>
                  <p14:cNvContentPartPr/>
                  <p14:nvPr/>
                </p14:nvContentPartPr>
                <p14:xfrm>
                  <a:off x="4966212" y="4276527"/>
                  <a:ext cx="126720" cy="239040"/>
                </p14:xfrm>
              </p:contentPart>
            </mc:Choice>
            <mc:Fallback xmlns="">
              <p:pic>
                <p:nvPicPr>
                  <p:cNvPr id="672" name="Ink 671">
                    <a:extLst>
                      <a:ext uri="{FF2B5EF4-FFF2-40B4-BE49-F238E27FC236}">
                        <a16:creationId xmlns:a16="http://schemas.microsoft.com/office/drawing/2014/main" id="{56725FE5-743C-4672-9D63-1DC521697BDB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4957212" y="4267527"/>
                    <a:ext cx="144360" cy="256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9C4B93D3-9204-438B-9978-9E075299CBEA}"/>
                </a:ext>
              </a:extLst>
            </p:cNvPr>
            <p:cNvGrpSpPr/>
            <p:nvPr/>
          </p:nvGrpSpPr>
          <p:grpSpPr>
            <a:xfrm>
              <a:off x="5281212" y="4108407"/>
              <a:ext cx="1056600" cy="558360"/>
              <a:chOff x="5281212" y="4108407"/>
              <a:chExt cx="1056600" cy="5583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1">
                <p14:nvContentPartPr>
                  <p14:cNvPr id="674" name="Ink 673">
                    <a:extLst>
                      <a:ext uri="{FF2B5EF4-FFF2-40B4-BE49-F238E27FC236}">
                        <a16:creationId xmlns:a16="http://schemas.microsoft.com/office/drawing/2014/main" id="{4E7CD04F-CA09-4D83-8DCC-C6380124B221}"/>
                      </a:ext>
                    </a:extLst>
                  </p14:cNvPr>
                  <p14:cNvContentPartPr/>
                  <p14:nvPr/>
                </p14:nvContentPartPr>
                <p14:xfrm>
                  <a:off x="5281212" y="4535007"/>
                  <a:ext cx="25560" cy="95400"/>
                </p14:xfrm>
              </p:contentPart>
            </mc:Choice>
            <mc:Fallback xmlns="">
              <p:pic>
                <p:nvPicPr>
                  <p:cNvPr id="674" name="Ink 673">
                    <a:extLst>
                      <a:ext uri="{FF2B5EF4-FFF2-40B4-BE49-F238E27FC236}">
                        <a16:creationId xmlns:a16="http://schemas.microsoft.com/office/drawing/2014/main" id="{4E7CD04F-CA09-4D83-8DCC-C6380124B221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5272212" y="4526367"/>
                    <a:ext cx="4320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3">
                <p14:nvContentPartPr>
                  <p14:cNvPr id="675" name="Ink 674">
                    <a:extLst>
                      <a:ext uri="{FF2B5EF4-FFF2-40B4-BE49-F238E27FC236}">
                        <a16:creationId xmlns:a16="http://schemas.microsoft.com/office/drawing/2014/main" id="{F61CB78E-DACD-49D4-B156-FF357DA20717}"/>
                      </a:ext>
                    </a:extLst>
                  </p14:cNvPr>
                  <p14:cNvContentPartPr/>
                  <p14:nvPr/>
                </p14:nvContentPartPr>
                <p14:xfrm>
                  <a:off x="5421612" y="4108407"/>
                  <a:ext cx="136440" cy="558360"/>
                </p14:xfrm>
              </p:contentPart>
            </mc:Choice>
            <mc:Fallback xmlns="">
              <p:pic>
                <p:nvPicPr>
                  <p:cNvPr id="675" name="Ink 674">
                    <a:extLst>
                      <a:ext uri="{FF2B5EF4-FFF2-40B4-BE49-F238E27FC236}">
                        <a16:creationId xmlns:a16="http://schemas.microsoft.com/office/drawing/2014/main" id="{F61CB78E-DACD-49D4-B156-FF357DA20717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5412972" y="4099767"/>
                    <a:ext cx="154080" cy="57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5">
                <p14:nvContentPartPr>
                  <p14:cNvPr id="676" name="Ink 675">
                    <a:extLst>
                      <a:ext uri="{FF2B5EF4-FFF2-40B4-BE49-F238E27FC236}">
                        <a16:creationId xmlns:a16="http://schemas.microsoft.com/office/drawing/2014/main" id="{B69BA844-ADA2-41A8-93DE-41783A62C59E}"/>
                      </a:ext>
                    </a:extLst>
                  </p14:cNvPr>
                  <p14:cNvContentPartPr/>
                  <p14:nvPr/>
                </p14:nvContentPartPr>
                <p14:xfrm>
                  <a:off x="5436012" y="4396407"/>
                  <a:ext cx="105840" cy="51480"/>
                </p14:xfrm>
              </p:contentPart>
            </mc:Choice>
            <mc:Fallback xmlns="">
              <p:pic>
                <p:nvPicPr>
                  <p:cNvPr id="676" name="Ink 675">
                    <a:extLst>
                      <a:ext uri="{FF2B5EF4-FFF2-40B4-BE49-F238E27FC236}">
                        <a16:creationId xmlns:a16="http://schemas.microsoft.com/office/drawing/2014/main" id="{B69BA844-ADA2-41A8-93DE-41783A62C59E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5427372" y="4387767"/>
                    <a:ext cx="12348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7">
                <p14:nvContentPartPr>
                  <p14:cNvPr id="677" name="Ink 676">
                    <a:extLst>
                      <a:ext uri="{FF2B5EF4-FFF2-40B4-BE49-F238E27FC236}">
                        <a16:creationId xmlns:a16="http://schemas.microsoft.com/office/drawing/2014/main" id="{EA95A292-19DA-4AB2-8474-B73DE10E44E4}"/>
                      </a:ext>
                    </a:extLst>
                  </p14:cNvPr>
                  <p14:cNvContentPartPr/>
                  <p14:nvPr/>
                </p14:nvContentPartPr>
                <p14:xfrm>
                  <a:off x="5638692" y="4201287"/>
                  <a:ext cx="223560" cy="291960"/>
                </p14:xfrm>
              </p:contentPart>
            </mc:Choice>
            <mc:Fallback xmlns="">
              <p:pic>
                <p:nvPicPr>
                  <p:cNvPr id="677" name="Ink 676">
                    <a:extLst>
                      <a:ext uri="{FF2B5EF4-FFF2-40B4-BE49-F238E27FC236}">
                        <a16:creationId xmlns:a16="http://schemas.microsoft.com/office/drawing/2014/main" id="{EA95A292-19DA-4AB2-8474-B73DE10E44E4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5630052" y="4192647"/>
                    <a:ext cx="241200" cy="30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9">
                <p14:nvContentPartPr>
                  <p14:cNvPr id="678" name="Ink 677">
                    <a:extLst>
                      <a:ext uri="{FF2B5EF4-FFF2-40B4-BE49-F238E27FC236}">
                        <a16:creationId xmlns:a16="http://schemas.microsoft.com/office/drawing/2014/main" id="{23D9338E-CCC1-435A-8CBE-95ECF518529B}"/>
                      </a:ext>
                    </a:extLst>
                  </p14:cNvPr>
                  <p14:cNvContentPartPr/>
                  <p14:nvPr/>
                </p14:nvContentPartPr>
                <p14:xfrm>
                  <a:off x="5824812" y="4216407"/>
                  <a:ext cx="20880" cy="43200"/>
                </p14:xfrm>
              </p:contentPart>
            </mc:Choice>
            <mc:Fallback xmlns="">
              <p:pic>
                <p:nvPicPr>
                  <p:cNvPr id="678" name="Ink 677">
                    <a:extLst>
                      <a:ext uri="{FF2B5EF4-FFF2-40B4-BE49-F238E27FC236}">
                        <a16:creationId xmlns:a16="http://schemas.microsoft.com/office/drawing/2014/main" id="{23D9338E-CCC1-435A-8CBE-95ECF518529B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5815812" y="4207767"/>
                    <a:ext cx="385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1">
                <p14:nvContentPartPr>
                  <p14:cNvPr id="679" name="Ink 678">
                    <a:extLst>
                      <a:ext uri="{FF2B5EF4-FFF2-40B4-BE49-F238E27FC236}">
                        <a16:creationId xmlns:a16="http://schemas.microsoft.com/office/drawing/2014/main" id="{7681325D-D054-42DF-978A-FBDBE66AA4E6}"/>
                      </a:ext>
                    </a:extLst>
                  </p14:cNvPr>
                  <p14:cNvContentPartPr/>
                  <p14:nvPr/>
                </p14:nvContentPartPr>
                <p14:xfrm>
                  <a:off x="5865852" y="4326927"/>
                  <a:ext cx="164880" cy="165600"/>
                </p14:xfrm>
              </p:contentPart>
            </mc:Choice>
            <mc:Fallback xmlns="">
              <p:pic>
                <p:nvPicPr>
                  <p:cNvPr id="679" name="Ink 678">
                    <a:extLst>
                      <a:ext uri="{FF2B5EF4-FFF2-40B4-BE49-F238E27FC236}">
                        <a16:creationId xmlns:a16="http://schemas.microsoft.com/office/drawing/2014/main" id="{7681325D-D054-42DF-978A-FBDBE66AA4E6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5856852" y="4317927"/>
                    <a:ext cx="18252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3">
                <p14:nvContentPartPr>
                  <p14:cNvPr id="680" name="Ink 679">
                    <a:extLst>
                      <a:ext uri="{FF2B5EF4-FFF2-40B4-BE49-F238E27FC236}">
                        <a16:creationId xmlns:a16="http://schemas.microsoft.com/office/drawing/2014/main" id="{4A23B486-0941-4150-B398-AE482732FE36}"/>
                      </a:ext>
                    </a:extLst>
                  </p14:cNvPr>
                  <p14:cNvContentPartPr/>
                  <p14:nvPr/>
                </p14:nvContentPartPr>
                <p14:xfrm>
                  <a:off x="6055572" y="4224687"/>
                  <a:ext cx="128160" cy="254160"/>
                </p14:xfrm>
              </p:contentPart>
            </mc:Choice>
            <mc:Fallback xmlns="">
              <p:pic>
                <p:nvPicPr>
                  <p:cNvPr id="680" name="Ink 679">
                    <a:extLst>
                      <a:ext uri="{FF2B5EF4-FFF2-40B4-BE49-F238E27FC236}">
                        <a16:creationId xmlns:a16="http://schemas.microsoft.com/office/drawing/2014/main" id="{4A23B486-0941-4150-B398-AE482732FE36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046572" y="4216047"/>
                    <a:ext cx="14580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5">
                <p14:nvContentPartPr>
                  <p14:cNvPr id="681" name="Ink 680">
                    <a:extLst>
                      <a:ext uri="{FF2B5EF4-FFF2-40B4-BE49-F238E27FC236}">
                        <a16:creationId xmlns:a16="http://schemas.microsoft.com/office/drawing/2014/main" id="{3BD54C5F-7BEC-4522-AA83-12FCC98C6987}"/>
                      </a:ext>
                    </a:extLst>
                  </p14:cNvPr>
                  <p14:cNvContentPartPr/>
                  <p14:nvPr/>
                </p14:nvContentPartPr>
                <p14:xfrm>
                  <a:off x="6123252" y="4310007"/>
                  <a:ext cx="103320" cy="163440"/>
                </p14:xfrm>
              </p:contentPart>
            </mc:Choice>
            <mc:Fallback xmlns="">
              <p:pic>
                <p:nvPicPr>
                  <p:cNvPr id="681" name="Ink 680">
                    <a:extLst>
                      <a:ext uri="{FF2B5EF4-FFF2-40B4-BE49-F238E27FC236}">
                        <a16:creationId xmlns:a16="http://schemas.microsoft.com/office/drawing/2014/main" id="{3BD54C5F-7BEC-4522-AA83-12FCC98C6987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6114252" y="4301367"/>
                    <a:ext cx="12096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7">
                <p14:nvContentPartPr>
                  <p14:cNvPr id="682" name="Ink 681">
                    <a:extLst>
                      <a:ext uri="{FF2B5EF4-FFF2-40B4-BE49-F238E27FC236}">
                        <a16:creationId xmlns:a16="http://schemas.microsoft.com/office/drawing/2014/main" id="{5D3C680E-39D6-4F4F-A1D2-24F0AB5BD020}"/>
                      </a:ext>
                    </a:extLst>
                  </p14:cNvPr>
                  <p14:cNvContentPartPr/>
                  <p14:nvPr/>
                </p14:nvContentPartPr>
                <p14:xfrm>
                  <a:off x="6307932" y="4449327"/>
                  <a:ext cx="29880" cy="138240"/>
                </p14:xfrm>
              </p:contentPart>
            </mc:Choice>
            <mc:Fallback xmlns="">
              <p:pic>
                <p:nvPicPr>
                  <p:cNvPr id="682" name="Ink 681">
                    <a:extLst>
                      <a:ext uri="{FF2B5EF4-FFF2-40B4-BE49-F238E27FC236}">
                        <a16:creationId xmlns:a16="http://schemas.microsoft.com/office/drawing/2014/main" id="{5D3C680E-39D6-4F4F-A1D2-24F0AB5BD020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6299292" y="4440327"/>
                    <a:ext cx="47520" cy="155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5" name="Group 694">
              <a:extLst>
                <a:ext uri="{FF2B5EF4-FFF2-40B4-BE49-F238E27FC236}">
                  <a16:creationId xmlns:a16="http://schemas.microsoft.com/office/drawing/2014/main" id="{7416D459-D5F3-4211-AEB8-0914A4DD9086}"/>
                </a:ext>
              </a:extLst>
            </p:cNvPr>
            <p:cNvGrpSpPr/>
            <p:nvPr/>
          </p:nvGrpSpPr>
          <p:grpSpPr>
            <a:xfrm>
              <a:off x="6520332" y="3982767"/>
              <a:ext cx="1170720" cy="660600"/>
              <a:chOff x="6520332" y="3982767"/>
              <a:chExt cx="1170720" cy="6606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9">
                <p14:nvContentPartPr>
                  <p14:cNvPr id="683" name="Ink 682">
                    <a:extLst>
                      <a:ext uri="{FF2B5EF4-FFF2-40B4-BE49-F238E27FC236}">
                        <a16:creationId xmlns:a16="http://schemas.microsoft.com/office/drawing/2014/main" id="{CE51F1F5-403E-4366-B37F-2E1C890C967B}"/>
                      </a:ext>
                    </a:extLst>
                  </p14:cNvPr>
                  <p14:cNvContentPartPr/>
                  <p14:nvPr/>
                </p14:nvContentPartPr>
                <p14:xfrm>
                  <a:off x="6520332" y="4053687"/>
                  <a:ext cx="171720" cy="325800"/>
                </p14:xfrm>
              </p:contentPart>
            </mc:Choice>
            <mc:Fallback xmlns="">
              <p:pic>
                <p:nvPicPr>
                  <p:cNvPr id="683" name="Ink 682">
                    <a:extLst>
                      <a:ext uri="{FF2B5EF4-FFF2-40B4-BE49-F238E27FC236}">
                        <a16:creationId xmlns:a16="http://schemas.microsoft.com/office/drawing/2014/main" id="{CE51F1F5-403E-4366-B37F-2E1C890C967B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6511692" y="4044687"/>
                    <a:ext cx="189360" cy="34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1">
                <p14:nvContentPartPr>
                  <p14:cNvPr id="684" name="Ink 683">
                    <a:extLst>
                      <a:ext uri="{FF2B5EF4-FFF2-40B4-BE49-F238E27FC236}">
                        <a16:creationId xmlns:a16="http://schemas.microsoft.com/office/drawing/2014/main" id="{83E42194-6880-4951-9ABE-DD3140CBBEA2}"/>
                      </a:ext>
                    </a:extLst>
                  </p14:cNvPr>
                  <p14:cNvContentPartPr/>
                  <p14:nvPr/>
                </p14:nvContentPartPr>
                <p14:xfrm>
                  <a:off x="6750372" y="4101207"/>
                  <a:ext cx="500400" cy="202680"/>
                </p14:xfrm>
              </p:contentPart>
            </mc:Choice>
            <mc:Fallback xmlns="">
              <p:pic>
                <p:nvPicPr>
                  <p:cNvPr id="684" name="Ink 683">
                    <a:extLst>
                      <a:ext uri="{FF2B5EF4-FFF2-40B4-BE49-F238E27FC236}">
                        <a16:creationId xmlns:a16="http://schemas.microsoft.com/office/drawing/2014/main" id="{83E42194-6880-4951-9ABE-DD3140CBBEA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6741732" y="4092207"/>
                    <a:ext cx="51804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3">
                <p14:nvContentPartPr>
                  <p14:cNvPr id="685" name="Ink 684">
                    <a:extLst>
                      <a:ext uri="{FF2B5EF4-FFF2-40B4-BE49-F238E27FC236}">
                        <a16:creationId xmlns:a16="http://schemas.microsoft.com/office/drawing/2014/main" id="{44EB4457-0FF5-4619-9C45-6EDFE540EE1A}"/>
                      </a:ext>
                    </a:extLst>
                  </p14:cNvPr>
                  <p14:cNvContentPartPr/>
                  <p14:nvPr/>
                </p14:nvContentPartPr>
                <p14:xfrm>
                  <a:off x="7268412" y="4049727"/>
                  <a:ext cx="421560" cy="593640"/>
                </p14:xfrm>
              </p:contentPart>
            </mc:Choice>
            <mc:Fallback xmlns="">
              <p:pic>
                <p:nvPicPr>
                  <p:cNvPr id="685" name="Ink 684">
                    <a:extLst>
                      <a:ext uri="{FF2B5EF4-FFF2-40B4-BE49-F238E27FC236}">
                        <a16:creationId xmlns:a16="http://schemas.microsoft.com/office/drawing/2014/main" id="{44EB4457-0FF5-4619-9C45-6EDFE540EE1A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7259412" y="4040727"/>
                    <a:ext cx="439200" cy="61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5">
                <p14:nvContentPartPr>
                  <p14:cNvPr id="686" name="Ink 685">
                    <a:extLst>
                      <a:ext uri="{FF2B5EF4-FFF2-40B4-BE49-F238E27FC236}">
                        <a16:creationId xmlns:a16="http://schemas.microsoft.com/office/drawing/2014/main" id="{0C1F7430-651B-4F40-9F9B-6FF3E86CD8F1}"/>
                      </a:ext>
                    </a:extLst>
                  </p14:cNvPr>
                  <p14:cNvContentPartPr/>
                  <p14:nvPr/>
                </p14:nvContentPartPr>
                <p14:xfrm>
                  <a:off x="7507092" y="3982767"/>
                  <a:ext cx="183960" cy="156240"/>
                </p14:xfrm>
              </p:contentPart>
            </mc:Choice>
            <mc:Fallback xmlns="">
              <p:pic>
                <p:nvPicPr>
                  <p:cNvPr id="686" name="Ink 685">
                    <a:extLst>
                      <a:ext uri="{FF2B5EF4-FFF2-40B4-BE49-F238E27FC236}">
                        <a16:creationId xmlns:a16="http://schemas.microsoft.com/office/drawing/2014/main" id="{0C1F7430-651B-4F40-9F9B-6FF3E86CD8F1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7498452" y="3973767"/>
                    <a:ext cx="201600" cy="173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FAB25BD1-DF79-4DE6-9328-E492093A8D01}"/>
                </a:ext>
              </a:extLst>
            </p:cNvPr>
            <p:cNvGrpSpPr/>
            <p:nvPr/>
          </p:nvGrpSpPr>
          <p:grpSpPr>
            <a:xfrm>
              <a:off x="7890132" y="3761007"/>
              <a:ext cx="861120" cy="280440"/>
              <a:chOff x="7890132" y="3761007"/>
              <a:chExt cx="861120" cy="2804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7">
                <p14:nvContentPartPr>
                  <p14:cNvPr id="687" name="Ink 686">
                    <a:extLst>
                      <a:ext uri="{FF2B5EF4-FFF2-40B4-BE49-F238E27FC236}">
                        <a16:creationId xmlns:a16="http://schemas.microsoft.com/office/drawing/2014/main" id="{06D9A706-5E97-4CC9-83F5-C7C25B4FF25F}"/>
                      </a:ext>
                    </a:extLst>
                  </p14:cNvPr>
                  <p14:cNvContentPartPr/>
                  <p14:nvPr/>
                </p14:nvContentPartPr>
                <p14:xfrm>
                  <a:off x="7890132" y="3877647"/>
                  <a:ext cx="165960" cy="163800"/>
                </p14:xfrm>
              </p:contentPart>
            </mc:Choice>
            <mc:Fallback xmlns="">
              <p:pic>
                <p:nvPicPr>
                  <p:cNvPr id="687" name="Ink 686">
                    <a:extLst>
                      <a:ext uri="{FF2B5EF4-FFF2-40B4-BE49-F238E27FC236}">
                        <a16:creationId xmlns:a16="http://schemas.microsoft.com/office/drawing/2014/main" id="{06D9A706-5E97-4CC9-83F5-C7C25B4FF25F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7881492" y="3869007"/>
                    <a:ext cx="1836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9">
                <p14:nvContentPartPr>
                  <p14:cNvPr id="688" name="Ink 687">
                    <a:extLst>
                      <a:ext uri="{FF2B5EF4-FFF2-40B4-BE49-F238E27FC236}">
                        <a16:creationId xmlns:a16="http://schemas.microsoft.com/office/drawing/2014/main" id="{9EEC9772-A054-43E9-B387-15B92E2DE28E}"/>
                      </a:ext>
                    </a:extLst>
                  </p14:cNvPr>
                  <p14:cNvContentPartPr/>
                  <p14:nvPr/>
                </p14:nvContentPartPr>
                <p14:xfrm>
                  <a:off x="8033772" y="3761007"/>
                  <a:ext cx="64440" cy="244440"/>
                </p14:xfrm>
              </p:contentPart>
            </mc:Choice>
            <mc:Fallback xmlns="">
              <p:pic>
                <p:nvPicPr>
                  <p:cNvPr id="688" name="Ink 687">
                    <a:extLst>
                      <a:ext uri="{FF2B5EF4-FFF2-40B4-BE49-F238E27FC236}">
                        <a16:creationId xmlns:a16="http://schemas.microsoft.com/office/drawing/2014/main" id="{9EEC9772-A054-43E9-B387-15B92E2DE28E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8024772" y="3752367"/>
                    <a:ext cx="82080" cy="26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1">
                <p14:nvContentPartPr>
                  <p14:cNvPr id="689" name="Ink 688">
                    <a:extLst>
                      <a:ext uri="{FF2B5EF4-FFF2-40B4-BE49-F238E27FC236}">
                        <a16:creationId xmlns:a16="http://schemas.microsoft.com/office/drawing/2014/main" id="{BF697443-260F-44B3-BE2B-5990FEDFB742}"/>
                      </a:ext>
                    </a:extLst>
                  </p14:cNvPr>
                  <p14:cNvContentPartPr/>
                  <p14:nvPr/>
                </p14:nvContentPartPr>
                <p14:xfrm>
                  <a:off x="8069772" y="3927327"/>
                  <a:ext cx="67320" cy="47520"/>
                </p14:xfrm>
              </p:contentPart>
            </mc:Choice>
            <mc:Fallback xmlns="">
              <p:pic>
                <p:nvPicPr>
                  <p:cNvPr id="689" name="Ink 688">
                    <a:extLst>
                      <a:ext uri="{FF2B5EF4-FFF2-40B4-BE49-F238E27FC236}">
                        <a16:creationId xmlns:a16="http://schemas.microsoft.com/office/drawing/2014/main" id="{BF697443-260F-44B3-BE2B-5990FEDFB742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8060772" y="3918687"/>
                    <a:ext cx="8496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3">
                <p14:nvContentPartPr>
                  <p14:cNvPr id="690" name="Ink 689">
                    <a:extLst>
                      <a:ext uri="{FF2B5EF4-FFF2-40B4-BE49-F238E27FC236}">
                        <a16:creationId xmlns:a16="http://schemas.microsoft.com/office/drawing/2014/main" id="{2D7CC837-CCCF-4E03-BA14-A26627B9360E}"/>
                      </a:ext>
                    </a:extLst>
                  </p14:cNvPr>
                  <p14:cNvContentPartPr/>
                  <p14:nvPr/>
                </p14:nvContentPartPr>
                <p14:xfrm>
                  <a:off x="8197572" y="3819327"/>
                  <a:ext cx="102600" cy="142920"/>
                </p14:xfrm>
              </p:contentPart>
            </mc:Choice>
            <mc:Fallback xmlns="">
              <p:pic>
                <p:nvPicPr>
                  <p:cNvPr id="690" name="Ink 689">
                    <a:extLst>
                      <a:ext uri="{FF2B5EF4-FFF2-40B4-BE49-F238E27FC236}">
                        <a16:creationId xmlns:a16="http://schemas.microsoft.com/office/drawing/2014/main" id="{2D7CC837-CCCF-4E03-BA14-A26627B9360E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8188932" y="3810327"/>
                    <a:ext cx="12024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5">
                <p14:nvContentPartPr>
                  <p14:cNvPr id="691" name="Ink 690">
                    <a:extLst>
                      <a:ext uri="{FF2B5EF4-FFF2-40B4-BE49-F238E27FC236}">
                        <a16:creationId xmlns:a16="http://schemas.microsoft.com/office/drawing/2014/main" id="{63AAF0CA-D7CC-47EB-B239-D1B830AFFC2C}"/>
                      </a:ext>
                    </a:extLst>
                  </p14:cNvPr>
                  <p14:cNvContentPartPr/>
                  <p14:nvPr/>
                </p14:nvContentPartPr>
                <p14:xfrm>
                  <a:off x="8470092" y="3886287"/>
                  <a:ext cx="17280" cy="15120"/>
                </p14:xfrm>
              </p:contentPart>
            </mc:Choice>
            <mc:Fallback xmlns="">
              <p:pic>
                <p:nvPicPr>
                  <p:cNvPr id="691" name="Ink 690">
                    <a:extLst>
                      <a:ext uri="{FF2B5EF4-FFF2-40B4-BE49-F238E27FC236}">
                        <a16:creationId xmlns:a16="http://schemas.microsoft.com/office/drawing/2014/main" id="{63AAF0CA-D7CC-47EB-B239-D1B830AFFC2C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8461092" y="3877287"/>
                    <a:ext cx="3492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7">
                <p14:nvContentPartPr>
                  <p14:cNvPr id="692" name="Ink 691">
                    <a:extLst>
                      <a:ext uri="{FF2B5EF4-FFF2-40B4-BE49-F238E27FC236}">
                        <a16:creationId xmlns:a16="http://schemas.microsoft.com/office/drawing/2014/main" id="{E7B1FDD7-8600-45EE-9769-037688A9653A}"/>
                      </a:ext>
                    </a:extLst>
                  </p14:cNvPr>
                  <p14:cNvContentPartPr/>
                  <p14:nvPr/>
                </p14:nvContentPartPr>
                <p14:xfrm>
                  <a:off x="8618412" y="3822567"/>
                  <a:ext cx="25920" cy="6480"/>
                </p14:xfrm>
              </p:contentPart>
            </mc:Choice>
            <mc:Fallback xmlns="">
              <p:pic>
                <p:nvPicPr>
                  <p:cNvPr id="692" name="Ink 691">
                    <a:extLst>
                      <a:ext uri="{FF2B5EF4-FFF2-40B4-BE49-F238E27FC236}">
                        <a16:creationId xmlns:a16="http://schemas.microsoft.com/office/drawing/2014/main" id="{E7B1FDD7-8600-45EE-9769-037688A9653A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8609772" y="3813927"/>
                    <a:ext cx="435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9">
                <p14:nvContentPartPr>
                  <p14:cNvPr id="693" name="Ink 692">
                    <a:extLst>
                      <a:ext uri="{FF2B5EF4-FFF2-40B4-BE49-F238E27FC236}">
                        <a16:creationId xmlns:a16="http://schemas.microsoft.com/office/drawing/2014/main" id="{002F9DA4-49FD-498A-8657-F66AAD22D7AE}"/>
                      </a:ext>
                    </a:extLst>
                  </p14:cNvPr>
                  <p14:cNvContentPartPr/>
                  <p14:nvPr/>
                </p14:nvContentPartPr>
                <p14:xfrm>
                  <a:off x="8735052" y="3779007"/>
                  <a:ext cx="16200" cy="4320"/>
                </p14:xfrm>
              </p:contentPart>
            </mc:Choice>
            <mc:Fallback xmlns="">
              <p:pic>
                <p:nvPicPr>
                  <p:cNvPr id="693" name="Ink 692">
                    <a:extLst>
                      <a:ext uri="{FF2B5EF4-FFF2-40B4-BE49-F238E27FC236}">
                        <a16:creationId xmlns:a16="http://schemas.microsoft.com/office/drawing/2014/main" id="{002F9DA4-49FD-498A-8657-F66AAD22D7AE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8726052" y="3770367"/>
                    <a:ext cx="33840" cy="21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693382" y="56652"/>
            <a:ext cx="5713120" cy="51435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7CC69E9-BE3F-4688-B06D-3769AA509DC5}"/>
              </a:ext>
            </a:extLst>
          </p:cNvPr>
          <p:cNvGrpSpPr/>
          <p:nvPr/>
        </p:nvGrpSpPr>
        <p:grpSpPr>
          <a:xfrm>
            <a:off x="2523711" y="565681"/>
            <a:ext cx="4868462" cy="2882687"/>
            <a:chOff x="2549471" y="867905"/>
            <a:chExt cx="4868462" cy="288268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263BD3-CC29-4713-B555-6544158F5E45}"/>
                </a:ext>
              </a:extLst>
            </p:cNvPr>
            <p:cNvCxnSpPr>
              <a:cxnSpLocks/>
            </p:cNvCxnSpPr>
            <p:nvPr/>
          </p:nvCxnSpPr>
          <p:spPr>
            <a:xfrm>
              <a:off x="2549471" y="867905"/>
              <a:ext cx="0" cy="288268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98D512-F2C2-40F5-BCCB-52BB98708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9471" y="3719741"/>
              <a:ext cx="4868462" cy="3085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BFDCBE9-5357-403F-81F8-710C88EDDFBA}"/>
              </a:ext>
            </a:extLst>
          </p:cNvPr>
          <p:cNvSpPr/>
          <p:nvPr/>
        </p:nvSpPr>
        <p:spPr>
          <a:xfrm>
            <a:off x="6619351" y="1828800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BA6603BB-8A45-4B58-9450-F512217EF9FB}"/>
              </a:ext>
            </a:extLst>
          </p:cNvPr>
          <p:cNvSpPr/>
          <p:nvPr/>
        </p:nvSpPr>
        <p:spPr>
          <a:xfrm>
            <a:off x="6162154" y="1828799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B1C461C3-ED99-48FA-8539-ED05DA66CE28}"/>
              </a:ext>
            </a:extLst>
          </p:cNvPr>
          <p:cNvSpPr/>
          <p:nvPr/>
        </p:nvSpPr>
        <p:spPr>
          <a:xfrm>
            <a:off x="5437390" y="1828798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75F45C9C-52EC-4318-90C3-0FB7BA89DE6F}"/>
              </a:ext>
            </a:extLst>
          </p:cNvPr>
          <p:cNvSpPr/>
          <p:nvPr/>
        </p:nvSpPr>
        <p:spPr>
          <a:xfrm>
            <a:off x="4980193" y="1829546"/>
            <a:ext cx="432376" cy="356461"/>
          </a:xfrm>
          <a:prstGeom prst="roundRect">
            <a:avLst>
              <a:gd name="adj" fmla="val 1342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3217791C-3A92-4460-BBE5-7C62DF89457D}"/>
              </a:ext>
            </a:extLst>
          </p:cNvPr>
          <p:cNvSpPr/>
          <p:nvPr/>
        </p:nvSpPr>
        <p:spPr>
          <a:xfrm>
            <a:off x="4522996" y="1828796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05257494-C66E-4C9E-A033-83C1443B425A}"/>
              </a:ext>
            </a:extLst>
          </p:cNvPr>
          <p:cNvSpPr/>
          <p:nvPr/>
        </p:nvSpPr>
        <p:spPr>
          <a:xfrm>
            <a:off x="3798232" y="1828800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145345D6-17E9-4942-B980-96B87055B41F}"/>
              </a:ext>
            </a:extLst>
          </p:cNvPr>
          <p:cNvSpPr/>
          <p:nvPr/>
        </p:nvSpPr>
        <p:spPr>
          <a:xfrm>
            <a:off x="3316214" y="1828795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A330C6CD-100E-4561-B8A2-5C5B727CF149}"/>
              </a:ext>
            </a:extLst>
          </p:cNvPr>
          <p:cNvSpPr/>
          <p:nvPr/>
        </p:nvSpPr>
        <p:spPr>
          <a:xfrm>
            <a:off x="2834196" y="1828794"/>
            <a:ext cx="432376" cy="3564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73CD105-929B-4514-B4EC-CA7D5682CEAD}"/>
                  </a:ext>
                </a:extLst>
              </p14:cNvPr>
              <p14:cNvContentPartPr/>
              <p14:nvPr/>
            </p14:nvContentPartPr>
            <p14:xfrm>
              <a:off x="7392173" y="33863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73CD105-929B-4514-B4EC-CA7D5682CE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3533" y="33773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0195D44-1D93-4F51-97D9-546E67AFCAF9}"/>
                  </a:ext>
                </a:extLst>
              </p14:cNvPr>
              <p14:cNvContentPartPr/>
              <p14:nvPr/>
            </p14:nvContentPartPr>
            <p14:xfrm>
              <a:off x="7128653" y="341715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0195D44-1D93-4F51-97D9-546E67AFCA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0013" y="34081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3E437E35-6F91-423D-B6EF-D4F1BA1831DC}"/>
              </a:ext>
            </a:extLst>
          </p:cNvPr>
          <p:cNvGrpSpPr/>
          <p:nvPr/>
        </p:nvGrpSpPr>
        <p:grpSpPr>
          <a:xfrm>
            <a:off x="7128653" y="3494557"/>
            <a:ext cx="294840" cy="115920"/>
            <a:chOff x="7128653" y="3494557"/>
            <a:chExt cx="29484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83B5BF-597A-40A3-B829-04BB9532B72B}"/>
                    </a:ext>
                  </a:extLst>
                </p14:cNvPr>
                <p14:cNvContentPartPr/>
                <p14:nvPr/>
              </p14:nvContentPartPr>
              <p14:xfrm>
                <a:off x="7420253" y="3494557"/>
                <a:ext cx="324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83B5BF-597A-40A3-B829-04BB9532B7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613" y="3485557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DC9AEB-073F-43CA-9026-58C5F22D39BE}"/>
                    </a:ext>
                  </a:extLst>
                </p14:cNvPr>
                <p14:cNvContentPartPr/>
                <p14:nvPr/>
              </p14:nvContentPartPr>
              <p14:xfrm>
                <a:off x="7128653" y="3510037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DC9AEB-073F-43CA-9026-58C5F22D39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20013" y="3501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7DFE45-0B9C-43AD-8F7E-9E0A35DBB7A6}"/>
                    </a:ext>
                  </a:extLst>
                </p14:cNvPr>
                <p14:cNvContentPartPr/>
                <p14:nvPr/>
              </p14:nvContentPartPr>
              <p14:xfrm>
                <a:off x="7370933" y="3603637"/>
                <a:ext cx="5760" cy="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7DFE45-0B9C-43AD-8F7E-9E0A35DBB7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61933" y="3594637"/>
                  <a:ext cx="2340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FBFF3D4-9675-4CC4-904C-18C86DA0DF6A}"/>
              </a:ext>
            </a:extLst>
          </p:cNvPr>
          <p:cNvSpPr txBox="1"/>
          <p:nvPr/>
        </p:nvSpPr>
        <p:spPr>
          <a:xfrm>
            <a:off x="6958738" y="3453877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2:00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7A09899-0AB3-4C21-8338-43C24B71E7E6}"/>
              </a:ext>
            </a:extLst>
          </p:cNvPr>
          <p:cNvSpPr txBox="1"/>
          <p:nvPr/>
        </p:nvSpPr>
        <p:spPr>
          <a:xfrm>
            <a:off x="5751952" y="3469838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2:04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370EEB3-6448-46BD-85CB-C665146E9223}"/>
              </a:ext>
            </a:extLst>
          </p:cNvPr>
          <p:cNvSpPr txBox="1"/>
          <p:nvPr/>
        </p:nvSpPr>
        <p:spPr>
          <a:xfrm>
            <a:off x="4346429" y="3479189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2:08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0D6E1EF-9ADC-4C27-AB40-02F85476FDE4}"/>
              </a:ext>
            </a:extLst>
          </p:cNvPr>
          <p:cNvSpPr txBox="1"/>
          <p:nvPr/>
        </p:nvSpPr>
        <p:spPr>
          <a:xfrm>
            <a:off x="2584719" y="3479189"/>
            <a:ext cx="608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2:12</a:t>
            </a:r>
          </a:p>
          <a:p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99F3E-01B5-45B9-94CC-39AD8DD3B2FF}"/>
              </a:ext>
            </a:extLst>
          </p:cNvPr>
          <p:cNvSpPr txBox="1"/>
          <p:nvPr/>
        </p:nvSpPr>
        <p:spPr>
          <a:xfrm>
            <a:off x="6262521" y="3438987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2:02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F5B0A-13E3-4C3E-8733-10D27A961E34}"/>
              </a:ext>
            </a:extLst>
          </p:cNvPr>
          <p:cNvSpPr txBox="1"/>
          <p:nvPr/>
        </p:nvSpPr>
        <p:spPr>
          <a:xfrm>
            <a:off x="5063095" y="3472236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2:06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239167-54F2-47D7-A749-605FE2F41531}"/>
              </a:ext>
            </a:extLst>
          </p:cNvPr>
          <p:cNvSpPr txBox="1"/>
          <p:nvPr/>
        </p:nvSpPr>
        <p:spPr>
          <a:xfrm>
            <a:off x="3372273" y="3494917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2:10</a:t>
            </a:r>
          </a:p>
        </p:txBody>
      </p:sp>
    </p:spTree>
    <p:extLst>
      <p:ext uri="{BB962C8B-B14F-4D97-AF65-F5344CB8AC3E}">
        <p14:creationId xmlns:p14="http://schemas.microsoft.com/office/powerpoint/2010/main" val="33329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9" grpId="0" animBg="1"/>
      <p:bldP spid="140" grpId="0" animBg="1"/>
      <p:bldP spid="143" grpId="0" animBg="1"/>
      <p:bldP spid="144" grpId="0" animBg="1"/>
      <p:bldP spid="145" grpId="0" animBg="1"/>
      <p:bldP spid="146" grpId="0" animBg="1"/>
      <p:bldP spid="1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A5DF9-8A8C-42A9-A997-594F0F5D58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693382" y="56652"/>
            <a:ext cx="571312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3D4EA-21FA-49CB-98AF-35745833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296" y="560786"/>
            <a:ext cx="7722704" cy="40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78511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73264" y="889"/>
            <a:ext cx="3212862" cy="4772670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9" name="TextBox 1168"/>
          <p:cNvSpPr txBox="1"/>
          <p:nvPr/>
        </p:nvSpPr>
        <p:spPr>
          <a:xfrm>
            <a:off x="3071045" y="1857132"/>
            <a:ext cx="26805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100" dirty="0">
                <a:solidFill>
                  <a:srgbClr val="FFFFFF"/>
                </a:solidFill>
                <a:latin typeface="Comic Sans MS" panose="030F0702030302020204" pitchFamily="66" charset="0"/>
                <a:ea typeface="Lato" panose="020F0502020204030203" pitchFamily="34" charset="0"/>
                <a:cs typeface="Lato" panose="020F0502020204030203" pitchFamily="34" charset="0"/>
              </a:rPr>
              <a:t>Google Cloud </a:t>
            </a:r>
          </a:p>
          <a:p>
            <a:pPr marL="0" marR="0" lvl="0" indent="0" algn="ct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100" dirty="0">
                <a:solidFill>
                  <a:srgbClr val="FFFFFF"/>
                </a:solidFill>
                <a:latin typeface="Comic Sans MS" panose="030F0702030302020204" pitchFamily="66" charset="0"/>
                <a:ea typeface="Lato" panose="020F0502020204030203" pitchFamily="34" charset="0"/>
                <a:cs typeface="Lato" panose="020F0502020204030203" pitchFamily="34" charset="0"/>
              </a:rPr>
              <a:t>Dataflow</a:t>
            </a:r>
            <a:endParaRPr kumimoji="0" 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69E87FE-A0F8-4491-AA49-0CD02E3A94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" y="4496843"/>
            <a:ext cx="1884242" cy="55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46EC2E-D3F0-4891-AEBC-501AC4192EFC}"/>
              </a:ext>
            </a:extLst>
          </p:cNvPr>
          <p:cNvSpPr txBox="1"/>
          <p:nvPr/>
        </p:nvSpPr>
        <p:spPr>
          <a:xfrm>
            <a:off x="3188476" y="3813064"/>
            <a:ext cx="296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Apac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Beam</a:t>
            </a:r>
          </a:p>
        </p:txBody>
      </p:sp>
    </p:spTree>
    <p:extLst>
      <p:ext uri="{BB962C8B-B14F-4D97-AF65-F5344CB8AC3E}">
        <p14:creationId xmlns:p14="http://schemas.microsoft.com/office/powerpoint/2010/main" val="122390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298528" y="-826123"/>
            <a:ext cx="571312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0413" y="164021"/>
            <a:ext cx="715259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113" normalizeH="0" baseline="0" noProof="0" dirty="0">
                <a:ln>
                  <a:noFill/>
                </a:ln>
                <a:solidFill>
                  <a:srgbClr val="151540"/>
                </a:solidFill>
                <a:effectLst/>
                <a:uLnTx/>
                <a:uFillTx/>
                <a:latin typeface="Modern Love Grunge" panose="020B0604020202020204" pitchFamily="82" charset="0"/>
                <a:ea typeface="Nunito Bold" charset="0"/>
                <a:cs typeface="Nunito Bold" charset="0"/>
              </a:rPr>
              <a:t>What is Google Cloud Dataflow?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60359-F16C-4E9B-9C7A-6183C44E170E}"/>
              </a:ext>
            </a:extLst>
          </p:cNvPr>
          <p:cNvSpPr txBox="1"/>
          <p:nvPr/>
        </p:nvSpPr>
        <p:spPr>
          <a:xfrm>
            <a:off x="2244683" y="951511"/>
            <a:ext cx="6019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Modern Love Grunge" panose="04070805081005020601" pitchFamily="82" charset="0"/>
                <a:ea typeface="+mn-ea"/>
                <a:cs typeface="+mn-cs"/>
              </a:rPr>
              <a:t>Google cloud dataflow is a Managed </a:t>
            </a: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Modern Love Grunge" panose="04070805081005020601" pitchFamily="82" charset="0"/>
              </a:rPr>
              <a:t>S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Modern Love Grunge" panose="04070805081005020601" pitchFamily="82" charset="0"/>
                <a:ea typeface="+mn-ea"/>
                <a:cs typeface="+mn-cs"/>
              </a:rPr>
              <a:t>ervice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  <a:latin typeface="Modern Love Grunge" panose="04070805081005020601" pitchFamily="82" charset="0"/>
              <a:ea typeface="+mn-ea"/>
              <a:cs typeface="+mn-cs"/>
            </a:endParaRPr>
          </a:p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chemeClr val="accent6">
                  <a:lumMod val="25000"/>
                </a:schemeClr>
              </a:solidFill>
              <a:latin typeface="Modern Love Grunge" panose="04070805081005020601" pitchFamily="82" charset="0"/>
            </a:endParaRPr>
          </a:p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Modern Love Grunge" panose="04070805081005020601" pitchFamily="82" charset="0"/>
                <a:ea typeface="+mn-ea"/>
                <a:cs typeface="+mn-cs"/>
              </a:rPr>
              <a:t>For running Data processing pipeline</a:t>
            </a:r>
          </a:p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chemeClr val="accent6">
                  <a:lumMod val="25000"/>
                </a:schemeClr>
              </a:solidFill>
              <a:latin typeface="Modern Love Grunge" panose="04070805081005020601" pitchFamily="82" charset="0"/>
            </a:endParaRPr>
          </a:p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Modern Love Grunge" panose="04070805081005020601" pitchFamily="82" charset="0"/>
                <a:ea typeface="+mn-ea"/>
                <a:cs typeface="+mn-cs"/>
              </a:rPr>
              <a:t>It uses Apache Beam underneath</a:t>
            </a:r>
          </a:p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chemeClr val="accent6">
                  <a:lumMod val="25000"/>
                </a:schemeClr>
              </a:solidFill>
              <a:latin typeface="Modern Love Grunge" panose="04070805081005020601" pitchFamily="82" charset="0"/>
            </a:endParaRPr>
          </a:p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Modern Love Grunge" panose="04070805081005020601" pitchFamily="82" charset="0"/>
                <a:ea typeface="+mn-ea"/>
                <a:cs typeface="+mn-cs"/>
              </a:rPr>
              <a:t>It can be used for batch &amp; streaming pipelines</a:t>
            </a:r>
          </a:p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rgbClr val="B4B4B4">
                  <a:lumMod val="75000"/>
                </a:srgbClr>
              </a:solidFill>
              <a:latin typeface="Modern Love Grunge" panose="04070805081005020601" pitchFamily="82" charset="0"/>
            </a:endParaRPr>
          </a:p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B4B4B4">
                  <a:lumMod val="75000"/>
                </a:srgbClr>
              </a:solidFill>
              <a:effectLst/>
              <a:uLnTx/>
              <a:uFillTx/>
              <a:latin typeface="Modern Love Grunge" panose="04070805081005020601" pitchFamily="82" charset="0"/>
              <a:ea typeface="+mn-ea"/>
              <a:cs typeface="+mn-cs"/>
            </a:endParaRPr>
          </a:p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rgbClr val="B4B4B4">
                  <a:lumMod val="75000"/>
                </a:srgbClr>
              </a:solidFill>
              <a:latin typeface="Modern Love Grunge" panose="04070805081005020601" pitchFamily="82" charset="0"/>
            </a:endParaRPr>
          </a:p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B4B4B4">
                  <a:lumMod val="75000"/>
                </a:srgbClr>
              </a:solidFill>
              <a:effectLst/>
              <a:uLnTx/>
              <a:uFillTx/>
              <a:latin typeface="Modern Love Grunge" panose="04070805081005020601" pitchFamily="82" charset="0"/>
              <a:ea typeface="+mn-ea"/>
              <a:cs typeface="+mn-cs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556C87-9F53-4F11-A3DC-47488D24BA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" y="4498279"/>
            <a:ext cx="1617020" cy="5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1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7B3C9CE-9CF8-4011-B72F-A392F1B6637D}"/>
              </a:ext>
            </a:extLst>
          </p:cNvPr>
          <p:cNvGrpSpPr/>
          <p:nvPr/>
        </p:nvGrpSpPr>
        <p:grpSpPr>
          <a:xfrm>
            <a:off x="6035040" y="1850256"/>
            <a:ext cx="1283972" cy="1435820"/>
            <a:chOff x="6035040" y="1850256"/>
            <a:chExt cx="1283972" cy="14358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2924E37-20BE-4DC1-9B8E-4548D96E7A76}"/>
                </a:ext>
              </a:extLst>
            </p:cNvPr>
            <p:cNvGrpSpPr/>
            <p:nvPr/>
          </p:nvGrpSpPr>
          <p:grpSpPr>
            <a:xfrm>
              <a:off x="6035040" y="2107926"/>
              <a:ext cx="1283972" cy="1178150"/>
              <a:chOff x="6035040" y="2107926"/>
              <a:chExt cx="1283972" cy="1178150"/>
            </a:xfrm>
          </p:grpSpPr>
          <p:pic>
            <p:nvPicPr>
              <p:cNvPr id="1028" name="Picture 4" descr="Big Data | Intelligence Partner : Intelligence Partner">
                <a:extLst>
                  <a:ext uri="{FF2B5EF4-FFF2-40B4-BE49-F238E27FC236}">
                    <a16:creationId xmlns:a16="http://schemas.microsoft.com/office/drawing/2014/main" id="{A91EABA3-9906-46D7-8A04-54F1A6D41B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040" y="2107926"/>
                <a:ext cx="1283972" cy="1087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FA44DB-A882-4E18-AC6E-2E3D0122D440}"/>
                  </a:ext>
                </a:extLst>
              </p:cNvPr>
              <p:cNvSpPr txBox="1"/>
              <p:nvPr/>
            </p:nvSpPr>
            <p:spPr>
              <a:xfrm>
                <a:off x="6341746" y="2947522"/>
                <a:ext cx="8915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25000"/>
                      </a:schemeClr>
                    </a:solidFill>
                    <a:latin typeface="Modern Love Grunge" panose="04070805081005020601" pitchFamily="82" charset="0"/>
                  </a:rPr>
                  <a:t>Deploy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43A37B6-5C3E-4618-B976-F495A2D07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582" y="1850256"/>
              <a:ext cx="1068704" cy="56088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8C4E741-DBF4-45BF-B8AE-CC8F6AF33D62}"/>
              </a:ext>
            </a:extLst>
          </p:cNvPr>
          <p:cNvSpPr/>
          <p:nvPr/>
        </p:nvSpPr>
        <p:spPr>
          <a:xfrm>
            <a:off x="1882140" y="685800"/>
            <a:ext cx="4122420" cy="39319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335884" y="-640081"/>
            <a:ext cx="5713120" cy="51435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BEDAA-8AB4-4879-9B0A-2933E502DEDE}"/>
              </a:ext>
            </a:extLst>
          </p:cNvPr>
          <p:cNvSpPr/>
          <p:nvPr/>
        </p:nvSpPr>
        <p:spPr>
          <a:xfrm>
            <a:off x="1981200" y="1059180"/>
            <a:ext cx="1722120" cy="5867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Modern Love Grunge" panose="04070805081005020601" pitchFamily="82" charset="0"/>
              </a:rPr>
              <a:t>Data Source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9E42423-36AE-4E2C-A728-9FA083283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5622505"/>
              </p:ext>
            </p:extLst>
          </p:nvPr>
        </p:nvGraphicFramePr>
        <p:xfrm>
          <a:off x="2057402" y="624840"/>
          <a:ext cx="383285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00935A-2753-4CB0-8282-28262DED1A91}"/>
              </a:ext>
            </a:extLst>
          </p:cNvPr>
          <p:cNvSpPr/>
          <p:nvPr/>
        </p:nvSpPr>
        <p:spPr>
          <a:xfrm>
            <a:off x="4431029" y="3659418"/>
            <a:ext cx="1459231" cy="5181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Modern Love Grunge" panose="04070805081005020601" pitchFamily="82" charset="0"/>
              </a:rPr>
              <a:t>Data Sink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D828B51-3D4C-4731-95F2-E0B5AB4561EC}"/>
              </a:ext>
            </a:extLst>
          </p:cNvPr>
          <p:cNvSpPr/>
          <p:nvPr/>
        </p:nvSpPr>
        <p:spPr>
          <a:xfrm>
            <a:off x="2735580" y="1699260"/>
            <a:ext cx="213360" cy="46482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CA04323-C6A8-4A49-8FC1-A17135F4865F}"/>
              </a:ext>
            </a:extLst>
          </p:cNvPr>
          <p:cNvSpPr/>
          <p:nvPr/>
        </p:nvSpPr>
        <p:spPr>
          <a:xfrm>
            <a:off x="5113018" y="3039652"/>
            <a:ext cx="213360" cy="51816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1ADCE2-5667-44BB-80C0-0E49C03680C0}"/>
              </a:ext>
            </a:extLst>
          </p:cNvPr>
          <p:cNvSpPr/>
          <p:nvPr/>
        </p:nvSpPr>
        <p:spPr>
          <a:xfrm>
            <a:off x="6035040" y="2571750"/>
            <a:ext cx="304800" cy="16383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894FAB5-6504-4844-869B-286A2C329AF8}"/>
              </a:ext>
            </a:extLst>
          </p:cNvPr>
          <p:cNvSpPr/>
          <p:nvPr/>
        </p:nvSpPr>
        <p:spPr>
          <a:xfrm>
            <a:off x="7044692" y="2571750"/>
            <a:ext cx="304800" cy="16383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14A34E-4FC3-4038-A473-02045E943DB5}"/>
              </a:ext>
            </a:extLst>
          </p:cNvPr>
          <p:cNvGrpSpPr/>
          <p:nvPr/>
        </p:nvGrpSpPr>
        <p:grpSpPr>
          <a:xfrm>
            <a:off x="7086598" y="1767840"/>
            <a:ext cx="1912619" cy="2542836"/>
            <a:chOff x="7086598" y="1767840"/>
            <a:chExt cx="1912619" cy="2542836"/>
          </a:xfrm>
        </p:grpSpPr>
        <p:pic>
          <p:nvPicPr>
            <p:cNvPr id="1030" name="Picture 6" descr="How to launch a VM instances in Google Cloud">
              <a:extLst>
                <a:ext uri="{FF2B5EF4-FFF2-40B4-BE49-F238E27FC236}">
                  <a16:creationId xmlns:a16="http://schemas.microsoft.com/office/drawing/2014/main" id="{CB7F76F3-AEBE-4561-B666-A0ACEB9D5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4705" y="1767840"/>
              <a:ext cx="616265" cy="49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How to launch a VM instances in Google Cloud">
              <a:extLst>
                <a:ext uri="{FF2B5EF4-FFF2-40B4-BE49-F238E27FC236}">
                  <a16:creationId xmlns:a16="http://schemas.microsoft.com/office/drawing/2014/main" id="{694EE4F0-3E40-47B5-8C8A-9BD6A0F18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4705" y="2413032"/>
              <a:ext cx="616265" cy="49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ow to launch a VM instances in Google Cloud">
              <a:extLst>
                <a:ext uri="{FF2B5EF4-FFF2-40B4-BE49-F238E27FC236}">
                  <a16:creationId xmlns:a16="http://schemas.microsoft.com/office/drawing/2014/main" id="{D7DDA69F-7C7B-420E-8A90-232FAFC88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4704" y="3009172"/>
              <a:ext cx="616265" cy="49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2E8174-353F-447D-9CC0-13FBF3BE7F34}"/>
                </a:ext>
              </a:extLst>
            </p:cNvPr>
            <p:cNvSpPr txBox="1"/>
            <p:nvPr/>
          </p:nvSpPr>
          <p:spPr>
            <a:xfrm>
              <a:off x="7439768" y="3619134"/>
              <a:ext cx="10641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25000"/>
                    </a:schemeClr>
                  </a:solidFill>
                  <a:latin typeface="Modern Love Grunge" panose="04070805081005020601" pitchFamily="82" charset="0"/>
                </a:rPr>
                <a:t>Workers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679FE7-0714-475C-97CE-ADDBF6321EBC}"/>
                </a:ext>
              </a:extLst>
            </p:cNvPr>
            <p:cNvSpPr txBox="1"/>
            <p:nvPr/>
          </p:nvSpPr>
          <p:spPr>
            <a:xfrm>
              <a:off x="7086598" y="3972122"/>
              <a:ext cx="1912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25000"/>
                    </a:schemeClr>
                  </a:solidFill>
                  <a:latin typeface="Modern Love Grunge" panose="04070805081005020601" pitchFamily="82" charset="0"/>
                </a:rPr>
                <a:t>Compute Engine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A5C44CA-B6A8-4722-B66E-1B5C8DA09C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4440" y="2262901"/>
            <a:ext cx="734777" cy="722666"/>
          </a:xfrm>
          <a:prstGeom prst="rect">
            <a:avLst/>
          </a:prstGeom>
        </p:spPr>
      </p:pic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1612D873-616A-41BD-B248-ED11281BCED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" y="4552031"/>
            <a:ext cx="1617020" cy="5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4" grpId="0">
        <p:bldAsOne/>
      </p:bldGraphic>
      <p:bldP spid="5" grpId="0" animBg="1"/>
      <p:bldP spid="6" grpId="0" animBg="1"/>
      <p:bldP spid="8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2599" y="565219"/>
            <a:ext cx="4001198" cy="22531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6000" b="1" kern="1200" spc="113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use Dataflow?</a:t>
            </a:r>
            <a:endParaRPr kumimoji="0" lang="en-US" sz="6000" b="1" i="0" u="none" strike="noStrike" kern="1200" cap="none" spc="113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811" y="704780"/>
            <a:ext cx="452621" cy="452620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1089" y="-3073"/>
            <a:ext cx="1736439" cy="116324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E5B55AE-924F-4589-9A22-4C953C30D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4" r="3319" b="-2"/>
          <a:stretch/>
        </p:blipFill>
        <p:spPr>
          <a:xfrm>
            <a:off x="7160262" y="3303999"/>
            <a:ext cx="1983738" cy="1839501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410D7F3-6FF2-406E-998C-950264C95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0" r="3701"/>
          <a:stretch/>
        </p:blipFill>
        <p:spPr>
          <a:xfrm>
            <a:off x="4988476" y="1691773"/>
            <a:ext cx="2025997" cy="2104315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67C6D9E-6B23-4F96-9CEC-F970D3E96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72" r="5585" b="4"/>
          <a:stretch/>
        </p:blipFill>
        <p:spPr>
          <a:xfrm>
            <a:off x="6906174" y="396772"/>
            <a:ext cx="1866894" cy="1526795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8618" y="2103321"/>
            <a:ext cx="0" cy="1198281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9101" y="2483516"/>
            <a:ext cx="851300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5300716" y="4011903"/>
            <a:ext cx="1376794" cy="1387774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476" y="4579620"/>
            <a:ext cx="1353204" cy="56016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0E94B0D6-B1B6-4CED-9F8E-F16158AC4E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3" y="4429386"/>
            <a:ext cx="1617020" cy="5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4518" y="2232416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Extra Input for Pardo </a:t>
            </a:r>
            <a:r>
              <a:rPr lang="en-US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DoFn</a:t>
            </a: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Object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7179" y="2110029"/>
            <a:ext cx="29954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Side Inputs</a:t>
            </a:r>
          </a:p>
        </p:txBody>
      </p:sp>
    </p:spTree>
    <p:extLst>
      <p:ext uri="{BB962C8B-B14F-4D97-AF65-F5344CB8AC3E}">
        <p14:creationId xmlns:p14="http://schemas.microsoft.com/office/powerpoint/2010/main" val="2371071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09589" y="1424152"/>
            <a:ext cx="3970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Additional Outputs in Pardo transformation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7179" y="2110029"/>
            <a:ext cx="343472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Side Outputs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7D413-8D32-4B83-97EA-B8FCDC17BF90}"/>
              </a:ext>
            </a:extLst>
          </p:cNvPr>
          <p:cNvSpPr txBox="1"/>
          <p:nvPr/>
        </p:nvSpPr>
        <p:spPr>
          <a:xfrm>
            <a:off x="4834368" y="205287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</a:rPr>
              <a:t>Output1 – Customers that live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</a:rPr>
              <a:t>Newyork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</a:rPr>
              <a:t> 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33ED8-03B1-4D28-8110-5CA8EF0C36D0}"/>
              </a:ext>
            </a:extLst>
          </p:cNvPr>
          <p:cNvSpPr txBox="1"/>
          <p:nvPr/>
        </p:nvSpPr>
        <p:spPr>
          <a:xfrm>
            <a:off x="4834368" y="23796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</a:rPr>
              <a:t>Output2 – Customers that live other cities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DA8FF-C8BB-4D51-B2EE-1A154136609D}"/>
              </a:ext>
            </a:extLst>
          </p:cNvPr>
          <p:cNvSpPr txBox="1"/>
          <p:nvPr/>
        </p:nvSpPr>
        <p:spPr>
          <a:xfrm>
            <a:off x="4834368" y="26859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</a:rPr>
              <a:t>Output3 – Customers whose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</a:rPr>
              <a:t>name starts with J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595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906556" y="109161"/>
            <a:ext cx="5713120" cy="51435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7CC69E9-BE3F-4688-B06D-3769AA509DC5}"/>
              </a:ext>
            </a:extLst>
          </p:cNvPr>
          <p:cNvGrpSpPr/>
          <p:nvPr/>
        </p:nvGrpSpPr>
        <p:grpSpPr>
          <a:xfrm>
            <a:off x="2523711" y="565681"/>
            <a:ext cx="4868462" cy="2882687"/>
            <a:chOff x="2549471" y="867905"/>
            <a:chExt cx="4868462" cy="288268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263BD3-CC29-4713-B555-6544158F5E45}"/>
                </a:ext>
              </a:extLst>
            </p:cNvPr>
            <p:cNvCxnSpPr>
              <a:cxnSpLocks/>
            </p:cNvCxnSpPr>
            <p:nvPr/>
          </p:nvCxnSpPr>
          <p:spPr>
            <a:xfrm>
              <a:off x="2549471" y="867905"/>
              <a:ext cx="0" cy="288268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98D512-F2C2-40F5-BCCB-52BB98708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9471" y="3719741"/>
              <a:ext cx="4868462" cy="3085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73CD105-929B-4514-B4EC-CA7D5682CEAD}"/>
                  </a:ext>
                </a:extLst>
              </p14:cNvPr>
              <p14:cNvContentPartPr/>
              <p14:nvPr/>
            </p14:nvContentPartPr>
            <p14:xfrm>
              <a:off x="7392173" y="33863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73CD105-929B-4514-B4EC-CA7D5682CE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3173" y="33773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0195D44-1D93-4F51-97D9-546E67AFCAF9}"/>
                  </a:ext>
                </a:extLst>
              </p14:cNvPr>
              <p14:cNvContentPartPr/>
              <p14:nvPr/>
            </p14:nvContentPartPr>
            <p14:xfrm>
              <a:off x="7128653" y="341715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0195D44-1D93-4F51-97D9-546E67AFCA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9653" y="34081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3E437E35-6F91-423D-B6EF-D4F1BA1831DC}"/>
              </a:ext>
            </a:extLst>
          </p:cNvPr>
          <p:cNvGrpSpPr/>
          <p:nvPr/>
        </p:nvGrpSpPr>
        <p:grpSpPr>
          <a:xfrm>
            <a:off x="7128653" y="3494557"/>
            <a:ext cx="294840" cy="115920"/>
            <a:chOff x="7128653" y="3494557"/>
            <a:chExt cx="29484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83B5BF-597A-40A3-B829-04BB9532B72B}"/>
                    </a:ext>
                  </a:extLst>
                </p14:cNvPr>
                <p14:cNvContentPartPr/>
                <p14:nvPr/>
              </p14:nvContentPartPr>
              <p14:xfrm>
                <a:off x="7420253" y="3494557"/>
                <a:ext cx="324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83B5BF-597A-40A3-B829-04BB9532B7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11253" y="3485557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DC9AEB-073F-43CA-9026-58C5F22D39BE}"/>
                    </a:ext>
                  </a:extLst>
                </p14:cNvPr>
                <p14:cNvContentPartPr/>
                <p14:nvPr/>
              </p14:nvContentPartPr>
              <p14:xfrm>
                <a:off x="7128653" y="3510037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DC9AEB-073F-43CA-9026-58C5F22D39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9653" y="35010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7DFE45-0B9C-43AD-8F7E-9E0A35DBB7A6}"/>
                    </a:ext>
                  </a:extLst>
                </p14:cNvPr>
                <p14:cNvContentPartPr/>
                <p14:nvPr/>
              </p14:nvContentPartPr>
              <p14:xfrm>
                <a:off x="7370933" y="3603637"/>
                <a:ext cx="5760" cy="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7DFE45-0B9C-43AD-8F7E-9E0A35DBB7A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61933" y="3594637"/>
                  <a:ext cx="2340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5370EEB3-6448-46BD-85CB-C665146E9223}"/>
              </a:ext>
            </a:extLst>
          </p:cNvPr>
          <p:cNvSpPr txBox="1"/>
          <p:nvPr/>
        </p:nvSpPr>
        <p:spPr>
          <a:xfrm>
            <a:off x="5802234" y="3524289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10:10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0D6E1EF-9ADC-4C27-AB40-02F85476FDE4}"/>
              </a:ext>
            </a:extLst>
          </p:cNvPr>
          <p:cNvSpPr txBox="1"/>
          <p:nvPr/>
        </p:nvSpPr>
        <p:spPr>
          <a:xfrm>
            <a:off x="4423793" y="3530824"/>
            <a:ext cx="608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10:15</a:t>
            </a:r>
          </a:p>
          <a:p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F5B0A-13E3-4C3E-8733-10D27A961E34}"/>
              </a:ext>
            </a:extLst>
          </p:cNvPr>
          <p:cNvSpPr txBox="1"/>
          <p:nvPr/>
        </p:nvSpPr>
        <p:spPr>
          <a:xfrm>
            <a:off x="6835539" y="3510397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10:05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6E721F-51C1-4515-A9EF-C7A9606E8347}"/>
              </a:ext>
            </a:extLst>
          </p:cNvPr>
          <p:cNvGrpSpPr/>
          <p:nvPr/>
        </p:nvGrpSpPr>
        <p:grpSpPr>
          <a:xfrm>
            <a:off x="6998826" y="1580172"/>
            <a:ext cx="508569" cy="605835"/>
            <a:chOff x="6835540" y="1579418"/>
            <a:chExt cx="508569" cy="60583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DCBE9-5357-403F-81F8-710C88EDDFBA}"/>
                </a:ext>
              </a:extLst>
            </p:cNvPr>
            <p:cNvSpPr/>
            <p:nvPr/>
          </p:nvSpPr>
          <p:spPr>
            <a:xfrm>
              <a:off x="6846563" y="1828792"/>
              <a:ext cx="497546" cy="3564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609EAD-3878-445B-A5CC-0FCE68FA0C0F}"/>
                </a:ext>
              </a:extLst>
            </p:cNvPr>
            <p:cNvSpPr/>
            <p:nvPr/>
          </p:nvSpPr>
          <p:spPr>
            <a:xfrm>
              <a:off x="6835540" y="1579418"/>
              <a:ext cx="497546" cy="2501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</a:rPr>
                <a:t>10:02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41CA52-2940-48B7-8886-DAB5CDDECAFB}"/>
              </a:ext>
            </a:extLst>
          </p:cNvPr>
          <p:cNvGrpSpPr/>
          <p:nvPr/>
        </p:nvGrpSpPr>
        <p:grpSpPr>
          <a:xfrm>
            <a:off x="6378341" y="1593779"/>
            <a:ext cx="508569" cy="605835"/>
            <a:chOff x="6835540" y="1579418"/>
            <a:chExt cx="508569" cy="60583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B6779E5-64E6-46C8-A221-87F7D6F40A43}"/>
                </a:ext>
              </a:extLst>
            </p:cNvPr>
            <p:cNvSpPr/>
            <p:nvPr/>
          </p:nvSpPr>
          <p:spPr>
            <a:xfrm>
              <a:off x="6846563" y="1828792"/>
              <a:ext cx="497546" cy="3564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8DF6A8-FDA7-46CC-A6EC-31CD61B8FEC9}"/>
                </a:ext>
              </a:extLst>
            </p:cNvPr>
            <p:cNvSpPr/>
            <p:nvPr/>
          </p:nvSpPr>
          <p:spPr>
            <a:xfrm>
              <a:off x="6835540" y="1579418"/>
              <a:ext cx="497546" cy="2501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</a:rPr>
                <a:t>10:04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8736EE-E1B3-445E-890E-DE483047B981}"/>
              </a:ext>
            </a:extLst>
          </p:cNvPr>
          <p:cNvCxnSpPr>
            <a:cxnSpLocks/>
          </p:cNvCxnSpPr>
          <p:nvPr/>
        </p:nvCxnSpPr>
        <p:spPr>
          <a:xfrm>
            <a:off x="6073870" y="565681"/>
            <a:ext cx="65673" cy="285147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29A2BEE-6BD1-41D6-A3E6-6B9910D3B3B5}"/>
              </a:ext>
            </a:extLst>
          </p:cNvPr>
          <p:cNvGrpSpPr/>
          <p:nvPr/>
        </p:nvGrpSpPr>
        <p:grpSpPr>
          <a:xfrm>
            <a:off x="5196869" y="1580172"/>
            <a:ext cx="508569" cy="605835"/>
            <a:chOff x="6835540" y="1579418"/>
            <a:chExt cx="508569" cy="60583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6BB4FDB-CFDC-4D1C-898A-0247BF655EB4}"/>
                </a:ext>
              </a:extLst>
            </p:cNvPr>
            <p:cNvSpPr/>
            <p:nvPr/>
          </p:nvSpPr>
          <p:spPr>
            <a:xfrm>
              <a:off x="6846563" y="1828792"/>
              <a:ext cx="497546" cy="3564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0D5E71-9855-4B35-B8BF-D47F33261C07}"/>
                </a:ext>
              </a:extLst>
            </p:cNvPr>
            <p:cNvSpPr/>
            <p:nvPr/>
          </p:nvSpPr>
          <p:spPr>
            <a:xfrm>
              <a:off x="6835540" y="1579418"/>
              <a:ext cx="497546" cy="2501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</a:rPr>
                <a:t>10:07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B3672C-BA80-44A6-ABCE-056372EAF6EE}"/>
              </a:ext>
            </a:extLst>
          </p:cNvPr>
          <p:cNvGrpSpPr/>
          <p:nvPr/>
        </p:nvGrpSpPr>
        <p:grpSpPr>
          <a:xfrm>
            <a:off x="4556846" y="1593779"/>
            <a:ext cx="516733" cy="605835"/>
            <a:chOff x="6835540" y="1579418"/>
            <a:chExt cx="516733" cy="60583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06E4E11-C29C-4C18-A666-E66513E6021C}"/>
                </a:ext>
              </a:extLst>
            </p:cNvPr>
            <p:cNvSpPr/>
            <p:nvPr/>
          </p:nvSpPr>
          <p:spPr>
            <a:xfrm>
              <a:off x="6854727" y="1828792"/>
              <a:ext cx="497546" cy="3564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4F1728C-08CF-4BC5-B5AE-A6F99B6FEA27}"/>
                </a:ext>
              </a:extLst>
            </p:cNvPr>
            <p:cNvSpPr/>
            <p:nvPr/>
          </p:nvSpPr>
          <p:spPr>
            <a:xfrm>
              <a:off x="6835540" y="1579418"/>
              <a:ext cx="497546" cy="2501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</a:rPr>
                <a:t>10:06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EEA1731-C4FC-42FB-BBB1-393EB7496AB0}"/>
              </a:ext>
            </a:extLst>
          </p:cNvPr>
          <p:cNvGrpSpPr/>
          <p:nvPr/>
        </p:nvGrpSpPr>
        <p:grpSpPr>
          <a:xfrm>
            <a:off x="-783901" y="1965915"/>
            <a:ext cx="508569" cy="605835"/>
            <a:chOff x="6835540" y="1579418"/>
            <a:chExt cx="508569" cy="60583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5BC491F-10F8-4EC1-BB5A-2665D55D3A6E}"/>
                </a:ext>
              </a:extLst>
            </p:cNvPr>
            <p:cNvSpPr/>
            <p:nvPr/>
          </p:nvSpPr>
          <p:spPr>
            <a:xfrm>
              <a:off x="6846563" y="1828792"/>
              <a:ext cx="497546" cy="3564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1B4FA3-3F2D-4D14-9F80-3A44E56F30C7}"/>
                </a:ext>
              </a:extLst>
            </p:cNvPr>
            <p:cNvSpPr/>
            <p:nvPr/>
          </p:nvSpPr>
          <p:spPr>
            <a:xfrm>
              <a:off x="6835540" y="1579418"/>
              <a:ext cx="497546" cy="2501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</a:rPr>
                <a:t>10:03</a:t>
              </a:r>
            </a:p>
          </p:txBody>
        </p:sp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825F62F1-0320-4FD4-BCDD-471BA9C9AADA}"/>
              </a:ext>
            </a:extLst>
          </p:cNvPr>
          <p:cNvSpPr/>
          <p:nvPr/>
        </p:nvSpPr>
        <p:spPr>
          <a:xfrm>
            <a:off x="6395596" y="784103"/>
            <a:ext cx="1154654" cy="4364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E15DF8-55A4-491F-B5E2-C5B6A8C17BC8}"/>
              </a:ext>
            </a:extLst>
          </p:cNvPr>
          <p:cNvCxnSpPr>
            <a:cxnSpLocks/>
          </p:cNvCxnSpPr>
          <p:nvPr/>
        </p:nvCxnSpPr>
        <p:spPr>
          <a:xfrm>
            <a:off x="4366262" y="674726"/>
            <a:ext cx="57531" cy="277364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BE5530-71F8-4EE4-9934-2BF8CBA5BDA9}"/>
              </a:ext>
            </a:extLst>
          </p:cNvPr>
          <p:cNvSpPr txBox="1"/>
          <p:nvPr/>
        </p:nvSpPr>
        <p:spPr>
          <a:xfrm>
            <a:off x="2508210" y="4146211"/>
            <a:ext cx="502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13" normalizeH="0" baseline="0" noProof="0" dirty="0">
                <a:ln>
                  <a:noFill/>
                </a:ln>
                <a:solidFill>
                  <a:srgbClr val="151540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By Default, late e</a:t>
            </a:r>
            <a:r>
              <a:rPr lang="en-US" sz="2000" b="1" spc="113" dirty="0" err="1">
                <a:solidFill>
                  <a:srgbClr val="15154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lements</a:t>
            </a:r>
            <a:r>
              <a:rPr lang="en-US" sz="2000" b="1" spc="113" dirty="0">
                <a:solidFill>
                  <a:srgbClr val="15154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are dropped</a:t>
            </a:r>
            <a:endParaRPr kumimoji="0" lang="en-US" sz="2000" b="1" i="0" u="none" strike="noStrike" kern="1200" cap="none" spc="113" normalizeH="0" baseline="0" noProof="0" dirty="0">
              <a:ln>
                <a:noFill/>
              </a:ln>
              <a:solidFill>
                <a:srgbClr val="151540"/>
              </a:solidFill>
              <a:effectLst/>
              <a:uLnTx/>
              <a:uFillTx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9610AC-DCF9-48B7-8EF3-3BDA92062C33}"/>
              </a:ext>
            </a:extLst>
          </p:cNvPr>
          <p:cNvGrpSpPr/>
          <p:nvPr/>
        </p:nvGrpSpPr>
        <p:grpSpPr>
          <a:xfrm>
            <a:off x="6139543" y="163554"/>
            <a:ext cx="1608364" cy="300082"/>
            <a:chOff x="6139543" y="163554"/>
            <a:chExt cx="1608364" cy="30008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85192BB-A1E5-4499-A984-43AAF68CCFBB}"/>
                </a:ext>
              </a:extLst>
            </p:cNvPr>
            <p:cNvCxnSpPr/>
            <p:nvPr/>
          </p:nvCxnSpPr>
          <p:spPr>
            <a:xfrm>
              <a:off x="6139543" y="424543"/>
              <a:ext cx="16083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00E007-982E-4D98-944E-261065DD100D}"/>
                </a:ext>
              </a:extLst>
            </p:cNvPr>
            <p:cNvSpPr txBox="1"/>
            <p:nvPr/>
          </p:nvSpPr>
          <p:spPr>
            <a:xfrm>
              <a:off x="6498771" y="163554"/>
              <a:ext cx="87216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Window1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5CCB09F-DF57-40E3-964E-CFD2C9F95E90}"/>
              </a:ext>
            </a:extLst>
          </p:cNvPr>
          <p:cNvGrpSpPr/>
          <p:nvPr/>
        </p:nvGrpSpPr>
        <p:grpSpPr>
          <a:xfrm>
            <a:off x="4395027" y="170825"/>
            <a:ext cx="1608364" cy="300082"/>
            <a:chOff x="6139543" y="163554"/>
            <a:chExt cx="1608364" cy="30008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B72ED18-1009-4435-8747-22DA533E85CF}"/>
                </a:ext>
              </a:extLst>
            </p:cNvPr>
            <p:cNvCxnSpPr/>
            <p:nvPr/>
          </p:nvCxnSpPr>
          <p:spPr>
            <a:xfrm>
              <a:off x="6139543" y="424543"/>
              <a:ext cx="16083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EC2DEE-A8DC-45E2-850E-828750A8D783}"/>
                </a:ext>
              </a:extLst>
            </p:cNvPr>
            <p:cNvSpPr txBox="1"/>
            <p:nvPr/>
          </p:nvSpPr>
          <p:spPr>
            <a:xfrm>
              <a:off x="6498771" y="163554"/>
              <a:ext cx="87216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Window2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03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-0.04321 L 0.45121 -0.0694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451233" y="130131"/>
            <a:ext cx="5713120" cy="51435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7CC69E9-BE3F-4688-B06D-3769AA509DC5}"/>
              </a:ext>
            </a:extLst>
          </p:cNvPr>
          <p:cNvGrpSpPr/>
          <p:nvPr/>
        </p:nvGrpSpPr>
        <p:grpSpPr>
          <a:xfrm>
            <a:off x="2523711" y="565681"/>
            <a:ext cx="4868462" cy="2882687"/>
            <a:chOff x="2549471" y="867905"/>
            <a:chExt cx="4868462" cy="288268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263BD3-CC29-4713-B555-6544158F5E45}"/>
                </a:ext>
              </a:extLst>
            </p:cNvPr>
            <p:cNvCxnSpPr>
              <a:cxnSpLocks/>
            </p:cNvCxnSpPr>
            <p:nvPr/>
          </p:nvCxnSpPr>
          <p:spPr>
            <a:xfrm>
              <a:off x="2549471" y="867905"/>
              <a:ext cx="0" cy="288268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98D512-F2C2-40F5-BCCB-52BB98708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9471" y="3719741"/>
              <a:ext cx="4868462" cy="3085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73CD105-929B-4514-B4EC-CA7D5682CEAD}"/>
                  </a:ext>
                </a:extLst>
              </p14:cNvPr>
              <p14:cNvContentPartPr/>
              <p14:nvPr/>
            </p14:nvContentPartPr>
            <p14:xfrm>
              <a:off x="7392173" y="33863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73CD105-929B-4514-B4EC-CA7D5682CE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3533" y="33773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0195D44-1D93-4F51-97D9-546E67AFCAF9}"/>
                  </a:ext>
                </a:extLst>
              </p14:cNvPr>
              <p14:cNvContentPartPr/>
              <p14:nvPr/>
            </p14:nvContentPartPr>
            <p14:xfrm>
              <a:off x="7128653" y="341715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0195D44-1D93-4F51-97D9-546E67AFCA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0013" y="34081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3E437E35-6F91-423D-B6EF-D4F1BA1831DC}"/>
              </a:ext>
            </a:extLst>
          </p:cNvPr>
          <p:cNvGrpSpPr/>
          <p:nvPr/>
        </p:nvGrpSpPr>
        <p:grpSpPr>
          <a:xfrm>
            <a:off x="7128653" y="3494557"/>
            <a:ext cx="294840" cy="115920"/>
            <a:chOff x="7128653" y="3494557"/>
            <a:chExt cx="29484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83B5BF-597A-40A3-B829-04BB9532B72B}"/>
                    </a:ext>
                  </a:extLst>
                </p14:cNvPr>
                <p14:cNvContentPartPr/>
                <p14:nvPr/>
              </p14:nvContentPartPr>
              <p14:xfrm>
                <a:off x="7420253" y="3494557"/>
                <a:ext cx="324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83B5BF-597A-40A3-B829-04BB9532B7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1613" y="3485557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DC9AEB-073F-43CA-9026-58C5F22D39BE}"/>
                    </a:ext>
                  </a:extLst>
                </p14:cNvPr>
                <p14:cNvContentPartPr/>
                <p14:nvPr/>
              </p14:nvContentPartPr>
              <p14:xfrm>
                <a:off x="7128653" y="3510037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DC9AEB-073F-43CA-9026-58C5F22D39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20013" y="3501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7DFE45-0B9C-43AD-8F7E-9E0A35DBB7A6}"/>
                    </a:ext>
                  </a:extLst>
                </p14:cNvPr>
                <p14:cNvContentPartPr/>
                <p14:nvPr/>
              </p14:nvContentPartPr>
              <p14:xfrm>
                <a:off x="7370933" y="3603637"/>
                <a:ext cx="5760" cy="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7DFE45-0B9C-43AD-8F7E-9E0A35DBB7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61933" y="3594637"/>
                  <a:ext cx="2340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5370EEB3-6448-46BD-85CB-C665146E9223}"/>
              </a:ext>
            </a:extLst>
          </p:cNvPr>
          <p:cNvSpPr txBox="1"/>
          <p:nvPr/>
        </p:nvSpPr>
        <p:spPr>
          <a:xfrm>
            <a:off x="6073870" y="3524289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10:10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0D6E1EF-9ADC-4C27-AB40-02F85476FDE4}"/>
              </a:ext>
            </a:extLst>
          </p:cNvPr>
          <p:cNvSpPr txBox="1"/>
          <p:nvPr/>
        </p:nvSpPr>
        <p:spPr>
          <a:xfrm>
            <a:off x="4423793" y="3530824"/>
            <a:ext cx="608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10:00</a:t>
            </a:r>
          </a:p>
          <a:p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F5B0A-13E3-4C3E-8733-10D27A961E34}"/>
              </a:ext>
            </a:extLst>
          </p:cNvPr>
          <p:cNvSpPr txBox="1"/>
          <p:nvPr/>
        </p:nvSpPr>
        <p:spPr>
          <a:xfrm>
            <a:off x="6835539" y="3510397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10:15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239167-54F2-47D7-A749-605FE2F41531}"/>
              </a:ext>
            </a:extLst>
          </p:cNvPr>
          <p:cNvSpPr txBox="1"/>
          <p:nvPr/>
        </p:nvSpPr>
        <p:spPr>
          <a:xfrm>
            <a:off x="5300433" y="3529126"/>
            <a:ext cx="608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10:05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6E721F-51C1-4515-A9EF-C7A9606E8347}"/>
              </a:ext>
            </a:extLst>
          </p:cNvPr>
          <p:cNvGrpSpPr/>
          <p:nvPr/>
        </p:nvGrpSpPr>
        <p:grpSpPr>
          <a:xfrm>
            <a:off x="6998826" y="1580172"/>
            <a:ext cx="508569" cy="605835"/>
            <a:chOff x="6835540" y="1579418"/>
            <a:chExt cx="508569" cy="60583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DCBE9-5357-403F-81F8-710C88EDDFBA}"/>
                </a:ext>
              </a:extLst>
            </p:cNvPr>
            <p:cNvSpPr/>
            <p:nvPr/>
          </p:nvSpPr>
          <p:spPr>
            <a:xfrm>
              <a:off x="6846563" y="1828792"/>
              <a:ext cx="497546" cy="3564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609EAD-3878-445B-A5CC-0FCE68FA0C0F}"/>
                </a:ext>
              </a:extLst>
            </p:cNvPr>
            <p:cNvSpPr/>
            <p:nvPr/>
          </p:nvSpPr>
          <p:spPr>
            <a:xfrm>
              <a:off x="6835540" y="1579418"/>
              <a:ext cx="497546" cy="2501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</a:rPr>
                <a:t>10:02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41CA52-2940-48B7-8886-DAB5CDDECAFB}"/>
              </a:ext>
            </a:extLst>
          </p:cNvPr>
          <p:cNvGrpSpPr/>
          <p:nvPr/>
        </p:nvGrpSpPr>
        <p:grpSpPr>
          <a:xfrm>
            <a:off x="6378341" y="1593779"/>
            <a:ext cx="508569" cy="605835"/>
            <a:chOff x="6835540" y="1579418"/>
            <a:chExt cx="508569" cy="60583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B6779E5-64E6-46C8-A221-87F7D6F40A43}"/>
                </a:ext>
              </a:extLst>
            </p:cNvPr>
            <p:cNvSpPr/>
            <p:nvPr/>
          </p:nvSpPr>
          <p:spPr>
            <a:xfrm>
              <a:off x="6846563" y="1828792"/>
              <a:ext cx="497546" cy="3564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8DF6A8-FDA7-46CC-A6EC-31CD61B8FEC9}"/>
                </a:ext>
              </a:extLst>
            </p:cNvPr>
            <p:cNvSpPr/>
            <p:nvPr/>
          </p:nvSpPr>
          <p:spPr>
            <a:xfrm>
              <a:off x="6835540" y="1579418"/>
              <a:ext cx="497546" cy="2501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</a:rPr>
                <a:t>10:04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8736EE-E1B3-445E-890E-DE483047B981}"/>
              </a:ext>
            </a:extLst>
          </p:cNvPr>
          <p:cNvCxnSpPr>
            <a:cxnSpLocks/>
          </p:cNvCxnSpPr>
          <p:nvPr/>
        </p:nvCxnSpPr>
        <p:spPr>
          <a:xfrm>
            <a:off x="6073870" y="565681"/>
            <a:ext cx="65673" cy="28826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29A2BEE-6BD1-41D6-A3E6-6B9910D3B3B5}"/>
              </a:ext>
            </a:extLst>
          </p:cNvPr>
          <p:cNvGrpSpPr/>
          <p:nvPr/>
        </p:nvGrpSpPr>
        <p:grpSpPr>
          <a:xfrm>
            <a:off x="5196869" y="1580172"/>
            <a:ext cx="508569" cy="605835"/>
            <a:chOff x="6835540" y="1579418"/>
            <a:chExt cx="508569" cy="60583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6BB4FDB-CFDC-4D1C-898A-0247BF655EB4}"/>
                </a:ext>
              </a:extLst>
            </p:cNvPr>
            <p:cNvSpPr/>
            <p:nvPr/>
          </p:nvSpPr>
          <p:spPr>
            <a:xfrm>
              <a:off x="6846563" y="1828792"/>
              <a:ext cx="497546" cy="3564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0D5E71-9855-4B35-B8BF-D47F33261C07}"/>
                </a:ext>
              </a:extLst>
            </p:cNvPr>
            <p:cNvSpPr/>
            <p:nvPr/>
          </p:nvSpPr>
          <p:spPr>
            <a:xfrm>
              <a:off x="6835540" y="1579418"/>
              <a:ext cx="497546" cy="2501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</a:rPr>
                <a:t>10:07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B3672C-BA80-44A6-ABCE-056372EAF6EE}"/>
              </a:ext>
            </a:extLst>
          </p:cNvPr>
          <p:cNvGrpSpPr/>
          <p:nvPr/>
        </p:nvGrpSpPr>
        <p:grpSpPr>
          <a:xfrm>
            <a:off x="4556846" y="1593779"/>
            <a:ext cx="516733" cy="605835"/>
            <a:chOff x="6835540" y="1579418"/>
            <a:chExt cx="516733" cy="60583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06E4E11-C29C-4C18-A666-E66513E6021C}"/>
                </a:ext>
              </a:extLst>
            </p:cNvPr>
            <p:cNvSpPr/>
            <p:nvPr/>
          </p:nvSpPr>
          <p:spPr>
            <a:xfrm>
              <a:off x="6854727" y="1828792"/>
              <a:ext cx="497546" cy="3564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4F1728C-08CF-4BC5-B5AE-A6F99B6FEA27}"/>
                </a:ext>
              </a:extLst>
            </p:cNvPr>
            <p:cNvSpPr/>
            <p:nvPr/>
          </p:nvSpPr>
          <p:spPr>
            <a:xfrm>
              <a:off x="6835540" y="1579418"/>
              <a:ext cx="497546" cy="2501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</a:rPr>
                <a:t>10:06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EEA1731-C4FC-42FB-BBB1-393EB7496AB0}"/>
              </a:ext>
            </a:extLst>
          </p:cNvPr>
          <p:cNvGrpSpPr/>
          <p:nvPr/>
        </p:nvGrpSpPr>
        <p:grpSpPr>
          <a:xfrm>
            <a:off x="-783901" y="1965915"/>
            <a:ext cx="508569" cy="605835"/>
            <a:chOff x="6835540" y="1579418"/>
            <a:chExt cx="508569" cy="60583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5BC491F-10F8-4EC1-BB5A-2665D55D3A6E}"/>
                </a:ext>
              </a:extLst>
            </p:cNvPr>
            <p:cNvSpPr/>
            <p:nvPr/>
          </p:nvSpPr>
          <p:spPr>
            <a:xfrm>
              <a:off x="6846563" y="1828792"/>
              <a:ext cx="497546" cy="3564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1B4FA3-3F2D-4D14-9F80-3A44E56F30C7}"/>
                </a:ext>
              </a:extLst>
            </p:cNvPr>
            <p:cNvSpPr/>
            <p:nvPr/>
          </p:nvSpPr>
          <p:spPr>
            <a:xfrm>
              <a:off x="6835540" y="1579418"/>
              <a:ext cx="497546" cy="2501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</a:rPr>
                <a:t>10:03</a:t>
              </a:r>
            </a:p>
          </p:txBody>
        </p:sp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825F62F1-0320-4FD4-BCDD-471BA9C9AADA}"/>
              </a:ext>
            </a:extLst>
          </p:cNvPr>
          <p:cNvSpPr/>
          <p:nvPr/>
        </p:nvSpPr>
        <p:spPr>
          <a:xfrm>
            <a:off x="6395596" y="1035890"/>
            <a:ext cx="1154654" cy="4364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0C721F5-DE1C-45A6-93EE-A00361A705E3}"/>
              </a:ext>
            </a:extLst>
          </p:cNvPr>
          <p:cNvSpPr/>
          <p:nvPr/>
        </p:nvSpPr>
        <p:spPr>
          <a:xfrm>
            <a:off x="6395596" y="530570"/>
            <a:ext cx="1154654" cy="4364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18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E15DF8-55A4-491F-B5E2-C5B6A8C17BC8}"/>
              </a:ext>
            </a:extLst>
          </p:cNvPr>
          <p:cNvCxnSpPr>
            <a:cxnSpLocks/>
          </p:cNvCxnSpPr>
          <p:nvPr/>
        </p:nvCxnSpPr>
        <p:spPr>
          <a:xfrm>
            <a:off x="4366262" y="674726"/>
            <a:ext cx="57531" cy="277364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C6C882-5C24-4E62-B792-4B3BCD3E74B5}"/>
              </a:ext>
            </a:extLst>
          </p:cNvPr>
          <p:cNvSpPr txBox="1"/>
          <p:nvPr/>
        </p:nvSpPr>
        <p:spPr>
          <a:xfrm>
            <a:off x="2406554" y="4268719"/>
            <a:ext cx="558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13" normalizeH="0" baseline="0" noProof="0" dirty="0">
                <a:ln>
                  <a:noFill/>
                </a:ln>
                <a:solidFill>
                  <a:srgbClr val="151540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When allowed lateness is set in windows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470F7A5-F5F1-4AAF-A7C6-51389D49B882}"/>
              </a:ext>
            </a:extLst>
          </p:cNvPr>
          <p:cNvGrpSpPr/>
          <p:nvPr/>
        </p:nvGrpSpPr>
        <p:grpSpPr>
          <a:xfrm>
            <a:off x="6139543" y="163554"/>
            <a:ext cx="1608364" cy="300082"/>
            <a:chOff x="6139543" y="163554"/>
            <a:chExt cx="1608364" cy="30008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C386ED5-84E4-4F08-8140-7C79D17E6D94}"/>
                </a:ext>
              </a:extLst>
            </p:cNvPr>
            <p:cNvCxnSpPr/>
            <p:nvPr/>
          </p:nvCxnSpPr>
          <p:spPr>
            <a:xfrm>
              <a:off x="6139543" y="424543"/>
              <a:ext cx="16083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3897EB5-1E27-46AC-BD5D-0E3BD6F01374}"/>
                </a:ext>
              </a:extLst>
            </p:cNvPr>
            <p:cNvSpPr txBox="1"/>
            <p:nvPr/>
          </p:nvSpPr>
          <p:spPr>
            <a:xfrm>
              <a:off x="6498771" y="163554"/>
              <a:ext cx="87216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Window1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710A776-E265-417E-9370-FC9E368995C2}"/>
              </a:ext>
            </a:extLst>
          </p:cNvPr>
          <p:cNvGrpSpPr/>
          <p:nvPr/>
        </p:nvGrpSpPr>
        <p:grpSpPr>
          <a:xfrm>
            <a:off x="4465506" y="140912"/>
            <a:ext cx="1608364" cy="300082"/>
            <a:chOff x="6139543" y="163554"/>
            <a:chExt cx="1608364" cy="30008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D8E7F35-165F-44CD-AA1D-28FB3EB93DA3}"/>
                </a:ext>
              </a:extLst>
            </p:cNvPr>
            <p:cNvCxnSpPr/>
            <p:nvPr/>
          </p:nvCxnSpPr>
          <p:spPr>
            <a:xfrm>
              <a:off x="6139543" y="424543"/>
              <a:ext cx="16083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20A74C-0DC1-4771-8AEF-7A558F518662}"/>
                </a:ext>
              </a:extLst>
            </p:cNvPr>
            <p:cNvSpPr txBox="1"/>
            <p:nvPr/>
          </p:nvSpPr>
          <p:spPr>
            <a:xfrm>
              <a:off x="6498771" y="163554"/>
              <a:ext cx="87216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Window2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2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17284E-7 L 0.47587 -0.0632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5" y="-3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587 -0.06327 L 0.47587 -0.06296 C 0.47604 -0.12161 0.47604 -0.17994 0.47674 -0.23827 C 0.47674 -0.24105 0.47726 -0.24321 0.4776 -0.2463 C 0.47917 -0.26605 0.4776 -0.25216 0.47934 -0.26574 C 0.47969 -0.26975 0.47986 -0.27469 0.48021 -0.27932 C 0.48038 -0.28148 0.4809 -0.28395 0.48108 -0.2858 C 0.4816 -0.29198 0.48142 -0.29907 0.48212 -0.30525 C 0.48229 -0.30741 0.48333 -0.31019 0.48385 -0.31266 C 0.4849 -0.32006 0.48559 -0.32654 0.48646 -0.33395 C 0.48681 -0.33519 0.48681 -0.33673 0.48733 -0.33796 C 0.49063 -0.34383 0.49427 -0.34938 0.49809 -0.35401 C 0.49983 -0.35586 0.50191 -0.35772 0.50347 -0.36019 C 0.50781 -0.3679 0.51181 -0.37562 0.51597 -0.38303 L 0.51962 -0.38889 L 0.52309 -0.39506 C 0.52396 -0.39661 0.52465 -0.39907 0.52587 -0.4 C 0.53004 -0.4037 0.52934 -0.40278 0.53385 -0.40772 C 0.53472 -0.40895 0.53559 -0.41019 0.53646 -0.41111 C 0.53646 -0.4108 0.54549 -0.41883 0.54722 -0.42068 C 0.54722 -0.42037 0.55434 -0.42654 0.55434 -0.42624 C 0.56094 -0.42963 0.55504 -0.42654 0.56337 -0.43303 C 0.56632 -0.43549 0.56771 -0.43457 0.57135 -0.43611 C 0.57222 -0.43642 0.57309 -0.43735 0.57396 -0.43766 C 0.58993 -0.44352 0.57326 -0.43611 0.58385 -0.44105 L 0.64097 -0.4392 C 0.6434 -0.4392 0.64566 -0.43796 0.64809 -0.43766 C 0.6559 -0.43642 0.67135 -0.43457 0.67135 -0.43426 C 0.67483 -0.43303 0.67847 -0.43056 0.68212 -0.42994 C 0.68472 -0.42932 0.6875 -0.4287 0.6901 -0.42809 C 0.69184 -0.42778 0.69358 -0.42685 0.69549 -0.42654 C 0.71823 -0.42253 0.6974 -0.42747 0.7151 -0.42377 C 0.71719 -0.42315 0.71927 -0.42253 0.72135 -0.42222 C 0.72813 -0.42068 0.7309 -0.42068 0.7375 -0.41883 C 0.73889 -0.41852 0.74045 -0.4179 0.74184 -0.41728 C 0.75278 -0.4142 0.75191 -0.41451 0.76146 -0.41266 C 0.76788 -0.40988 0.76302 -0.41173 0.77222 -0.40957 L 0.78472 -0.40617 C 0.8026 -0.40154 0.78229 -0.40741 0.79271 -0.4034 C 0.79427 -0.40247 0.8033 -0.4 0.80434 -0.4 C 0.80938 -0.39907 0.81458 -0.39877 0.81962 -0.39846 C 0.82604 -0.39445 0.81927 -0.39815 0.83212 -0.39506 C 0.83559 -0.39445 0.83924 -0.3929 0.84271 -0.39198 C 0.84514 -0.39136 0.84757 -0.39105 0.85 -0.39043 C 0.85347 -0.38951 0.85712 -0.38827 0.86059 -0.38796 L 0.875 -0.38395 C 0.88802 -0.3784 0.8941 -0.37624 0.90712 -0.36667 C 0.91007 -0.36451 0.91285 -0.35988 0.9151 -0.35586 C 0.91701 -0.35185 0.91892 -0.34877 0.92049 -0.34445 C 0.92153 -0.34136 0.92205 -0.33796 0.92309 -0.33519 C 0.9283 -0.32006 0.92431 -0.33982 0.93125 -0.31266 C 0.94427 -0.26173 0.9309 -0.31019 0.93559 -0.28735 C 0.93611 -0.28549 0.93698 -0.28303 0.9375 -0.28086 C 0.9382 -0.27716 0.93854 -0.27346 0.93924 -0.26975 C 0.94288 -0.25093 0.93993 -0.27624 0.94375 -0.23951 C 0.94497 -0.22654 0.94722 -0.2 0.94722 -0.19969 C 0.94757 -0.19352 0.94774 -0.18766 0.94809 -0.18117 C 0.94844 -0.17654 0.94913 -0.17253 0.94913 -0.16852 C 0.94913 -0.15803 0.94861 -0.14815 0.94809 -0.13827 C 0.94774 -0.13056 0.94635 -0.11574 0.94635 -0.11543 C 0.94601 -0.1037 0.94618 -0.09136 0.94549 -0.07963 C 0.94531 -0.07685 0.94427 -0.075 0.94375 -0.07284 C 0.9434 -0.0713 0.94306 -0.06975 0.94271 -0.06821 C 0.94184 -0.05401 0.94184 -0.05988 0.94184 -0.05062 L 0.94184 -0.05062 L 0.94184 -0.05062 L 0.93559 -0.04105 " pathEditMode="relative" rAng="0" ptsTypes="AAAAAAAAAAAAAAAAAAAAAAAAAAAAAAAAAAAAAAAAAAAAAAAAAAAAAAAAAAAAAAAAAAA">
                                      <p:cBhvr>
                                        <p:cTn id="3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63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9B7B10C-F3F6-3C40-9A01-BC1557556A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94565">
            <a:off x="949338" y="744346"/>
            <a:ext cx="1872346" cy="18723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9EE10A-9D51-E543-9DD8-C873349B2A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7486264" y="-610350"/>
            <a:ext cx="2002454" cy="1962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4A2893-F82F-7F40-B5A4-E29D836C2D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75006">
            <a:off x="4918273" y="581746"/>
            <a:ext cx="2061109" cy="20396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1D41AA-1A50-4D84-A69C-0079F22A891F}"/>
              </a:ext>
            </a:extLst>
          </p:cNvPr>
          <p:cNvSpPr txBox="1"/>
          <p:nvPr/>
        </p:nvSpPr>
        <p:spPr>
          <a:xfrm>
            <a:off x="1338248" y="1432272"/>
            <a:ext cx="125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mic Sans MS" panose="030F0702030302020204" pitchFamily="66" charset="0"/>
              </a:rPr>
              <a:t>Languages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BF373-7570-4422-A8AD-0D424F87ADE2}"/>
              </a:ext>
            </a:extLst>
          </p:cNvPr>
          <p:cNvSpPr txBox="1"/>
          <p:nvPr/>
        </p:nvSpPr>
        <p:spPr>
          <a:xfrm>
            <a:off x="5401502" y="1358863"/>
            <a:ext cx="125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mic Sans MS" panose="030F0702030302020204" pitchFamily="66" charset="0"/>
              </a:rPr>
              <a:t>Framework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5B88845-E57A-4ECA-8DE4-B311E95449D2}"/>
              </a:ext>
            </a:extLst>
          </p:cNvPr>
          <p:cNvGrpSpPr/>
          <p:nvPr/>
        </p:nvGrpSpPr>
        <p:grpSpPr>
          <a:xfrm>
            <a:off x="1084320" y="2675700"/>
            <a:ext cx="1639440" cy="1895760"/>
            <a:chOff x="1084320" y="2675700"/>
            <a:chExt cx="1639440" cy="189576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A59A1B2-63CD-45B4-9E55-439F5AD0EA21}"/>
                </a:ext>
              </a:extLst>
            </p:cNvPr>
            <p:cNvGrpSpPr/>
            <p:nvPr/>
          </p:nvGrpSpPr>
          <p:grpSpPr>
            <a:xfrm>
              <a:off x="1181880" y="2675700"/>
              <a:ext cx="1307520" cy="418320"/>
              <a:chOff x="1181880" y="2675700"/>
              <a:chExt cx="1307520" cy="4183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4E3C008F-2F85-4EB0-BB72-3C9C6BB34FFD}"/>
                      </a:ext>
                    </a:extLst>
                  </p14:cNvPr>
                  <p14:cNvContentPartPr/>
                  <p14:nvPr/>
                </p14:nvContentPartPr>
                <p14:xfrm>
                  <a:off x="1181880" y="2675700"/>
                  <a:ext cx="387360" cy="4183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4E3C008F-2F85-4EB0-BB72-3C9C6BB34FF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72880" y="2666700"/>
                    <a:ext cx="405000" cy="43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1D3FE26E-0E7C-4EE4-9D4E-0D36AD06D8A1}"/>
                      </a:ext>
                    </a:extLst>
                  </p14:cNvPr>
                  <p14:cNvContentPartPr/>
                  <p14:nvPr/>
                </p14:nvContentPartPr>
                <p14:xfrm>
                  <a:off x="1561320" y="2878020"/>
                  <a:ext cx="480960" cy="1774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1D3FE26E-0E7C-4EE4-9D4E-0D36AD06D8A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552680" y="2869020"/>
                    <a:ext cx="4986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0D5E87CE-D5B9-484C-9DD9-CAC2F6F24D8B}"/>
                      </a:ext>
                    </a:extLst>
                  </p14:cNvPr>
                  <p14:cNvContentPartPr/>
                  <p14:nvPr/>
                </p14:nvContentPartPr>
                <p14:xfrm>
                  <a:off x="2085840" y="2869020"/>
                  <a:ext cx="403560" cy="16920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0D5E87CE-D5B9-484C-9DD9-CAC2F6F24D8B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6840" y="2860020"/>
                    <a:ext cx="421200" cy="186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A808FFC-ADF7-4A8C-BEB8-9B10836C1B37}"/>
                </a:ext>
              </a:extLst>
            </p:cNvPr>
            <p:cNvGrpSpPr/>
            <p:nvPr/>
          </p:nvGrpSpPr>
          <p:grpSpPr>
            <a:xfrm>
              <a:off x="1084320" y="3260340"/>
              <a:ext cx="1639440" cy="1311120"/>
              <a:chOff x="1084320" y="3260340"/>
              <a:chExt cx="1639440" cy="13111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A8453E6A-0428-4830-8FB3-C4BEE7507183}"/>
                      </a:ext>
                    </a:extLst>
                  </p14:cNvPr>
                  <p14:cNvContentPartPr/>
                  <p14:nvPr/>
                </p14:nvContentPartPr>
                <p14:xfrm>
                  <a:off x="1204200" y="3303540"/>
                  <a:ext cx="153720" cy="5432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A8453E6A-0428-4830-8FB3-C4BEE750718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195560" y="3294900"/>
                    <a:ext cx="171360" cy="56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DB74A107-BB14-4CC3-BE7D-842F698F45BF}"/>
                      </a:ext>
                    </a:extLst>
                  </p14:cNvPr>
                  <p14:cNvContentPartPr/>
                  <p14:nvPr/>
                </p14:nvContentPartPr>
                <p14:xfrm>
                  <a:off x="1150200" y="3303900"/>
                  <a:ext cx="475200" cy="2044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DB74A107-BB14-4CC3-BE7D-842F698F45B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141200" y="3295260"/>
                    <a:ext cx="49284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482FED55-9EE3-4C5A-AE24-80E0541E10E3}"/>
                      </a:ext>
                    </a:extLst>
                  </p14:cNvPr>
                  <p14:cNvContentPartPr/>
                  <p14:nvPr/>
                </p14:nvContentPartPr>
                <p14:xfrm>
                  <a:off x="1514520" y="3383100"/>
                  <a:ext cx="324360" cy="6858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482FED55-9EE3-4C5A-AE24-80E0541E10E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505520" y="3374100"/>
                    <a:ext cx="342000" cy="70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1085226D-51C9-419F-8E9A-5275186ADE1F}"/>
                      </a:ext>
                    </a:extLst>
                  </p14:cNvPr>
                  <p14:cNvContentPartPr/>
                  <p14:nvPr/>
                </p14:nvContentPartPr>
                <p14:xfrm>
                  <a:off x="1958040" y="3276180"/>
                  <a:ext cx="97920" cy="2793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1085226D-51C9-419F-8E9A-5275186ADE1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949400" y="3267180"/>
                    <a:ext cx="11556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634F6992-B9DA-44EC-B2F6-35623042B3D4}"/>
                      </a:ext>
                    </a:extLst>
                  </p14:cNvPr>
                  <p14:cNvContentPartPr/>
                  <p14:nvPr/>
                </p14:nvContentPartPr>
                <p14:xfrm>
                  <a:off x="1939680" y="3360420"/>
                  <a:ext cx="278640" cy="6264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634F6992-B9DA-44EC-B2F6-35623042B3D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931040" y="3351420"/>
                    <a:ext cx="29628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65BDE6D5-2AF4-4855-BA4C-8F465FCC7541}"/>
                      </a:ext>
                    </a:extLst>
                  </p14:cNvPr>
                  <p14:cNvContentPartPr/>
                  <p14:nvPr/>
                </p14:nvContentPartPr>
                <p14:xfrm>
                  <a:off x="2142000" y="3260340"/>
                  <a:ext cx="202680" cy="26892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65BDE6D5-2AF4-4855-BA4C-8F465FCC754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33360" y="3251700"/>
                    <a:ext cx="220320" cy="28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4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EA0477D1-8EBA-4B0C-B260-0E149428CCC5}"/>
                      </a:ext>
                    </a:extLst>
                  </p14:cNvPr>
                  <p14:cNvContentPartPr/>
                  <p14:nvPr/>
                </p14:nvContentPartPr>
                <p14:xfrm>
                  <a:off x="2389320" y="3381660"/>
                  <a:ext cx="121680" cy="11880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EA0477D1-8EBA-4B0C-B260-0E149428CCC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380680" y="3373020"/>
                    <a:ext cx="13932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6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B2F7527D-B144-43F7-8896-1D312801FE52}"/>
                      </a:ext>
                    </a:extLst>
                  </p14:cNvPr>
                  <p14:cNvContentPartPr/>
                  <p14:nvPr/>
                </p14:nvContentPartPr>
                <p14:xfrm>
                  <a:off x="2502360" y="3359700"/>
                  <a:ext cx="221400" cy="24552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B2F7527D-B144-43F7-8896-1D312801FE52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493720" y="3351060"/>
                    <a:ext cx="23904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8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AE03885D-7473-48F6-B3C8-BEDC05EE74CE}"/>
                      </a:ext>
                    </a:extLst>
                  </p14:cNvPr>
                  <p14:cNvContentPartPr/>
                  <p14:nvPr/>
                </p14:nvContentPartPr>
                <p14:xfrm>
                  <a:off x="1084320" y="3988980"/>
                  <a:ext cx="354960" cy="58248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AE03885D-7473-48F6-B3C8-BEDC05EE74C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75680" y="3979980"/>
                    <a:ext cx="372600" cy="60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0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7522E629-DC99-42C1-ACAF-258F899C93CE}"/>
                      </a:ext>
                    </a:extLst>
                  </p14:cNvPr>
                  <p14:cNvContentPartPr/>
                  <p14:nvPr/>
                </p14:nvContentPartPr>
                <p14:xfrm>
                  <a:off x="1521360" y="4256100"/>
                  <a:ext cx="168840" cy="17964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7522E629-DC99-42C1-ACAF-258F899C93C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512360" y="4247100"/>
                    <a:ext cx="186480" cy="197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C059AD8-D477-4DE7-90F4-3D31999086EE}"/>
              </a:ext>
            </a:extLst>
          </p:cNvPr>
          <p:cNvGrpSpPr/>
          <p:nvPr/>
        </p:nvGrpSpPr>
        <p:grpSpPr>
          <a:xfrm>
            <a:off x="5235120" y="2338020"/>
            <a:ext cx="3616200" cy="2618640"/>
            <a:chOff x="5235120" y="2338020"/>
            <a:chExt cx="3616200" cy="261864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9863E71-7A1C-4B63-AAB3-3F7052FE9B4F}"/>
                </a:ext>
              </a:extLst>
            </p:cNvPr>
            <p:cNvGrpSpPr/>
            <p:nvPr/>
          </p:nvGrpSpPr>
          <p:grpSpPr>
            <a:xfrm>
              <a:off x="5428080" y="2482740"/>
              <a:ext cx="1296360" cy="776520"/>
              <a:chOff x="5428080" y="2482740"/>
              <a:chExt cx="1296360" cy="7765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2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C567B91-5847-411B-9D0B-B4205EE93BDD}"/>
                      </a:ext>
                    </a:extLst>
                  </p14:cNvPr>
                  <p14:cNvContentPartPr/>
                  <p14:nvPr/>
                </p14:nvContentPartPr>
                <p14:xfrm>
                  <a:off x="5428080" y="2482740"/>
                  <a:ext cx="217080" cy="3718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BC567B91-5847-411B-9D0B-B4205EE93BD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19440" y="2474100"/>
                    <a:ext cx="234720" cy="38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4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D208D6BD-92EF-47E1-881B-3873CE48D08B}"/>
                      </a:ext>
                    </a:extLst>
                  </p14:cNvPr>
                  <p14:cNvContentPartPr/>
                  <p14:nvPr/>
                </p14:nvContentPartPr>
                <p14:xfrm>
                  <a:off x="5627520" y="2697660"/>
                  <a:ext cx="132840" cy="56160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D208D6BD-92EF-47E1-881B-3873CE48D08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618520" y="2688660"/>
                    <a:ext cx="150480" cy="57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6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40543DAC-8A6E-4D43-98D0-7A3CBDF92E12}"/>
                      </a:ext>
                    </a:extLst>
                  </p14:cNvPr>
                  <p14:cNvContentPartPr/>
                  <p14:nvPr/>
                </p14:nvContentPartPr>
                <p14:xfrm>
                  <a:off x="5734440" y="2661660"/>
                  <a:ext cx="194400" cy="22464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40543DAC-8A6E-4D43-98D0-7A3CBDF92E12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725800" y="2653020"/>
                    <a:ext cx="21204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8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C60D1B58-C0D1-43BB-92B0-B628BBC9B774}"/>
                      </a:ext>
                    </a:extLst>
                  </p14:cNvPr>
                  <p14:cNvContentPartPr/>
                  <p14:nvPr/>
                </p14:nvContentPartPr>
                <p14:xfrm>
                  <a:off x="5965560" y="2694780"/>
                  <a:ext cx="132840" cy="19800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C60D1B58-C0D1-43BB-92B0-B628BBC9B774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956560" y="2686140"/>
                    <a:ext cx="15048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0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873FE23D-0817-41CD-93CF-D77C45EC8F77}"/>
                      </a:ext>
                    </a:extLst>
                  </p14:cNvPr>
                  <p14:cNvContentPartPr/>
                  <p14:nvPr/>
                </p14:nvContentPartPr>
                <p14:xfrm>
                  <a:off x="6153840" y="2637180"/>
                  <a:ext cx="194760" cy="21672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873FE23D-0817-41CD-93CF-D77C45EC8F7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144840" y="2628540"/>
                    <a:ext cx="21240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2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D8481A2F-0DA0-4A31-817C-96D77200833D}"/>
                      </a:ext>
                    </a:extLst>
                  </p14:cNvPr>
                  <p14:cNvContentPartPr/>
                  <p14:nvPr/>
                </p14:nvContentPartPr>
                <p14:xfrm>
                  <a:off x="6353280" y="2593260"/>
                  <a:ext cx="371160" cy="24552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D8481A2F-0DA0-4A31-817C-96D77200833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344280" y="2584620"/>
                    <a:ext cx="388800" cy="263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502D50F-3525-4BD5-AAA0-60A30D4454AE}"/>
                </a:ext>
              </a:extLst>
            </p:cNvPr>
            <p:cNvGrpSpPr/>
            <p:nvPr/>
          </p:nvGrpSpPr>
          <p:grpSpPr>
            <a:xfrm>
              <a:off x="5235120" y="3193740"/>
              <a:ext cx="2841480" cy="1762920"/>
              <a:chOff x="5235120" y="3193740"/>
              <a:chExt cx="2841480" cy="17629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4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3A49589F-90B4-4B9B-8994-6989EFFB5739}"/>
                      </a:ext>
                    </a:extLst>
                  </p14:cNvPr>
                  <p14:cNvContentPartPr/>
                  <p14:nvPr/>
                </p14:nvContentPartPr>
                <p14:xfrm>
                  <a:off x="5416560" y="3193740"/>
                  <a:ext cx="158400" cy="36144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3A49589F-90B4-4B9B-8994-6989EFFB573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407560" y="3184740"/>
                    <a:ext cx="176040" cy="37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629385D9-6E90-4AA6-888B-59D1D807BB21}"/>
                      </a:ext>
                    </a:extLst>
                  </p14:cNvPr>
                  <p14:cNvContentPartPr/>
                  <p14:nvPr/>
                </p14:nvContentPartPr>
                <p14:xfrm>
                  <a:off x="5445000" y="3220380"/>
                  <a:ext cx="183960" cy="1407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629385D9-6E90-4AA6-888B-59D1D807BB21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436000" y="3211740"/>
                    <a:ext cx="20160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1B35316D-154F-4C34-B193-46921D5B4634}"/>
                      </a:ext>
                    </a:extLst>
                  </p14:cNvPr>
                  <p14:cNvContentPartPr/>
                  <p14:nvPr/>
                </p14:nvContentPartPr>
                <p14:xfrm>
                  <a:off x="5421600" y="3420900"/>
                  <a:ext cx="161640" cy="381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1B35316D-154F-4C34-B193-46921D5B463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412960" y="3411900"/>
                    <a:ext cx="179280" cy="5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FDBA4682-5FA0-4B4F-A85B-F6AB2CA47640}"/>
                      </a:ext>
                    </a:extLst>
                  </p14:cNvPr>
                  <p14:cNvContentPartPr/>
                  <p14:nvPr/>
                </p14:nvContentPartPr>
                <p14:xfrm>
                  <a:off x="5667120" y="3199860"/>
                  <a:ext cx="367560" cy="2764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FDBA4682-5FA0-4B4F-A85B-F6AB2CA47640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658480" y="3190860"/>
                    <a:ext cx="38520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0780709C-FEC0-4829-AC73-615AD82F3493}"/>
                      </a:ext>
                    </a:extLst>
                  </p14:cNvPr>
                  <p14:cNvContentPartPr/>
                  <p14:nvPr/>
                </p14:nvContentPartPr>
                <p14:xfrm>
                  <a:off x="5978880" y="3221460"/>
                  <a:ext cx="29160" cy="2556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0780709C-FEC0-4829-AC73-615AD82F349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969880" y="3212460"/>
                    <a:ext cx="4680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4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26156A5E-18BF-4ED6-A33C-5308B7A801B6}"/>
                      </a:ext>
                    </a:extLst>
                  </p14:cNvPr>
                  <p14:cNvContentPartPr/>
                  <p14:nvPr/>
                </p14:nvContentPartPr>
                <p14:xfrm>
                  <a:off x="6018840" y="3235860"/>
                  <a:ext cx="489600" cy="22428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26156A5E-18BF-4ED6-A33C-5308B7A801B6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009840" y="3227220"/>
                    <a:ext cx="50724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6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9A068EA4-5F1E-4A13-B5E4-A8E8CA2AB342}"/>
                      </a:ext>
                    </a:extLst>
                  </p14:cNvPr>
                  <p14:cNvContentPartPr/>
                  <p14:nvPr/>
                </p14:nvContentPartPr>
                <p14:xfrm>
                  <a:off x="6379560" y="3284820"/>
                  <a:ext cx="343080" cy="1119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9A068EA4-5F1E-4A13-B5E4-A8E8CA2AB342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370920" y="3276180"/>
                    <a:ext cx="36072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8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180D9BA1-B5B7-4016-B2A3-747C429E5788}"/>
                      </a:ext>
                    </a:extLst>
                  </p14:cNvPr>
                  <p14:cNvContentPartPr/>
                  <p14:nvPr/>
                </p14:nvContentPartPr>
                <p14:xfrm>
                  <a:off x="5380200" y="3686940"/>
                  <a:ext cx="349560" cy="3135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180D9BA1-B5B7-4016-B2A3-747C429E5788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371200" y="3678300"/>
                    <a:ext cx="367200" cy="33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0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C317E34F-BC20-45A4-8982-707FE370BA4C}"/>
                      </a:ext>
                    </a:extLst>
                  </p14:cNvPr>
                  <p14:cNvContentPartPr/>
                  <p14:nvPr/>
                </p14:nvContentPartPr>
                <p14:xfrm>
                  <a:off x="5476680" y="3893940"/>
                  <a:ext cx="189720" cy="2700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C317E34F-BC20-45A4-8982-707FE370BA4C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467680" y="3885300"/>
                    <a:ext cx="20736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2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24AB75F6-70FE-431B-8D1D-B2FBB8E35CC1}"/>
                      </a:ext>
                    </a:extLst>
                  </p14:cNvPr>
                  <p14:cNvContentPartPr/>
                  <p14:nvPr/>
                </p14:nvContentPartPr>
                <p14:xfrm>
                  <a:off x="5765400" y="3784500"/>
                  <a:ext cx="54000" cy="4312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24AB75F6-70FE-431B-8D1D-B2FBB8E35CC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756400" y="3775860"/>
                    <a:ext cx="71640" cy="44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4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FA38F8D1-A246-4BE1-A41F-234F8E3F3C8E}"/>
                      </a:ext>
                    </a:extLst>
                  </p14:cNvPr>
                  <p14:cNvContentPartPr/>
                  <p14:nvPr/>
                </p14:nvContentPartPr>
                <p14:xfrm>
                  <a:off x="5805000" y="3778020"/>
                  <a:ext cx="158760" cy="17892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FA38F8D1-A246-4BE1-A41F-234F8E3F3C8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796000" y="3769380"/>
                    <a:ext cx="17640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70410734-D060-49E2-BCA6-8C163F897838}"/>
                      </a:ext>
                    </a:extLst>
                  </p14:cNvPr>
                  <p14:cNvContentPartPr/>
                  <p14:nvPr/>
                </p14:nvContentPartPr>
                <p14:xfrm>
                  <a:off x="6074640" y="3762180"/>
                  <a:ext cx="386280" cy="18936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70410734-D060-49E2-BCA6-8C163F897838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66000" y="3753180"/>
                    <a:ext cx="40392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4A822DCF-1683-4781-8C97-EB567B943BD2}"/>
                      </a:ext>
                    </a:extLst>
                  </p14:cNvPr>
                  <p14:cNvContentPartPr/>
                  <p14:nvPr/>
                </p14:nvContentPartPr>
                <p14:xfrm>
                  <a:off x="6330960" y="3824820"/>
                  <a:ext cx="239400" cy="8964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4A822DCF-1683-4781-8C97-EB567B943BD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322320" y="3816180"/>
                    <a:ext cx="25704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0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E652D649-8BAF-412F-80FB-887B57B1C382}"/>
                      </a:ext>
                    </a:extLst>
                  </p14:cNvPr>
                  <p14:cNvContentPartPr/>
                  <p14:nvPr/>
                </p14:nvContentPartPr>
                <p14:xfrm>
                  <a:off x="5235120" y="4142700"/>
                  <a:ext cx="272160" cy="40104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E652D649-8BAF-412F-80FB-887B57B1C382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226120" y="4133700"/>
                    <a:ext cx="289800" cy="41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FA27E804-8604-444A-A295-A630714262A1}"/>
                      </a:ext>
                    </a:extLst>
                  </p14:cNvPr>
                  <p14:cNvContentPartPr/>
                  <p14:nvPr/>
                </p14:nvContentPartPr>
                <p14:xfrm>
                  <a:off x="5526000" y="4401180"/>
                  <a:ext cx="131400" cy="1461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FA27E804-8604-444A-A295-A630714262A1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517000" y="4392540"/>
                    <a:ext cx="14904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14C7963D-ED73-4A1C-802A-8580ECB4E8DF}"/>
                      </a:ext>
                    </a:extLst>
                  </p14:cNvPr>
                  <p14:cNvContentPartPr/>
                  <p14:nvPr/>
                </p14:nvContentPartPr>
                <p14:xfrm>
                  <a:off x="5712480" y="4403340"/>
                  <a:ext cx="168120" cy="15264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14C7963D-ED73-4A1C-802A-8580ECB4E8DF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703840" y="4394340"/>
                    <a:ext cx="18576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2185B99F-1D61-43AE-A01E-412824AC21C3}"/>
                      </a:ext>
                    </a:extLst>
                  </p14:cNvPr>
                  <p14:cNvContentPartPr/>
                  <p14:nvPr/>
                </p14:nvContentPartPr>
                <p14:xfrm>
                  <a:off x="5872680" y="4365180"/>
                  <a:ext cx="234360" cy="59148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2185B99F-1D61-43AE-A01E-412824AC21C3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863680" y="4356540"/>
                    <a:ext cx="252000" cy="60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1B559D20-95C5-41CA-9703-0883C4E64B64}"/>
                      </a:ext>
                    </a:extLst>
                  </p14:cNvPr>
                  <p14:cNvContentPartPr/>
                  <p14:nvPr/>
                </p14:nvContentPartPr>
                <p14:xfrm>
                  <a:off x="6215760" y="4185900"/>
                  <a:ext cx="44280" cy="30024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1B559D20-95C5-41CA-9703-0883C4E64B6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6206760" y="4176900"/>
                    <a:ext cx="619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00537AC9-29C8-414C-AAFC-EB867E865CEB}"/>
                      </a:ext>
                    </a:extLst>
                  </p14:cNvPr>
                  <p14:cNvContentPartPr/>
                  <p14:nvPr/>
                </p14:nvContentPartPr>
                <p14:xfrm>
                  <a:off x="6289200" y="4355820"/>
                  <a:ext cx="148680" cy="16200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00537AC9-29C8-414C-AAFC-EB867E865CEB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280200" y="4347180"/>
                    <a:ext cx="16632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C48B07C5-1BAD-4D01-99C3-592F1EDC85CB}"/>
                      </a:ext>
                    </a:extLst>
                  </p14:cNvPr>
                  <p14:cNvContentPartPr/>
                  <p14:nvPr/>
                </p14:nvContentPartPr>
                <p14:xfrm>
                  <a:off x="6563880" y="4176900"/>
                  <a:ext cx="299520" cy="3870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C48B07C5-1BAD-4D01-99C3-592F1EDC85CB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555240" y="4168260"/>
                    <a:ext cx="317160" cy="40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81B9ADED-8AE0-434C-891F-E807BB56F81D}"/>
                      </a:ext>
                    </a:extLst>
                  </p14:cNvPr>
                  <p14:cNvContentPartPr/>
                  <p14:nvPr/>
                </p14:nvContentPartPr>
                <p14:xfrm>
                  <a:off x="6873480" y="4168620"/>
                  <a:ext cx="271080" cy="29772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81B9ADED-8AE0-434C-891F-E807BB56F81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6864480" y="4159620"/>
                    <a:ext cx="288720" cy="31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6167A109-247A-4080-B84D-9919377A6CD6}"/>
                      </a:ext>
                    </a:extLst>
                  </p14:cNvPr>
                  <p14:cNvContentPartPr/>
                  <p14:nvPr/>
                </p14:nvContentPartPr>
                <p14:xfrm>
                  <a:off x="7126920" y="4111380"/>
                  <a:ext cx="352800" cy="82440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6167A109-247A-4080-B84D-9919377A6CD6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117920" y="4102740"/>
                    <a:ext cx="370440" cy="84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18B4B75D-81B4-41B8-A984-6E4D287CBF85}"/>
                      </a:ext>
                    </a:extLst>
                  </p14:cNvPr>
                  <p14:cNvContentPartPr/>
                  <p14:nvPr/>
                </p14:nvContentPartPr>
                <p14:xfrm>
                  <a:off x="7582680" y="4133340"/>
                  <a:ext cx="45360" cy="30960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18B4B75D-81B4-41B8-A984-6E4D287CBF85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573680" y="4124700"/>
                    <a:ext cx="63000" cy="32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8BD7D84C-D873-4C9A-8B8C-8AD96BFAD624}"/>
                      </a:ext>
                    </a:extLst>
                  </p14:cNvPr>
                  <p14:cNvContentPartPr/>
                  <p14:nvPr/>
                </p14:nvContentPartPr>
                <p14:xfrm>
                  <a:off x="7647840" y="4249620"/>
                  <a:ext cx="115560" cy="11592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8BD7D84C-D873-4C9A-8B8C-8AD96BFAD624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639200" y="4240980"/>
                    <a:ext cx="1332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2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CF4BCE08-C6D0-449B-848C-34036BAFCDB9}"/>
                      </a:ext>
                    </a:extLst>
                  </p14:cNvPr>
                  <p14:cNvContentPartPr/>
                  <p14:nvPr/>
                </p14:nvContentPartPr>
                <p14:xfrm>
                  <a:off x="7790760" y="4209300"/>
                  <a:ext cx="285840" cy="20376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CF4BCE08-C6D0-449B-848C-34036BAFCDB9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7782120" y="4200300"/>
                    <a:ext cx="303480" cy="221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963B5CA7-FC27-433A-9E6C-D773DB153789}"/>
                </a:ext>
              </a:extLst>
            </p:cNvPr>
            <p:cNvGrpSpPr/>
            <p:nvPr/>
          </p:nvGrpSpPr>
          <p:grpSpPr>
            <a:xfrm>
              <a:off x="7224840" y="2338020"/>
              <a:ext cx="1626480" cy="1046880"/>
              <a:chOff x="7224840" y="2338020"/>
              <a:chExt cx="1626480" cy="104688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9F19B462-0DCC-4DFF-949F-993556F671B9}"/>
                      </a:ext>
                    </a:extLst>
                  </p14:cNvPr>
                  <p14:cNvContentPartPr/>
                  <p14:nvPr/>
                </p14:nvContentPartPr>
                <p14:xfrm>
                  <a:off x="7380360" y="2338020"/>
                  <a:ext cx="225360" cy="34056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9F19B462-0DCC-4DFF-949F-993556F671B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7371720" y="2329020"/>
                    <a:ext cx="243000" cy="35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B1156877-E959-4E2D-A9A5-5C9D703B4F82}"/>
                      </a:ext>
                    </a:extLst>
                  </p14:cNvPr>
                  <p14:cNvContentPartPr/>
                  <p14:nvPr/>
                </p14:nvContentPartPr>
                <p14:xfrm>
                  <a:off x="7638480" y="2476260"/>
                  <a:ext cx="145440" cy="17892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B1156877-E959-4E2D-A9A5-5C9D703B4F82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629480" y="2467260"/>
                    <a:ext cx="16308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FA3EBA18-E487-4A04-9869-F316098A4244}"/>
                      </a:ext>
                    </a:extLst>
                  </p14:cNvPr>
                  <p14:cNvContentPartPr/>
                  <p14:nvPr/>
                </p14:nvContentPartPr>
                <p14:xfrm>
                  <a:off x="7847280" y="2504340"/>
                  <a:ext cx="309600" cy="12276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FA3EBA18-E487-4A04-9869-F316098A4244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7838280" y="2495700"/>
                    <a:ext cx="32724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E32B26EF-B4C4-4F69-81D2-791E05FD5358}"/>
                      </a:ext>
                    </a:extLst>
                  </p14:cNvPr>
                  <p14:cNvContentPartPr/>
                  <p14:nvPr/>
                </p14:nvContentPartPr>
                <p14:xfrm>
                  <a:off x="8142480" y="2468340"/>
                  <a:ext cx="246960" cy="4827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E32B26EF-B4C4-4F69-81D2-791E05FD5358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133480" y="2459700"/>
                    <a:ext cx="264600" cy="50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875F8556-FF3C-4761-94C4-A8D6D99B1F71}"/>
                      </a:ext>
                    </a:extLst>
                  </p14:cNvPr>
                  <p14:cNvContentPartPr/>
                  <p14:nvPr/>
                </p14:nvContentPartPr>
                <p14:xfrm>
                  <a:off x="8428680" y="2426580"/>
                  <a:ext cx="158040" cy="19548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875F8556-FF3C-4761-94C4-A8D6D99B1F7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420040" y="2417580"/>
                    <a:ext cx="17568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E215458D-360C-43D7-BED7-125A058967F4}"/>
                      </a:ext>
                    </a:extLst>
                  </p14:cNvPr>
                  <p14:cNvContentPartPr/>
                  <p14:nvPr/>
                </p14:nvContentPartPr>
                <p14:xfrm>
                  <a:off x="7224840" y="2735460"/>
                  <a:ext cx="294120" cy="55620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E215458D-360C-43D7-BED7-125A058967F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7215840" y="2726820"/>
                    <a:ext cx="311760" cy="57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6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868D4011-CDA3-4AB9-A55D-45E598B04325}"/>
                      </a:ext>
                    </a:extLst>
                  </p14:cNvPr>
                  <p14:cNvContentPartPr/>
                  <p14:nvPr/>
                </p14:nvContentPartPr>
                <p14:xfrm>
                  <a:off x="7537320" y="3153420"/>
                  <a:ext cx="144720" cy="1353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868D4011-CDA3-4AB9-A55D-45E598B04325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7528320" y="3144420"/>
                    <a:ext cx="16236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8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45F743F0-9700-43C9-AA68-5EA108516200}"/>
                      </a:ext>
                    </a:extLst>
                  </p14:cNvPr>
                  <p14:cNvContentPartPr/>
                  <p14:nvPr/>
                </p14:nvContentPartPr>
                <p14:xfrm>
                  <a:off x="7686360" y="3150180"/>
                  <a:ext cx="125280" cy="1432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45F743F0-9700-43C9-AA68-5EA108516200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7677360" y="3141540"/>
                    <a:ext cx="14292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0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277E4634-2B31-49F3-81E2-501B2BC88D8F}"/>
                      </a:ext>
                    </a:extLst>
                  </p14:cNvPr>
                  <p14:cNvContentPartPr/>
                  <p14:nvPr/>
                </p14:nvContentPartPr>
                <p14:xfrm>
                  <a:off x="7847280" y="3160260"/>
                  <a:ext cx="99000" cy="9684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277E4634-2B31-49F3-81E2-501B2BC88D8F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7838280" y="3151620"/>
                    <a:ext cx="11664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2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6DBEAB38-B3F3-4D17-8A17-DF1020EA2573}"/>
                      </a:ext>
                    </a:extLst>
                  </p14:cNvPr>
                  <p14:cNvContentPartPr/>
                  <p14:nvPr/>
                </p14:nvContentPartPr>
                <p14:xfrm>
                  <a:off x="7982280" y="3039660"/>
                  <a:ext cx="130320" cy="22176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6DBEAB38-B3F3-4D17-8A17-DF1020EA257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973280" y="3031020"/>
                    <a:ext cx="14796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4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E6E1937A-AC6C-4A19-9A19-EF09D7EB70FB}"/>
                      </a:ext>
                    </a:extLst>
                  </p14:cNvPr>
                  <p14:cNvContentPartPr/>
                  <p14:nvPr/>
                </p14:nvContentPartPr>
                <p14:xfrm>
                  <a:off x="8207280" y="3111300"/>
                  <a:ext cx="82080" cy="11232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E6E1937A-AC6C-4A19-9A19-EF09D7EB70FB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8198280" y="3102300"/>
                    <a:ext cx="9972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6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5177B2DA-EB6F-46AD-88F0-C7CBDD268089}"/>
                      </a:ext>
                    </a:extLst>
                  </p14:cNvPr>
                  <p14:cNvContentPartPr/>
                  <p14:nvPr/>
                </p14:nvContentPartPr>
                <p14:xfrm>
                  <a:off x="8339400" y="3126780"/>
                  <a:ext cx="259920" cy="9432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5177B2DA-EB6F-46AD-88F0-C7CBDD268089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8330760" y="3117780"/>
                    <a:ext cx="27756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8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7269F755-DAEA-4D02-9B07-2D189F2198FF}"/>
                      </a:ext>
                    </a:extLst>
                  </p14:cNvPr>
                  <p14:cNvContentPartPr/>
                  <p14:nvPr/>
                </p14:nvContentPartPr>
                <p14:xfrm>
                  <a:off x="8682120" y="3074580"/>
                  <a:ext cx="51840" cy="31032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7269F755-DAEA-4D02-9B07-2D189F2198FF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8673120" y="3065580"/>
                    <a:ext cx="69480" cy="32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0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3A93B347-426C-465A-B356-94B217BE8F73}"/>
                      </a:ext>
                    </a:extLst>
                  </p14:cNvPr>
                  <p14:cNvContentPartPr/>
                  <p14:nvPr/>
                </p14:nvContentPartPr>
                <p14:xfrm>
                  <a:off x="8624880" y="3068100"/>
                  <a:ext cx="226440" cy="18252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3A93B347-426C-465A-B356-94B217BE8F73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8616240" y="3059460"/>
                    <a:ext cx="244080" cy="200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54" name="Picture 153" descr="A close up of a logo&#10;&#10;Description automatically generated">
            <a:extLst>
              <a:ext uri="{FF2B5EF4-FFF2-40B4-BE49-F238E27FC236}">
                <a16:creationId xmlns:a16="http://schemas.microsoft.com/office/drawing/2014/main" id="{567DE519-E70C-4455-B6AA-4CCD5CA95731}"/>
              </a:ext>
            </a:extLst>
          </p:cNvPr>
          <p:cNvPicPr>
            <a:picLocks noChangeAspect="1"/>
          </p:cNvPicPr>
          <p:nvPr/>
        </p:nvPicPr>
        <p:blipFill>
          <a:blip r:embed="rId1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4435739"/>
            <a:ext cx="2574337" cy="6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3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73264" y="889"/>
            <a:ext cx="3212862" cy="4772670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9" name="TextBox 1168"/>
          <p:cNvSpPr txBox="1"/>
          <p:nvPr/>
        </p:nvSpPr>
        <p:spPr>
          <a:xfrm>
            <a:off x="3540726" y="1857132"/>
            <a:ext cx="1741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100" dirty="0">
                <a:solidFill>
                  <a:srgbClr val="FFFFFF"/>
                </a:solidFill>
                <a:latin typeface="Comic Sans MS" panose="030F0702030302020204" pitchFamily="66" charset="0"/>
                <a:ea typeface="Lato" panose="020F0502020204030203" pitchFamily="34" charset="0"/>
                <a:cs typeface="Lato" panose="020F0502020204030203" pitchFamily="34" charset="0"/>
              </a:rPr>
              <a:t>Triggers</a:t>
            </a:r>
          </a:p>
          <a:p>
            <a:pPr marL="0" marR="0" lvl="0" indent="0" algn="ct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69E87FE-A0F8-4491-AA49-0CD02E3A94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" y="4496843"/>
            <a:ext cx="1884242" cy="55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46EC2E-D3F0-4891-AEBC-501AC4192EFC}"/>
              </a:ext>
            </a:extLst>
          </p:cNvPr>
          <p:cNvSpPr txBox="1"/>
          <p:nvPr/>
        </p:nvSpPr>
        <p:spPr>
          <a:xfrm>
            <a:off x="3188476" y="3813064"/>
            <a:ext cx="296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Apac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Beam</a:t>
            </a:r>
          </a:p>
        </p:txBody>
      </p:sp>
    </p:spTree>
    <p:extLst>
      <p:ext uri="{BB962C8B-B14F-4D97-AF65-F5344CB8AC3E}">
        <p14:creationId xmlns:p14="http://schemas.microsoft.com/office/powerpoint/2010/main" val="2014155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298528" y="-826123"/>
            <a:ext cx="571312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0413" y="164021"/>
            <a:ext cx="19704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spc="113" dirty="0">
                <a:solidFill>
                  <a:srgbClr val="151540"/>
                </a:solidFill>
                <a:latin typeface="Modern Love Grunge" panose="020B0604020202020204" pitchFamily="82" charset="0"/>
                <a:ea typeface="Nunito Bold" charset="0"/>
                <a:cs typeface="Nunito Bold" charset="0"/>
              </a:rPr>
              <a:t>Triggers</a:t>
            </a:r>
            <a:endParaRPr kumimoji="0" lang="en-US" sz="3500" b="1" i="0" u="none" strike="noStrike" kern="1200" cap="none" spc="113" normalizeH="0" baseline="0" noProof="0" dirty="0">
              <a:ln>
                <a:noFill/>
              </a:ln>
              <a:solidFill>
                <a:srgbClr val="151540"/>
              </a:solidFill>
              <a:effectLst/>
              <a:uLnTx/>
              <a:uFillTx/>
              <a:latin typeface="Modern Love Grunge" panose="020B0604020202020204" pitchFamily="82" charset="0"/>
              <a:ea typeface="Nunito Bold" charset="0"/>
              <a:cs typeface="Nunito Bold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556C87-9F53-4F11-A3DC-47488D24BA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" y="4498279"/>
            <a:ext cx="1617020" cy="550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D249D-2C90-4BBE-93CD-E08365965C4B}"/>
              </a:ext>
            </a:extLst>
          </p:cNvPr>
          <p:cNvSpPr txBox="1"/>
          <p:nvPr/>
        </p:nvSpPr>
        <p:spPr>
          <a:xfrm>
            <a:off x="2327564" y="1080655"/>
            <a:ext cx="665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Comic Sans MS" panose="030F0702030302020204" pitchFamily="66" charset="0"/>
              </a:rPr>
              <a:t>Instruct Beam when to emit window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46B52-2E1E-4DCD-87D9-0CB4EB26E7B2}"/>
              </a:ext>
            </a:extLst>
          </p:cNvPr>
          <p:cNvSpPr txBox="1"/>
          <p:nvPr/>
        </p:nvSpPr>
        <p:spPr>
          <a:xfrm>
            <a:off x="2381657" y="1585510"/>
            <a:ext cx="665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Comic Sans MS" panose="030F0702030302020204" pitchFamily="66" charset="0"/>
              </a:rPr>
              <a:t>Default trigger is attached to every window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AB5E6-D7BB-4C49-870D-3BDB4E5655FA}"/>
              </a:ext>
            </a:extLst>
          </p:cNvPr>
          <p:cNvSpPr txBox="1"/>
          <p:nvPr/>
        </p:nvSpPr>
        <p:spPr>
          <a:xfrm>
            <a:off x="2408704" y="2090365"/>
            <a:ext cx="665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Comic Sans MS" panose="030F0702030302020204" pitchFamily="66" charset="0"/>
              </a:rPr>
              <a:t>We can change triggers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875865-1D94-4791-AF32-8A563918342A}"/>
              </a:ext>
            </a:extLst>
          </p:cNvPr>
          <p:cNvSpPr txBox="1"/>
          <p:nvPr/>
        </p:nvSpPr>
        <p:spPr>
          <a:xfrm>
            <a:off x="2408704" y="2549297"/>
            <a:ext cx="6657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Comic Sans MS" panose="030F0702030302020204" pitchFamily="66" charset="0"/>
              </a:rPr>
              <a:t>Early firing – Estimated results</a:t>
            </a:r>
          </a:p>
          <a:p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Comic Sans MS" panose="030F0702030302020204" pitchFamily="66" charset="0"/>
              </a:rPr>
              <a:t>Late firing – Accommodate late elements</a:t>
            </a:r>
          </a:p>
        </p:txBody>
      </p:sp>
    </p:spTree>
    <p:extLst>
      <p:ext uri="{BB962C8B-B14F-4D97-AF65-F5344CB8AC3E}">
        <p14:creationId xmlns:p14="http://schemas.microsoft.com/office/powerpoint/2010/main" val="279444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298528" y="-826123"/>
            <a:ext cx="5713120" cy="51435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556C87-9F53-4F11-A3DC-47488D24BA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" y="4498279"/>
            <a:ext cx="1617020" cy="550093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7DB383B-8B67-4D43-BA43-302413317C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68697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B2ED1FD-100F-451A-9655-19BE955924D6}"/>
              </a:ext>
            </a:extLst>
          </p:cNvPr>
          <p:cNvSpPr txBox="1"/>
          <p:nvPr/>
        </p:nvSpPr>
        <p:spPr>
          <a:xfrm>
            <a:off x="1960413" y="164021"/>
            <a:ext cx="369729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spc="113" dirty="0">
                <a:solidFill>
                  <a:srgbClr val="151540"/>
                </a:solidFill>
                <a:latin typeface="Modern Love Grunge" panose="020B0604020202020204" pitchFamily="82" charset="0"/>
                <a:ea typeface="Nunito Bold" charset="0"/>
                <a:cs typeface="Nunito Bold" charset="0"/>
              </a:rPr>
              <a:t>Type of Triggers</a:t>
            </a:r>
            <a:endParaRPr kumimoji="0" lang="en-US" sz="3500" b="1" i="0" u="none" strike="noStrike" kern="1200" cap="none" spc="113" normalizeH="0" baseline="0" noProof="0" dirty="0">
              <a:ln>
                <a:noFill/>
              </a:ln>
              <a:solidFill>
                <a:srgbClr val="151540"/>
              </a:solidFill>
              <a:effectLst/>
              <a:uLnTx/>
              <a:uFillTx/>
              <a:latin typeface="Modern Love Grunge" panose="020B0604020202020204" pitchFamily="82" charset="0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6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298528" y="-826123"/>
            <a:ext cx="5713120" cy="51435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556C87-9F53-4F11-A3DC-47488D24BA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" y="4498279"/>
            <a:ext cx="1617020" cy="550093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7DB383B-8B67-4D43-BA43-302413317C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2039069"/>
              </p:ext>
            </p:extLst>
          </p:nvPr>
        </p:nvGraphicFramePr>
        <p:xfrm>
          <a:off x="1523999" y="539750"/>
          <a:ext cx="714894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B2ED1FD-100F-451A-9655-19BE955924D6}"/>
              </a:ext>
            </a:extLst>
          </p:cNvPr>
          <p:cNvSpPr txBox="1"/>
          <p:nvPr/>
        </p:nvSpPr>
        <p:spPr>
          <a:xfrm>
            <a:off x="1960413" y="164021"/>
            <a:ext cx="43644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spc="113" dirty="0">
                <a:solidFill>
                  <a:srgbClr val="151540"/>
                </a:solidFill>
                <a:latin typeface="Modern Love Grunge" panose="020B0604020202020204" pitchFamily="82" charset="0"/>
                <a:ea typeface="Nunito Bold" charset="0"/>
                <a:cs typeface="Nunito Bold" charset="0"/>
              </a:rPr>
              <a:t>Composite Triggers</a:t>
            </a:r>
            <a:endParaRPr kumimoji="0" lang="en-US" sz="3500" b="1" i="0" u="none" strike="noStrike" kern="1200" cap="none" spc="113" normalizeH="0" baseline="0" noProof="0" dirty="0">
              <a:ln>
                <a:noFill/>
              </a:ln>
              <a:solidFill>
                <a:srgbClr val="151540"/>
              </a:solidFill>
              <a:effectLst/>
              <a:uLnTx/>
              <a:uFillTx/>
              <a:latin typeface="Modern Love Grunge" panose="020B0604020202020204" pitchFamily="82" charset="0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55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298528" y="-826123"/>
            <a:ext cx="5713120" cy="51435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556C87-9F53-4F11-A3DC-47488D24BA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" y="4498279"/>
            <a:ext cx="1617020" cy="550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2ED1FD-100F-451A-9655-19BE955924D6}"/>
              </a:ext>
            </a:extLst>
          </p:cNvPr>
          <p:cNvSpPr txBox="1"/>
          <p:nvPr/>
        </p:nvSpPr>
        <p:spPr>
          <a:xfrm>
            <a:off x="1960413" y="164021"/>
            <a:ext cx="43644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spc="113" dirty="0">
                <a:solidFill>
                  <a:srgbClr val="151540"/>
                </a:solidFill>
                <a:latin typeface="Modern Love Grunge" panose="020B0604020202020204" pitchFamily="82" charset="0"/>
                <a:ea typeface="Nunito Bold" charset="0"/>
                <a:cs typeface="Nunito Bold" charset="0"/>
              </a:rPr>
              <a:t>Composite Triggers</a:t>
            </a:r>
            <a:endParaRPr kumimoji="0" lang="en-US" sz="3500" b="1" i="0" u="none" strike="noStrike" kern="1200" cap="none" spc="113" normalizeH="0" baseline="0" noProof="0" dirty="0">
              <a:ln>
                <a:noFill/>
              </a:ln>
              <a:solidFill>
                <a:srgbClr val="151540"/>
              </a:solidFill>
              <a:effectLst/>
              <a:uLnTx/>
              <a:uFillTx/>
              <a:latin typeface="Modern Love Grunge" panose="020B0604020202020204" pitchFamily="82" charset="0"/>
              <a:ea typeface="Nunito Bold" charset="0"/>
              <a:cs typeface="Nunito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66201-1AE8-4312-A740-8B63B9667013}"/>
              </a:ext>
            </a:extLst>
          </p:cNvPr>
          <p:cNvSpPr txBox="1"/>
          <p:nvPr/>
        </p:nvSpPr>
        <p:spPr>
          <a:xfrm>
            <a:off x="2521527" y="1352260"/>
            <a:ext cx="4779818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'Window' &gt;&gt;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beam.WindowInto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window.FixedWindows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(10),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trigger=</a:t>
            </a:r>
            <a:r>
              <a:rPr lang="en-US" dirty="0">
                <a:solidFill>
                  <a:srgbClr val="FA5C79"/>
                </a:solidFill>
              </a:rPr>
              <a:t>Repeatedly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rgbClr val="0070C0"/>
                </a:solidFill>
              </a:rPr>
              <a:t>AfterAny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dirty="0" err="1">
                <a:solidFill>
                  <a:srgbClr val="7030A0"/>
                </a:solidFill>
              </a:rPr>
              <a:t>AfterProcessingTime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(20),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dirty="0" err="1">
                <a:solidFill>
                  <a:srgbClr val="7030A0"/>
                </a:solidFill>
              </a:rPr>
              <a:t>AfterCount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(10)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),</a:t>
            </a:r>
          </a:p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accumulation_mode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=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AccumulationMode.DISCARDNG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4739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298528" y="-826123"/>
            <a:ext cx="5713120" cy="51435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556C87-9F53-4F11-A3DC-47488D24BA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" y="4498279"/>
            <a:ext cx="1617020" cy="550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2ED1FD-100F-451A-9655-19BE955924D6}"/>
              </a:ext>
            </a:extLst>
          </p:cNvPr>
          <p:cNvSpPr txBox="1"/>
          <p:nvPr/>
        </p:nvSpPr>
        <p:spPr>
          <a:xfrm>
            <a:off x="1128445" y="147933"/>
            <a:ext cx="75659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spc="113" dirty="0">
                <a:solidFill>
                  <a:srgbClr val="151540"/>
                </a:solidFill>
                <a:latin typeface="Modern Love Grunge" panose="020B0604020202020204" pitchFamily="82" charset="0"/>
                <a:ea typeface="Nunito Bold" charset="0"/>
                <a:cs typeface="Nunito Bold" charset="0"/>
              </a:rPr>
              <a:t>Composition with Default Trigger</a:t>
            </a:r>
            <a:endParaRPr kumimoji="0" lang="en-US" sz="3500" b="1" i="0" u="none" strike="noStrike" kern="1200" cap="none" spc="113" normalizeH="0" baseline="0" noProof="0" dirty="0">
              <a:ln>
                <a:noFill/>
              </a:ln>
              <a:solidFill>
                <a:srgbClr val="151540"/>
              </a:solidFill>
              <a:effectLst/>
              <a:uLnTx/>
              <a:uFillTx/>
              <a:latin typeface="Modern Love Grunge" panose="020B0604020202020204" pitchFamily="82" charset="0"/>
              <a:ea typeface="Nunito Bold" charset="0"/>
              <a:cs typeface="Nunito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66201-1AE8-4312-A740-8B63B9667013}"/>
              </a:ext>
            </a:extLst>
          </p:cNvPr>
          <p:cNvSpPr txBox="1"/>
          <p:nvPr/>
        </p:nvSpPr>
        <p:spPr>
          <a:xfrm>
            <a:off x="2521527" y="1352260"/>
            <a:ext cx="477981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'Window' &gt;&gt;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beam.WindowInto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window.FixedWindows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(60),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trigger=</a:t>
            </a:r>
            <a:r>
              <a:rPr lang="en-US" dirty="0" err="1">
                <a:solidFill>
                  <a:srgbClr val="FA5C79"/>
                </a:solidFill>
              </a:rPr>
              <a:t>AfterWatermark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	early=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AfterProcessingTime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(10),late=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AfterCount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(2)),</a:t>
            </a:r>
          </a:p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accumulation_mode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=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AccumulationMode.DISCARDNG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007D7-38F9-4352-B0DF-3D6DEF26504A}"/>
              </a:ext>
            </a:extLst>
          </p:cNvPr>
          <p:cNvSpPr txBox="1"/>
          <p:nvPr/>
        </p:nvSpPr>
        <p:spPr>
          <a:xfrm>
            <a:off x="2195945" y="2770909"/>
            <a:ext cx="5645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will emit result whenever last element of window is arrived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60566-27F0-4EB1-B2BF-B1349FAFD1D9}"/>
              </a:ext>
            </a:extLst>
          </p:cNvPr>
          <p:cNvSpPr txBox="1"/>
          <p:nvPr/>
        </p:nvSpPr>
        <p:spPr>
          <a:xfrm>
            <a:off x="2195945" y="3028823"/>
            <a:ext cx="5645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will emit early results 10 seconds after windows starts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119CC-4234-4BF5-823D-07707EBF5187}"/>
              </a:ext>
            </a:extLst>
          </p:cNvPr>
          <p:cNvSpPr txBox="1"/>
          <p:nvPr/>
        </p:nvSpPr>
        <p:spPr>
          <a:xfrm>
            <a:off x="2195945" y="3316655"/>
            <a:ext cx="56457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will emit results whenever 2 late elements are received after window end</a:t>
            </a:r>
          </a:p>
        </p:txBody>
      </p:sp>
    </p:spTree>
    <p:extLst>
      <p:ext uri="{BB962C8B-B14F-4D97-AF65-F5344CB8AC3E}">
        <p14:creationId xmlns:p14="http://schemas.microsoft.com/office/powerpoint/2010/main" val="151348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298528" y="-826123"/>
            <a:ext cx="5713120" cy="51435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556C87-9F53-4F11-A3DC-47488D24BA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" y="4498279"/>
            <a:ext cx="1617020" cy="550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2ED1FD-100F-451A-9655-19BE955924D6}"/>
              </a:ext>
            </a:extLst>
          </p:cNvPr>
          <p:cNvSpPr txBox="1"/>
          <p:nvPr/>
        </p:nvSpPr>
        <p:spPr>
          <a:xfrm>
            <a:off x="1128445" y="147933"/>
            <a:ext cx="75659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spc="113" dirty="0">
                <a:solidFill>
                  <a:srgbClr val="151540"/>
                </a:solidFill>
                <a:latin typeface="Modern Love Grunge" panose="020B0604020202020204" pitchFamily="82" charset="0"/>
                <a:ea typeface="Nunito Bold" charset="0"/>
                <a:cs typeface="Nunito Bold" charset="0"/>
              </a:rPr>
              <a:t>Composition with Default Trigger</a:t>
            </a:r>
            <a:endParaRPr kumimoji="0" lang="en-US" sz="3500" b="1" i="0" u="none" strike="noStrike" kern="1200" cap="none" spc="113" normalizeH="0" baseline="0" noProof="0" dirty="0">
              <a:ln>
                <a:noFill/>
              </a:ln>
              <a:solidFill>
                <a:srgbClr val="151540"/>
              </a:solidFill>
              <a:effectLst/>
              <a:uLnTx/>
              <a:uFillTx/>
              <a:latin typeface="Modern Love Grunge" panose="020B0604020202020204" pitchFamily="82" charset="0"/>
              <a:ea typeface="Nunito Bold" charset="0"/>
              <a:cs typeface="Nunito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66201-1AE8-4312-A740-8B63B9667013}"/>
              </a:ext>
            </a:extLst>
          </p:cNvPr>
          <p:cNvSpPr txBox="1"/>
          <p:nvPr/>
        </p:nvSpPr>
        <p:spPr>
          <a:xfrm>
            <a:off x="2521527" y="1352260"/>
            <a:ext cx="477981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'Window' &gt;&gt;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beam.WindowInto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window.FixedWindows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(60),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trigger=</a:t>
            </a:r>
            <a:r>
              <a:rPr lang="en-US" dirty="0" err="1">
                <a:solidFill>
                  <a:srgbClr val="FA5C79"/>
                </a:solidFill>
              </a:rPr>
              <a:t>AfterWatermark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	early=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AfterProcessingTime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(10)),</a:t>
            </a:r>
          </a:p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Allowed_lateness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= 24*60*60,</a:t>
            </a:r>
          </a:p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accumulation_mode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=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AccumulationMode.DISCARDNG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007D7-38F9-4352-B0DF-3D6DEF26504A}"/>
              </a:ext>
            </a:extLst>
          </p:cNvPr>
          <p:cNvSpPr txBox="1"/>
          <p:nvPr/>
        </p:nvSpPr>
        <p:spPr>
          <a:xfrm>
            <a:off x="2195945" y="2770909"/>
            <a:ext cx="5645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will emit result whenever last element of window is arrived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60566-27F0-4EB1-B2BF-B1349FAFD1D9}"/>
              </a:ext>
            </a:extLst>
          </p:cNvPr>
          <p:cNvSpPr txBox="1"/>
          <p:nvPr/>
        </p:nvSpPr>
        <p:spPr>
          <a:xfrm>
            <a:off x="2195945" y="3028823"/>
            <a:ext cx="5645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will emit early results 10 seconds after windows starts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119CC-4234-4BF5-823D-07707EBF5187}"/>
              </a:ext>
            </a:extLst>
          </p:cNvPr>
          <p:cNvSpPr txBox="1"/>
          <p:nvPr/>
        </p:nvSpPr>
        <p:spPr>
          <a:xfrm>
            <a:off x="2195945" y="3316655"/>
            <a:ext cx="5645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will emit results whenever late elements are received till 1 day</a:t>
            </a:r>
          </a:p>
        </p:txBody>
      </p:sp>
    </p:spTree>
    <p:extLst>
      <p:ext uri="{BB962C8B-B14F-4D97-AF65-F5344CB8AC3E}">
        <p14:creationId xmlns:p14="http://schemas.microsoft.com/office/powerpoint/2010/main" val="58981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298528" y="-826123"/>
            <a:ext cx="5713120" cy="51435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556C87-9F53-4F11-A3DC-47488D24BA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" y="4498279"/>
            <a:ext cx="1617020" cy="550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2ED1FD-100F-451A-9655-19BE955924D6}"/>
              </a:ext>
            </a:extLst>
          </p:cNvPr>
          <p:cNvSpPr txBox="1"/>
          <p:nvPr/>
        </p:nvSpPr>
        <p:spPr>
          <a:xfrm>
            <a:off x="1960413" y="164021"/>
            <a:ext cx="43644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spc="113" dirty="0">
                <a:solidFill>
                  <a:srgbClr val="151540"/>
                </a:solidFill>
                <a:latin typeface="Modern Love Grunge" panose="020B0604020202020204" pitchFamily="82" charset="0"/>
                <a:ea typeface="Nunito Bold" charset="0"/>
                <a:cs typeface="Nunito Bold" charset="0"/>
              </a:rPr>
              <a:t>Composite Triggers</a:t>
            </a:r>
            <a:endParaRPr kumimoji="0" lang="en-US" sz="3500" b="1" i="0" u="none" strike="noStrike" kern="1200" cap="none" spc="113" normalizeH="0" baseline="0" noProof="0" dirty="0">
              <a:ln>
                <a:noFill/>
              </a:ln>
              <a:solidFill>
                <a:srgbClr val="151540"/>
              </a:solidFill>
              <a:effectLst/>
              <a:uLnTx/>
              <a:uFillTx/>
              <a:latin typeface="Modern Love Grunge" panose="020B0604020202020204" pitchFamily="82" charset="0"/>
              <a:ea typeface="Nunito Bold" charset="0"/>
              <a:cs typeface="Nunito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66201-1AE8-4312-A740-8B63B9667013}"/>
              </a:ext>
            </a:extLst>
          </p:cNvPr>
          <p:cNvSpPr txBox="1"/>
          <p:nvPr/>
        </p:nvSpPr>
        <p:spPr>
          <a:xfrm>
            <a:off x="2521527" y="1352260"/>
            <a:ext cx="4779818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'Window' &gt;&gt;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beam.WindowInto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window.FixedWindows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(10),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trigger=</a:t>
            </a:r>
            <a:r>
              <a:rPr lang="en-US" dirty="0" err="1">
                <a:solidFill>
                  <a:srgbClr val="FA5C79"/>
                </a:solidFill>
              </a:rPr>
              <a:t>AfterEach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dirty="0" err="1">
                <a:solidFill>
                  <a:srgbClr val="7030A0"/>
                </a:solidFill>
              </a:rPr>
              <a:t>AfterProcessingTime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(20),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dirty="0" err="1">
                <a:solidFill>
                  <a:srgbClr val="7030A0"/>
                </a:solidFill>
              </a:rPr>
              <a:t>AfterCount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(10),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dirty="0" err="1">
                <a:solidFill>
                  <a:srgbClr val="7030A0"/>
                </a:solidFill>
              </a:rPr>
              <a:t>AfterProcessingTime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(10),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),</a:t>
            </a:r>
          </a:p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accumulation_mode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=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AccumulationMode.DISCARDNG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5018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73264" y="889"/>
            <a:ext cx="3212862" cy="4772670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9" name="TextBox 1168"/>
          <p:cNvSpPr txBox="1"/>
          <p:nvPr/>
        </p:nvSpPr>
        <p:spPr>
          <a:xfrm>
            <a:off x="3357985" y="1857132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100" dirty="0">
                <a:solidFill>
                  <a:srgbClr val="FFFFFF"/>
                </a:solidFill>
                <a:latin typeface="Comic Sans MS" panose="030F0702030302020204" pitchFamily="66" charset="0"/>
                <a:ea typeface="Lato" panose="020F0502020204030203" pitchFamily="34" charset="0"/>
                <a:cs typeface="Lato" panose="020F0502020204030203" pitchFamily="34" charset="0"/>
              </a:rPr>
              <a:t>Beam SQL</a:t>
            </a:r>
          </a:p>
          <a:p>
            <a:pPr marL="0" marR="0" lvl="0" indent="0" algn="ct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69E87FE-A0F8-4491-AA49-0CD02E3A94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" y="4496843"/>
            <a:ext cx="1884242" cy="552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46EC2E-D3F0-4891-AEBC-501AC4192EFC}"/>
              </a:ext>
            </a:extLst>
          </p:cNvPr>
          <p:cNvSpPr txBox="1"/>
          <p:nvPr/>
        </p:nvSpPr>
        <p:spPr>
          <a:xfrm>
            <a:off x="3188476" y="3813064"/>
            <a:ext cx="296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Apac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Beam</a:t>
            </a:r>
          </a:p>
        </p:txBody>
      </p:sp>
    </p:spTree>
    <p:extLst>
      <p:ext uri="{BB962C8B-B14F-4D97-AF65-F5344CB8AC3E}">
        <p14:creationId xmlns:p14="http://schemas.microsoft.com/office/powerpoint/2010/main" val="4145180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298528" y="-826123"/>
            <a:ext cx="571312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0413" y="164021"/>
            <a:ext cx="25094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spc="113" dirty="0">
                <a:solidFill>
                  <a:srgbClr val="151540"/>
                </a:solidFill>
                <a:latin typeface="Modern Love Grunge" panose="020B0604020202020204" pitchFamily="82" charset="0"/>
                <a:ea typeface="Nunito Bold" charset="0"/>
                <a:cs typeface="Nunito Bold" charset="0"/>
              </a:rPr>
              <a:t>Beam SQL</a:t>
            </a:r>
            <a:endParaRPr kumimoji="0" lang="en-US" sz="3500" b="1" i="0" u="none" strike="noStrike" kern="1200" cap="none" spc="113" normalizeH="0" baseline="0" noProof="0" dirty="0">
              <a:ln>
                <a:noFill/>
              </a:ln>
              <a:solidFill>
                <a:srgbClr val="151540"/>
              </a:solidFill>
              <a:effectLst/>
              <a:uLnTx/>
              <a:uFillTx/>
              <a:latin typeface="Modern Love Grunge" panose="020B0604020202020204" pitchFamily="82" charset="0"/>
              <a:ea typeface="Nunito Bold" charset="0"/>
              <a:cs typeface="Nunito Bold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556C87-9F53-4F11-A3DC-47488D24BA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" y="4498279"/>
            <a:ext cx="1617020" cy="550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D249D-2C90-4BBE-93CD-E08365965C4B}"/>
              </a:ext>
            </a:extLst>
          </p:cNvPr>
          <p:cNvSpPr txBox="1"/>
          <p:nvPr/>
        </p:nvSpPr>
        <p:spPr>
          <a:xfrm>
            <a:off x="2327564" y="1080655"/>
            <a:ext cx="665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Comic Sans MS" panose="030F0702030302020204" pitchFamily="66" charset="0"/>
              </a:rPr>
              <a:t>Apply SQL to transform </a:t>
            </a:r>
            <a:r>
              <a:rPr lang="en-US" sz="2000" dirty="0" err="1">
                <a:solidFill>
                  <a:schemeClr val="accent6">
                    <a:lumMod val="25000"/>
                  </a:schemeClr>
                </a:solidFill>
                <a:latin typeface="Comic Sans MS" panose="030F0702030302020204" pitchFamily="66" charset="0"/>
              </a:rPr>
              <a:t>PCollections</a:t>
            </a:r>
            <a:endParaRPr lang="en-US" sz="2000" dirty="0">
              <a:solidFill>
                <a:schemeClr val="accent6">
                  <a:lumMod val="2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46B52-2E1E-4DCD-87D9-0CB4EB26E7B2}"/>
              </a:ext>
            </a:extLst>
          </p:cNvPr>
          <p:cNvSpPr txBox="1"/>
          <p:nvPr/>
        </p:nvSpPr>
        <p:spPr>
          <a:xfrm>
            <a:off x="2381657" y="1585510"/>
            <a:ext cx="665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6">
                    <a:lumMod val="25000"/>
                  </a:schemeClr>
                </a:solidFill>
                <a:latin typeface="Comic Sans MS" panose="030F0702030302020204" pitchFamily="66" charset="0"/>
              </a:rPr>
              <a:t>PCollections</a:t>
            </a: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Comic Sans MS" panose="030F0702030302020204" pitchFamily="66" charset="0"/>
              </a:rPr>
              <a:t> data should be in Row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AB5E6-D7BB-4C49-870D-3BDB4E5655FA}"/>
              </a:ext>
            </a:extLst>
          </p:cNvPr>
          <p:cNvSpPr txBox="1"/>
          <p:nvPr/>
        </p:nvSpPr>
        <p:spPr>
          <a:xfrm>
            <a:off x="2408704" y="2090365"/>
            <a:ext cx="665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Comic Sans MS" panose="030F0702030302020204" pitchFamily="66" charset="0"/>
              </a:rPr>
              <a:t>Row is defined with schema</a:t>
            </a:r>
          </a:p>
        </p:txBody>
      </p:sp>
    </p:spTree>
    <p:extLst>
      <p:ext uri="{BB962C8B-B14F-4D97-AF65-F5344CB8AC3E}">
        <p14:creationId xmlns:p14="http://schemas.microsoft.com/office/powerpoint/2010/main" val="33622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9975883-D1C9-4595-994F-B898EA648854}"/>
              </a:ext>
            </a:extLst>
          </p:cNvPr>
          <p:cNvGrpSpPr/>
          <p:nvPr/>
        </p:nvGrpSpPr>
        <p:grpSpPr>
          <a:xfrm>
            <a:off x="316440" y="99900"/>
            <a:ext cx="5564520" cy="712080"/>
            <a:chOff x="316440" y="99900"/>
            <a:chExt cx="5564520" cy="71208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9E7F48B-4409-4014-B958-8DB60F3B686F}"/>
                </a:ext>
              </a:extLst>
            </p:cNvPr>
            <p:cNvGrpSpPr/>
            <p:nvPr/>
          </p:nvGrpSpPr>
          <p:grpSpPr>
            <a:xfrm>
              <a:off x="316440" y="208620"/>
              <a:ext cx="1950480" cy="603360"/>
              <a:chOff x="316440" y="208620"/>
              <a:chExt cx="1950480" cy="6033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47D76B16-8639-477D-A12F-70B3DB2D170B}"/>
                      </a:ext>
                    </a:extLst>
                  </p14:cNvPr>
                  <p14:cNvContentPartPr/>
                  <p14:nvPr/>
                </p14:nvContentPartPr>
                <p14:xfrm>
                  <a:off x="642240" y="394020"/>
                  <a:ext cx="100080" cy="4179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47D76B16-8639-477D-A12F-70B3DB2D170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24240" y="376020"/>
                    <a:ext cx="135720" cy="4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E3DDEC46-FFE0-4C0F-BADF-C94D2CE81F01}"/>
                      </a:ext>
                    </a:extLst>
                  </p14:cNvPr>
                  <p14:cNvContentPartPr/>
                  <p14:nvPr/>
                </p14:nvContentPartPr>
                <p14:xfrm>
                  <a:off x="316440" y="208620"/>
                  <a:ext cx="790920" cy="54504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E3DDEC46-FFE0-4C0F-BADF-C94D2CE81F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98800" y="190620"/>
                    <a:ext cx="82656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51076A5B-4DD9-4441-96B7-1288D743AE2B}"/>
                      </a:ext>
                    </a:extLst>
                  </p14:cNvPr>
                  <p14:cNvContentPartPr/>
                  <p14:nvPr/>
                </p14:nvContentPartPr>
                <p14:xfrm>
                  <a:off x="1198440" y="463860"/>
                  <a:ext cx="468360" cy="27864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51076A5B-4DD9-4441-96B7-1288D743AE2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80800" y="446220"/>
                    <a:ext cx="504000" cy="31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26E1570B-5CDE-4382-9970-DFAC400EEB20}"/>
                      </a:ext>
                    </a:extLst>
                  </p14:cNvPr>
                  <p14:cNvContentPartPr/>
                  <p14:nvPr/>
                </p14:nvContentPartPr>
                <p14:xfrm>
                  <a:off x="1734480" y="485820"/>
                  <a:ext cx="532440" cy="26028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26E1570B-5CDE-4382-9970-DFAC400EEB2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716840" y="467820"/>
                    <a:ext cx="568080" cy="29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313B63AA-A8DD-4C9B-9200-EBFC41FDD28A}"/>
                </a:ext>
              </a:extLst>
            </p:cNvPr>
            <p:cNvGrpSpPr/>
            <p:nvPr/>
          </p:nvGrpSpPr>
          <p:grpSpPr>
            <a:xfrm>
              <a:off x="2649240" y="99900"/>
              <a:ext cx="3231720" cy="644040"/>
              <a:chOff x="2649240" y="99900"/>
              <a:chExt cx="3231720" cy="6440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FB1E447F-CFC4-491D-B62C-DA89D5A4B566}"/>
                      </a:ext>
                    </a:extLst>
                  </p14:cNvPr>
                  <p14:cNvContentPartPr/>
                  <p14:nvPr/>
                </p14:nvContentPartPr>
                <p14:xfrm>
                  <a:off x="2868840" y="305100"/>
                  <a:ext cx="75600" cy="41616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FB1E447F-CFC4-491D-B62C-DA89D5A4B56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851200" y="287100"/>
                    <a:ext cx="111240" cy="45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2B1740B5-7212-45DB-B1E8-117356B91ABC}"/>
                      </a:ext>
                    </a:extLst>
                  </p14:cNvPr>
                  <p14:cNvContentPartPr/>
                  <p14:nvPr/>
                </p14:nvContentPartPr>
                <p14:xfrm>
                  <a:off x="2649240" y="99900"/>
                  <a:ext cx="588240" cy="64404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2B1740B5-7212-45DB-B1E8-117356B91AB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631600" y="82260"/>
                    <a:ext cx="623880" cy="67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BCF33541-AF66-49EC-902C-1426E482DAF6}"/>
                      </a:ext>
                    </a:extLst>
                  </p14:cNvPr>
                  <p14:cNvContentPartPr/>
                  <p14:nvPr/>
                </p14:nvContentPartPr>
                <p14:xfrm>
                  <a:off x="2955240" y="526140"/>
                  <a:ext cx="264240" cy="6732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BCF33541-AF66-49EC-902C-1426E482DAF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937240" y="508500"/>
                    <a:ext cx="29988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02B68814-C24F-472B-94E9-F71CC5BCCB80}"/>
                      </a:ext>
                    </a:extLst>
                  </p14:cNvPr>
                  <p14:cNvContentPartPr/>
                  <p14:nvPr/>
                </p14:nvContentPartPr>
                <p14:xfrm>
                  <a:off x="3354840" y="465660"/>
                  <a:ext cx="259200" cy="2473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02B68814-C24F-472B-94E9-F71CC5BCCB8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337200" y="448020"/>
                    <a:ext cx="294840" cy="28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50BA865-8418-44AA-BFF5-B89B3659C00D}"/>
                      </a:ext>
                    </a:extLst>
                  </p14:cNvPr>
                  <p14:cNvContentPartPr/>
                  <p14:nvPr/>
                </p14:nvContentPartPr>
                <p14:xfrm>
                  <a:off x="3646800" y="497340"/>
                  <a:ext cx="154440" cy="21060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50BA865-8418-44AA-BFF5-B89B3659C00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628800" y="479340"/>
                    <a:ext cx="19008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AE992F7-FF63-4965-8229-71262775B5DE}"/>
                      </a:ext>
                    </a:extLst>
                  </p14:cNvPr>
                  <p14:cNvContentPartPr/>
                  <p14:nvPr/>
                </p14:nvContentPartPr>
                <p14:xfrm>
                  <a:off x="3875040" y="253260"/>
                  <a:ext cx="208080" cy="46044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AE992F7-FF63-4965-8229-71262775B5D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857400" y="235260"/>
                    <a:ext cx="243720" cy="49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4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D9179239-FEA1-428F-BC80-7497161C0BC1}"/>
                      </a:ext>
                    </a:extLst>
                  </p14:cNvPr>
                  <p14:cNvContentPartPr/>
                  <p14:nvPr/>
                </p14:nvContentPartPr>
                <p14:xfrm>
                  <a:off x="4170600" y="517140"/>
                  <a:ext cx="3240" cy="1688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D9179239-FEA1-428F-BC80-7497161C0BC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152960" y="499500"/>
                    <a:ext cx="3888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6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0433664D-D057-4BA8-825C-9F4CB063E9DB}"/>
                      </a:ext>
                    </a:extLst>
                  </p14:cNvPr>
                  <p14:cNvContentPartPr/>
                  <p14:nvPr/>
                </p14:nvContentPartPr>
                <p14:xfrm>
                  <a:off x="4195800" y="320220"/>
                  <a:ext cx="4680" cy="252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0433664D-D057-4BA8-825C-9F4CB063E9D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178160" y="302220"/>
                    <a:ext cx="403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8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18BAE7AB-376B-4546-82BD-C13CDB00AB48}"/>
                      </a:ext>
                    </a:extLst>
                  </p14:cNvPr>
                  <p14:cNvContentPartPr/>
                  <p14:nvPr/>
                </p14:nvContentPartPr>
                <p14:xfrm>
                  <a:off x="4387320" y="216900"/>
                  <a:ext cx="23040" cy="4370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18BAE7AB-376B-4546-82BD-C13CDB00AB48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369320" y="198900"/>
                    <a:ext cx="58680" cy="47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0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880B8DE8-D60F-444A-BDC4-CDB730628901}"/>
                      </a:ext>
                    </a:extLst>
                  </p14:cNvPr>
                  <p14:cNvContentPartPr/>
                  <p14:nvPr/>
                </p14:nvContentPartPr>
                <p14:xfrm>
                  <a:off x="4339440" y="444060"/>
                  <a:ext cx="210600" cy="626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880B8DE8-D60F-444A-BDC4-CDB73062890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21800" y="426420"/>
                    <a:ext cx="24624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2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2330BA58-7B75-40E9-9DEE-8F9373328A06}"/>
                      </a:ext>
                    </a:extLst>
                  </p14:cNvPr>
                  <p14:cNvContentPartPr/>
                  <p14:nvPr/>
                </p14:nvContentPartPr>
                <p14:xfrm>
                  <a:off x="4605120" y="397620"/>
                  <a:ext cx="424440" cy="2840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2330BA58-7B75-40E9-9DEE-8F9373328A0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587120" y="379980"/>
                    <a:ext cx="460080" cy="31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B5145AFA-D001-4EE8-A3E0-C5EC8B2C6278}"/>
                      </a:ext>
                    </a:extLst>
                  </p14:cNvPr>
                  <p14:cNvContentPartPr/>
                  <p14:nvPr/>
                </p14:nvContentPartPr>
                <p14:xfrm>
                  <a:off x="5138280" y="149580"/>
                  <a:ext cx="23040" cy="5306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B5145AFA-D001-4EE8-A3E0-C5EC8B2C627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120280" y="131580"/>
                    <a:ext cx="58680" cy="56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6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5A2E7209-04CD-41C3-AE04-980759BB30C7}"/>
                      </a:ext>
                    </a:extLst>
                  </p14:cNvPr>
                  <p14:cNvContentPartPr/>
                  <p14:nvPr/>
                </p14:nvContentPartPr>
                <p14:xfrm>
                  <a:off x="5141520" y="388260"/>
                  <a:ext cx="575280" cy="26568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5A2E7209-04CD-41C3-AE04-980759BB30C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123520" y="370260"/>
                    <a:ext cx="61092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8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0712E1A8-3BCB-455B-9230-0DA57C897E92}"/>
                      </a:ext>
                    </a:extLst>
                  </p14:cNvPr>
                  <p14:cNvContentPartPr/>
                  <p14:nvPr/>
                </p14:nvContentPartPr>
                <p14:xfrm>
                  <a:off x="5700240" y="395100"/>
                  <a:ext cx="180720" cy="29016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0712E1A8-3BCB-455B-9230-0DA57C897E92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682240" y="377460"/>
                    <a:ext cx="216360" cy="325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469401A-8259-4A9B-A910-5A83F42BB933}"/>
              </a:ext>
            </a:extLst>
          </p:cNvPr>
          <p:cNvGrpSpPr/>
          <p:nvPr/>
        </p:nvGrpSpPr>
        <p:grpSpPr>
          <a:xfrm>
            <a:off x="811800" y="957060"/>
            <a:ext cx="6414480" cy="1495080"/>
            <a:chOff x="811800" y="957060"/>
            <a:chExt cx="6414480" cy="1495080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9FCD2C9A-6300-4EF3-B603-C88FB5E6FD91}"/>
                </a:ext>
              </a:extLst>
            </p:cNvPr>
            <p:cNvGrpSpPr/>
            <p:nvPr/>
          </p:nvGrpSpPr>
          <p:grpSpPr>
            <a:xfrm>
              <a:off x="811800" y="1280340"/>
              <a:ext cx="1796400" cy="1171800"/>
              <a:chOff x="811800" y="1280340"/>
              <a:chExt cx="1796400" cy="1171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3FCD4278-12F1-4384-8DAA-CBD3C03BFD82}"/>
                      </a:ext>
                    </a:extLst>
                  </p14:cNvPr>
                  <p14:cNvContentPartPr/>
                  <p14:nvPr/>
                </p14:nvContentPartPr>
                <p14:xfrm>
                  <a:off x="1897560" y="1984140"/>
                  <a:ext cx="430200" cy="468000"/>
                </p14:xfrm>
              </p:contentPart>
            </mc:Choice>
            <mc:Fallback xmlns=""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3FCD4278-12F1-4384-8DAA-CBD3C03BFD8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888920" y="1975500"/>
                    <a:ext cx="447840" cy="48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15E3AB45-F1ED-4DFB-898A-BD01D0058D02}"/>
                      </a:ext>
                    </a:extLst>
                  </p14:cNvPr>
                  <p14:cNvContentPartPr/>
                  <p14:nvPr/>
                </p14:nvContentPartPr>
                <p14:xfrm>
                  <a:off x="851040" y="1605060"/>
                  <a:ext cx="22680" cy="36864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15E3AB45-F1ED-4DFB-898A-BD01D0058D02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842400" y="1596060"/>
                    <a:ext cx="40320" cy="38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C05D79A2-599F-42D1-B610-C1FC8DFE508F}"/>
                      </a:ext>
                    </a:extLst>
                  </p14:cNvPr>
                  <p14:cNvContentPartPr/>
                  <p14:nvPr/>
                </p14:nvContentPartPr>
                <p14:xfrm>
                  <a:off x="811800" y="1280340"/>
                  <a:ext cx="1796400" cy="820440"/>
                </p14:xfrm>
              </p:contentPart>
            </mc:Choice>
            <mc:Fallback xmlns=""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C05D79A2-599F-42D1-B610-C1FC8DFE508F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803160" y="1271340"/>
                    <a:ext cx="1814040" cy="838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494CA65F-040D-4CC6-9ADD-B1BCA9B67DA0}"/>
                </a:ext>
              </a:extLst>
            </p:cNvPr>
            <p:cNvGrpSpPr/>
            <p:nvPr/>
          </p:nvGrpSpPr>
          <p:grpSpPr>
            <a:xfrm>
              <a:off x="992520" y="1411740"/>
              <a:ext cx="1544040" cy="495360"/>
              <a:chOff x="992520" y="1411740"/>
              <a:chExt cx="1544040" cy="49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0DAB5B76-B422-4E78-B244-CF231F17BE28}"/>
                      </a:ext>
                    </a:extLst>
                  </p14:cNvPr>
                  <p14:cNvContentPartPr/>
                  <p14:nvPr/>
                </p14:nvContentPartPr>
                <p14:xfrm>
                  <a:off x="992520" y="1612260"/>
                  <a:ext cx="194040" cy="29484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0DAB5B76-B422-4E78-B244-CF231F17BE2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983520" y="1603620"/>
                    <a:ext cx="211680" cy="31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3721451D-281A-4CCC-AD00-048378200057}"/>
                      </a:ext>
                    </a:extLst>
                  </p14:cNvPr>
                  <p14:cNvContentPartPr/>
                  <p14:nvPr/>
                </p14:nvContentPartPr>
                <p14:xfrm>
                  <a:off x="1242360" y="1707660"/>
                  <a:ext cx="172080" cy="12816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3721451D-281A-4CCC-AD00-04837820005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233360" y="1699020"/>
                    <a:ext cx="18972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536CADDD-9B14-4C41-8403-E4441C368E29}"/>
                      </a:ext>
                    </a:extLst>
                  </p14:cNvPr>
                  <p14:cNvContentPartPr/>
                  <p14:nvPr/>
                </p14:nvContentPartPr>
                <p14:xfrm>
                  <a:off x="1427760" y="1663020"/>
                  <a:ext cx="146520" cy="13392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536CADDD-9B14-4C41-8403-E4441C368E2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419120" y="1654020"/>
                    <a:ext cx="16416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13A11D57-B30A-4663-8867-05CD46A6AC70}"/>
                      </a:ext>
                    </a:extLst>
                  </p14:cNvPr>
                  <p14:cNvContentPartPr/>
                  <p14:nvPr/>
                </p14:nvContentPartPr>
                <p14:xfrm>
                  <a:off x="1610280" y="1642500"/>
                  <a:ext cx="124560" cy="12528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13A11D57-B30A-4663-8867-05CD46A6AC70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601640" y="1633860"/>
                    <a:ext cx="14220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B4F926FA-9BAB-499B-A4B8-DFA90EFDF76A}"/>
                      </a:ext>
                    </a:extLst>
                  </p14:cNvPr>
                  <p14:cNvContentPartPr/>
                  <p14:nvPr/>
                </p14:nvContentPartPr>
                <p14:xfrm>
                  <a:off x="1881000" y="1411740"/>
                  <a:ext cx="156240" cy="28152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B4F926FA-9BAB-499B-A4B8-DFA90EFDF76A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872360" y="1402740"/>
                    <a:ext cx="173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097F4C50-F3AC-4D79-8F31-FD8C7B467D31}"/>
                      </a:ext>
                    </a:extLst>
                  </p14:cNvPr>
                  <p14:cNvContentPartPr/>
                  <p14:nvPr/>
                </p14:nvContentPartPr>
                <p14:xfrm>
                  <a:off x="2085840" y="1465380"/>
                  <a:ext cx="205920" cy="19152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097F4C50-F3AC-4D79-8F31-FD8C7B467D31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077200" y="1456740"/>
                    <a:ext cx="2235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1D6C7A4A-52B0-40C4-AF75-4B4172DDDD53}"/>
                      </a:ext>
                    </a:extLst>
                  </p14:cNvPr>
                  <p14:cNvContentPartPr/>
                  <p14:nvPr/>
                </p14:nvContentPartPr>
                <p14:xfrm>
                  <a:off x="2331000" y="1427580"/>
                  <a:ext cx="141120" cy="19404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1D6C7A4A-52B0-40C4-AF75-4B4172DDDD5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322000" y="1418580"/>
                    <a:ext cx="15876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AAD15E81-848A-4567-98BC-4636B53EB41B}"/>
                      </a:ext>
                    </a:extLst>
                  </p14:cNvPr>
                  <p14:cNvContentPartPr/>
                  <p14:nvPr/>
                </p14:nvContentPartPr>
                <p14:xfrm>
                  <a:off x="2391840" y="1519020"/>
                  <a:ext cx="144720" cy="10008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AAD15E81-848A-4567-98BC-4636B53EB41B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383200" y="1510020"/>
                    <a:ext cx="162360" cy="11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F2C99FC1-F2F1-4687-98EA-FFC5D35462F9}"/>
                </a:ext>
              </a:extLst>
            </p:cNvPr>
            <p:cNvGrpSpPr/>
            <p:nvPr/>
          </p:nvGrpSpPr>
          <p:grpSpPr>
            <a:xfrm>
              <a:off x="3118680" y="957060"/>
              <a:ext cx="1634760" cy="1487520"/>
              <a:chOff x="3118680" y="957060"/>
              <a:chExt cx="1634760" cy="1487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568" name="Ink 567">
                    <a:extLst>
                      <a:ext uri="{FF2B5EF4-FFF2-40B4-BE49-F238E27FC236}">
                        <a16:creationId xmlns:a16="http://schemas.microsoft.com/office/drawing/2014/main" id="{0E841BE6-2735-4CBD-BA70-1ADB9F17D6C1}"/>
                      </a:ext>
                    </a:extLst>
                  </p14:cNvPr>
                  <p14:cNvContentPartPr/>
                  <p14:nvPr/>
                </p14:nvContentPartPr>
                <p14:xfrm>
                  <a:off x="3398760" y="1615140"/>
                  <a:ext cx="159120" cy="829440"/>
                </p14:xfrm>
              </p:contentPart>
            </mc:Choice>
            <mc:Fallback xmlns="">
              <p:pic>
                <p:nvPicPr>
                  <p:cNvPr id="568" name="Ink 567">
                    <a:extLst>
                      <a:ext uri="{FF2B5EF4-FFF2-40B4-BE49-F238E27FC236}">
                        <a16:creationId xmlns:a16="http://schemas.microsoft.com/office/drawing/2014/main" id="{0E841BE6-2735-4CBD-BA70-1ADB9F17D6C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389760" y="1606140"/>
                    <a:ext cx="176760" cy="84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268DB6B7-CC24-4833-A081-99FDC73CBEE8}"/>
                      </a:ext>
                    </a:extLst>
                  </p14:cNvPr>
                  <p14:cNvContentPartPr/>
                  <p14:nvPr/>
                </p14:nvContentPartPr>
                <p14:xfrm>
                  <a:off x="3143880" y="1167660"/>
                  <a:ext cx="1285920" cy="46728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268DB6B7-CC24-4833-A081-99FDC73CBEE8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134880" y="1159020"/>
                    <a:ext cx="1303560" cy="48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A8137855-A069-4A81-83E8-B2382B2CD450}"/>
                      </a:ext>
                    </a:extLst>
                  </p14:cNvPr>
                  <p14:cNvContentPartPr/>
                  <p14:nvPr/>
                </p14:nvContentPartPr>
                <p14:xfrm>
                  <a:off x="3118680" y="957060"/>
                  <a:ext cx="1634760" cy="60660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A8137855-A069-4A81-83E8-B2382B2CD45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09680" y="948420"/>
                    <a:ext cx="1652400" cy="624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668F196F-28F7-4A9A-8A70-EF431DD8AB14}"/>
                </a:ext>
              </a:extLst>
            </p:cNvPr>
            <p:cNvGrpSpPr/>
            <p:nvPr/>
          </p:nvGrpSpPr>
          <p:grpSpPr>
            <a:xfrm>
              <a:off x="3223800" y="1103580"/>
              <a:ext cx="1588680" cy="706320"/>
              <a:chOff x="3223800" y="1103580"/>
              <a:chExt cx="1588680" cy="70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7675E128-B20B-4675-9669-B7BE4EC495D0}"/>
                      </a:ext>
                    </a:extLst>
                  </p14:cNvPr>
                  <p14:cNvContentPartPr/>
                  <p14:nvPr/>
                </p14:nvContentPartPr>
                <p14:xfrm>
                  <a:off x="3236760" y="1287900"/>
                  <a:ext cx="23040" cy="23292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7675E128-B20B-4675-9669-B7BE4EC495D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27760" y="1279260"/>
                    <a:ext cx="4068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06E7AB8C-4271-4213-982B-B64D79F1F32A}"/>
                      </a:ext>
                    </a:extLst>
                  </p14:cNvPr>
                  <p14:cNvContentPartPr/>
                  <p14:nvPr/>
                </p14:nvContentPartPr>
                <p14:xfrm>
                  <a:off x="3223800" y="1148220"/>
                  <a:ext cx="125280" cy="23004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06E7AB8C-4271-4213-982B-B64D79F1F32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214800" y="1139580"/>
                    <a:ext cx="14292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2A8ED43D-3C24-4A55-A6C7-A5DDD4B3FDB9}"/>
                      </a:ext>
                    </a:extLst>
                  </p14:cNvPr>
                  <p14:cNvContentPartPr/>
                  <p14:nvPr/>
                </p14:nvContentPartPr>
                <p14:xfrm>
                  <a:off x="3231360" y="1331820"/>
                  <a:ext cx="254880" cy="47808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2A8ED43D-3C24-4A55-A6C7-A5DDD4B3FDB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222360" y="1322820"/>
                    <a:ext cx="272520" cy="49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74ADB265-B290-4875-A2C9-E1CD4864D7C3}"/>
                      </a:ext>
                    </a:extLst>
                  </p14:cNvPr>
                  <p14:cNvContentPartPr/>
                  <p14:nvPr/>
                </p14:nvContentPartPr>
                <p14:xfrm>
                  <a:off x="3534840" y="1173060"/>
                  <a:ext cx="28440" cy="29412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74ADB265-B290-4875-A2C9-E1CD4864D7C3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526200" y="1164060"/>
                    <a:ext cx="46080" cy="31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020EDC77-C3D7-4334-BF2D-C027CFE549AC}"/>
                      </a:ext>
                    </a:extLst>
                  </p14:cNvPr>
                  <p14:cNvContentPartPr/>
                  <p14:nvPr/>
                </p14:nvContentPartPr>
                <p14:xfrm>
                  <a:off x="3554640" y="1311660"/>
                  <a:ext cx="98640" cy="6696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020EDC77-C3D7-4334-BF2D-C027CFE549A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545640" y="1303020"/>
                    <a:ext cx="11628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282759E2-0980-42BD-89C2-D776FB7933BD}"/>
                      </a:ext>
                    </a:extLst>
                  </p14:cNvPr>
                  <p14:cNvContentPartPr/>
                  <p14:nvPr/>
                </p14:nvContentPartPr>
                <p14:xfrm>
                  <a:off x="3669840" y="1172340"/>
                  <a:ext cx="119520" cy="26928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282759E2-0980-42BD-89C2-D776FB7933B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661200" y="1163700"/>
                    <a:ext cx="13716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451112EB-54C0-4877-8DA5-B5EB7A2E3D12}"/>
                      </a:ext>
                    </a:extLst>
                  </p14:cNvPr>
                  <p14:cNvContentPartPr/>
                  <p14:nvPr/>
                </p14:nvContentPartPr>
                <p14:xfrm>
                  <a:off x="3832920" y="1281420"/>
                  <a:ext cx="131760" cy="13752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451112EB-54C0-4877-8DA5-B5EB7A2E3D12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824280" y="1272420"/>
                    <a:ext cx="14940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FA7D7D52-375B-4FBA-9ACD-23F2449C1303}"/>
                      </a:ext>
                    </a:extLst>
                  </p14:cNvPr>
                  <p14:cNvContentPartPr/>
                  <p14:nvPr/>
                </p14:nvContentPartPr>
                <p14:xfrm>
                  <a:off x="3965400" y="1254780"/>
                  <a:ext cx="177480" cy="17928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FA7D7D52-375B-4FBA-9ACD-23F2449C1303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6400" y="1245780"/>
                    <a:ext cx="19512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FA6392CE-A216-457C-8266-F0BCF00D1634}"/>
                      </a:ext>
                    </a:extLst>
                  </p14:cNvPr>
                  <p14:cNvContentPartPr/>
                  <p14:nvPr/>
                </p14:nvContentPartPr>
                <p14:xfrm>
                  <a:off x="4263480" y="1103580"/>
                  <a:ext cx="163440" cy="33300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FA6392CE-A216-457C-8266-F0BCF00D1634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254480" y="1094940"/>
                    <a:ext cx="181080" cy="3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26B7C4AE-BA43-47AA-B474-739790E91858}"/>
                      </a:ext>
                    </a:extLst>
                  </p14:cNvPr>
                  <p14:cNvContentPartPr/>
                  <p14:nvPr/>
                </p14:nvContentPartPr>
                <p14:xfrm>
                  <a:off x="4412880" y="1108980"/>
                  <a:ext cx="116280" cy="29808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26B7C4AE-BA43-47AA-B474-739790E91858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404240" y="1099980"/>
                    <a:ext cx="1339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811BCD8C-0995-4A94-8CAE-1170E8F5E7A9}"/>
                      </a:ext>
                    </a:extLst>
                  </p14:cNvPr>
                  <p14:cNvContentPartPr/>
                  <p14:nvPr/>
                </p14:nvContentPartPr>
                <p14:xfrm>
                  <a:off x="4575600" y="1127700"/>
                  <a:ext cx="79200" cy="26784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811BCD8C-0995-4A94-8CAE-1170E8F5E7A9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4566960" y="1119060"/>
                    <a:ext cx="9684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9DA3DDBB-E1EC-4503-84D9-5FF63045AD34}"/>
                      </a:ext>
                    </a:extLst>
                  </p14:cNvPr>
                  <p14:cNvContentPartPr/>
                  <p14:nvPr/>
                </p14:nvContentPartPr>
                <p14:xfrm>
                  <a:off x="4615200" y="1283220"/>
                  <a:ext cx="197280" cy="10980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9DA3DDBB-E1EC-4503-84D9-5FF63045AD34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606200" y="1274220"/>
                    <a:ext cx="214920" cy="127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B4912D8B-3BEC-48D6-A50F-D5F8A3118474}"/>
                </a:ext>
              </a:extLst>
            </p:cNvPr>
            <p:cNvGrpSpPr/>
            <p:nvPr/>
          </p:nvGrpSpPr>
          <p:grpSpPr>
            <a:xfrm>
              <a:off x="4721400" y="964620"/>
              <a:ext cx="2504880" cy="1441800"/>
              <a:chOff x="4721400" y="964620"/>
              <a:chExt cx="2504880" cy="1441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67" name="Ink 566">
                    <a:extLst>
                      <a:ext uri="{FF2B5EF4-FFF2-40B4-BE49-F238E27FC236}">
                        <a16:creationId xmlns:a16="http://schemas.microsoft.com/office/drawing/2014/main" id="{87E5EF92-FBE4-4AF8-A4CF-52B8626F95DF}"/>
                      </a:ext>
                    </a:extLst>
                  </p14:cNvPr>
                  <p14:cNvContentPartPr/>
                  <p14:nvPr/>
                </p14:nvContentPartPr>
                <p14:xfrm>
                  <a:off x="4721400" y="1599660"/>
                  <a:ext cx="760320" cy="806760"/>
                </p14:xfrm>
              </p:contentPart>
            </mc:Choice>
            <mc:Fallback xmlns=""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87E5EF92-FBE4-4AF8-A4CF-52B8626F95DF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712760" y="1590660"/>
                    <a:ext cx="777960" cy="82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FB910DBB-BD41-4995-8D72-184FBC077F1D}"/>
                      </a:ext>
                    </a:extLst>
                  </p14:cNvPr>
                  <p14:cNvContentPartPr/>
                  <p14:nvPr/>
                </p14:nvContentPartPr>
                <p14:xfrm>
                  <a:off x="5312160" y="964620"/>
                  <a:ext cx="37800" cy="49932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FB910DBB-BD41-4995-8D72-184FBC077F1D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5303160" y="955980"/>
                    <a:ext cx="55440" cy="51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C124D867-890C-4BE8-84E9-2A444E981703}"/>
                      </a:ext>
                    </a:extLst>
                  </p14:cNvPr>
                  <p14:cNvContentPartPr/>
                  <p14:nvPr/>
                </p14:nvContentPartPr>
                <p14:xfrm>
                  <a:off x="5315400" y="972540"/>
                  <a:ext cx="1910880" cy="68616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C124D867-890C-4BE8-84E9-2A444E981703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306760" y="963900"/>
                    <a:ext cx="1928520" cy="70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70162B55-DCC2-4679-8CC7-2052F7EF20F6}"/>
                </a:ext>
              </a:extLst>
            </p:cNvPr>
            <p:cNvGrpSpPr/>
            <p:nvPr/>
          </p:nvGrpSpPr>
          <p:grpSpPr>
            <a:xfrm>
              <a:off x="5489640" y="1063620"/>
              <a:ext cx="1325160" cy="417960"/>
              <a:chOff x="5489640" y="1063620"/>
              <a:chExt cx="1325160" cy="41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B62E6135-CBD3-466A-B989-725B2DFCAC4F}"/>
                      </a:ext>
                    </a:extLst>
                  </p14:cNvPr>
                  <p14:cNvContentPartPr/>
                  <p14:nvPr/>
                </p14:nvContentPartPr>
                <p14:xfrm>
                  <a:off x="5489640" y="1063620"/>
                  <a:ext cx="245160" cy="41796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B62E6135-CBD3-466A-B989-725B2DFCAC4F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5481000" y="1054620"/>
                    <a:ext cx="262800" cy="43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DE2A4944-A901-4F44-A3E3-A99443CE32E4}"/>
                      </a:ext>
                    </a:extLst>
                  </p14:cNvPr>
                  <p14:cNvContentPartPr/>
                  <p14:nvPr/>
                </p14:nvContentPartPr>
                <p14:xfrm>
                  <a:off x="5798160" y="1313100"/>
                  <a:ext cx="118440" cy="13320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DE2A4944-A901-4F44-A3E3-A99443CE32E4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789160" y="1304460"/>
                    <a:ext cx="13608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940E92F1-ED72-4919-BE97-FCE430047EA8}"/>
                      </a:ext>
                    </a:extLst>
                  </p14:cNvPr>
                  <p14:cNvContentPartPr/>
                  <p14:nvPr/>
                </p14:nvContentPartPr>
                <p14:xfrm>
                  <a:off x="6105960" y="1108980"/>
                  <a:ext cx="138960" cy="32544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940E92F1-ED72-4919-BE97-FCE430047EA8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096960" y="1100340"/>
                    <a:ext cx="156600" cy="34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5072850E-4F56-4221-83FC-E49EDCC018CF}"/>
                      </a:ext>
                    </a:extLst>
                  </p14:cNvPr>
                  <p14:cNvContentPartPr/>
                  <p14:nvPr/>
                </p14:nvContentPartPr>
                <p14:xfrm>
                  <a:off x="6260760" y="1137060"/>
                  <a:ext cx="195480" cy="30960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5072850E-4F56-4221-83FC-E49EDCC018CF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251760" y="1128420"/>
                    <a:ext cx="213120" cy="32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B1183659-B336-4A95-ABD9-467A80377890}"/>
                      </a:ext>
                    </a:extLst>
                  </p14:cNvPr>
                  <p14:cNvContentPartPr/>
                  <p14:nvPr/>
                </p14:nvContentPartPr>
                <p14:xfrm>
                  <a:off x="6547680" y="1148220"/>
                  <a:ext cx="196920" cy="29160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B1183659-B336-4A95-ABD9-467A80377890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6538680" y="1139220"/>
                    <a:ext cx="21456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D843FAC3-2316-49AD-99A1-BAB8F8907D71}"/>
                      </a:ext>
                    </a:extLst>
                  </p14:cNvPr>
                  <p14:cNvContentPartPr/>
                  <p14:nvPr/>
                </p14:nvContentPartPr>
                <p14:xfrm>
                  <a:off x="6616440" y="1316340"/>
                  <a:ext cx="198360" cy="15372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D843FAC3-2316-49AD-99A1-BAB8F8907D71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607440" y="1307700"/>
                    <a:ext cx="216000" cy="171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72C74B29-9DFE-4A9A-8717-8A1CB6EAA271}"/>
                  </a:ext>
                </a:extLst>
              </p14:cNvPr>
              <p14:cNvContentPartPr/>
              <p14:nvPr/>
            </p14:nvContentPartPr>
            <p14:xfrm>
              <a:off x="2016360" y="2104740"/>
              <a:ext cx="54720" cy="7596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72C74B29-9DFE-4A9A-8717-8A1CB6EAA27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007360" y="2095740"/>
                <a:ext cx="7236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5" name="Group 554">
            <a:extLst>
              <a:ext uri="{FF2B5EF4-FFF2-40B4-BE49-F238E27FC236}">
                <a16:creationId xmlns:a16="http://schemas.microsoft.com/office/drawing/2014/main" id="{96EE6EB6-0ADC-4EDB-B582-933D16F82863}"/>
              </a:ext>
            </a:extLst>
          </p:cNvPr>
          <p:cNvGrpSpPr/>
          <p:nvPr/>
        </p:nvGrpSpPr>
        <p:grpSpPr>
          <a:xfrm>
            <a:off x="1278720" y="3043980"/>
            <a:ext cx="7547760" cy="1333440"/>
            <a:chOff x="1278720" y="3043980"/>
            <a:chExt cx="7547760" cy="1333440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8576A55E-FCC0-4FAE-82F4-C2450754546E}"/>
                </a:ext>
              </a:extLst>
            </p:cNvPr>
            <p:cNvGrpSpPr/>
            <p:nvPr/>
          </p:nvGrpSpPr>
          <p:grpSpPr>
            <a:xfrm>
              <a:off x="1278720" y="3043980"/>
              <a:ext cx="7159680" cy="1310760"/>
              <a:chOff x="1278720" y="3043980"/>
              <a:chExt cx="7159680" cy="1310760"/>
            </a:xfrm>
          </p:grpSpPr>
          <p:grpSp>
            <p:nvGrpSpPr>
              <p:cNvPr id="553" name="Group 552">
                <a:extLst>
                  <a:ext uri="{FF2B5EF4-FFF2-40B4-BE49-F238E27FC236}">
                    <a16:creationId xmlns:a16="http://schemas.microsoft.com/office/drawing/2014/main" id="{AE2F834D-3C7D-4479-BBED-37AA9FC4CD4D}"/>
                  </a:ext>
                </a:extLst>
              </p:cNvPr>
              <p:cNvGrpSpPr/>
              <p:nvPr/>
            </p:nvGrpSpPr>
            <p:grpSpPr>
              <a:xfrm>
                <a:off x="1278720" y="3221460"/>
                <a:ext cx="4512240" cy="1133280"/>
                <a:chOff x="1278720" y="3221460"/>
                <a:chExt cx="4512240" cy="1133280"/>
              </a:xfrm>
            </p:grpSpPr>
            <p:grpSp>
              <p:nvGrpSpPr>
                <p:cNvPr id="504" name="Group 503">
                  <a:extLst>
                    <a:ext uri="{FF2B5EF4-FFF2-40B4-BE49-F238E27FC236}">
                      <a16:creationId xmlns:a16="http://schemas.microsoft.com/office/drawing/2014/main" id="{C88FCF01-AB8A-4345-A60E-CA5AEA11A5B4}"/>
                    </a:ext>
                  </a:extLst>
                </p:cNvPr>
                <p:cNvGrpSpPr/>
                <p:nvPr/>
              </p:nvGrpSpPr>
              <p:grpSpPr>
                <a:xfrm>
                  <a:off x="1278720" y="3221460"/>
                  <a:ext cx="1379160" cy="981360"/>
                  <a:chOff x="1278720" y="3221460"/>
                  <a:chExt cx="1379160" cy="981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501" name="Ink 500">
                        <a:extLst>
                          <a:ext uri="{FF2B5EF4-FFF2-40B4-BE49-F238E27FC236}">
                            <a16:creationId xmlns:a16="http://schemas.microsoft.com/office/drawing/2014/main" id="{A29B2C31-5EDF-47F0-AE3C-5D4DE2683C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077920" y="3221460"/>
                      <a:ext cx="475920" cy="511560"/>
                    </p14:xfrm>
                  </p:contentPart>
                </mc:Choice>
                <mc:Fallback xmlns="">
                  <p:pic>
                    <p:nvPicPr>
                      <p:cNvPr id="501" name="Ink 500">
                        <a:extLst>
                          <a:ext uri="{FF2B5EF4-FFF2-40B4-BE49-F238E27FC236}">
                            <a16:creationId xmlns:a16="http://schemas.microsoft.com/office/drawing/2014/main" id="{A29B2C31-5EDF-47F0-AE3C-5D4DE2683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2068920" y="3212820"/>
                        <a:ext cx="493560" cy="52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502" name="Ink 501">
                        <a:extLst>
                          <a:ext uri="{FF2B5EF4-FFF2-40B4-BE49-F238E27FC236}">
                            <a16:creationId xmlns:a16="http://schemas.microsoft.com/office/drawing/2014/main" id="{C232D135-FD3C-4498-9B2B-2A429B7D62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78720" y="3828060"/>
                      <a:ext cx="62640" cy="338400"/>
                    </p14:xfrm>
                  </p:contentPart>
                </mc:Choice>
                <mc:Fallback xmlns="">
                  <p:pic>
                    <p:nvPicPr>
                      <p:cNvPr id="502" name="Ink 501">
                        <a:extLst>
                          <a:ext uri="{FF2B5EF4-FFF2-40B4-BE49-F238E27FC236}">
                            <a16:creationId xmlns:a16="http://schemas.microsoft.com/office/drawing/2014/main" id="{C232D135-FD3C-4498-9B2B-2A429B7D62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1270080" y="3819060"/>
                        <a:ext cx="80280" cy="356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503" name="Ink 502">
                        <a:extLst>
                          <a:ext uri="{FF2B5EF4-FFF2-40B4-BE49-F238E27FC236}">
                            <a16:creationId xmlns:a16="http://schemas.microsoft.com/office/drawing/2014/main" id="{73D4D73C-A60A-4B7C-B748-F4A90099A5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01040" y="3686580"/>
                      <a:ext cx="1356840" cy="516240"/>
                    </p14:xfrm>
                  </p:contentPart>
                </mc:Choice>
                <mc:Fallback xmlns="">
                  <p:pic>
                    <p:nvPicPr>
                      <p:cNvPr id="503" name="Ink 502">
                        <a:extLst>
                          <a:ext uri="{FF2B5EF4-FFF2-40B4-BE49-F238E27FC236}">
                            <a16:creationId xmlns:a16="http://schemas.microsoft.com/office/drawing/2014/main" id="{73D4D73C-A60A-4B7C-B748-F4A90099A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1292400" y="3677940"/>
                        <a:ext cx="1374480" cy="533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11" name="Group 510">
                  <a:extLst>
                    <a:ext uri="{FF2B5EF4-FFF2-40B4-BE49-F238E27FC236}">
                      <a16:creationId xmlns:a16="http://schemas.microsoft.com/office/drawing/2014/main" id="{1BD5AA21-8892-4053-A2DA-D40B4BCD1409}"/>
                    </a:ext>
                  </a:extLst>
                </p:cNvPr>
                <p:cNvGrpSpPr/>
                <p:nvPr/>
              </p:nvGrpSpPr>
              <p:grpSpPr>
                <a:xfrm>
                  <a:off x="1413720" y="3827700"/>
                  <a:ext cx="1032840" cy="527040"/>
                  <a:chOff x="1413720" y="3827700"/>
                  <a:chExt cx="1032840" cy="5270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505" name="Ink 504">
                        <a:extLst>
                          <a:ext uri="{FF2B5EF4-FFF2-40B4-BE49-F238E27FC236}">
                            <a16:creationId xmlns:a16="http://schemas.microsoft.com/office/drawing/2014/main" id="{4B22F694-39EB-4C0C-94C8-64B1776086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413720" y="3827700"/>
                      <a:ext cx="141840" cy="264600"/>
                    </p14:xfrm>
                  </p:contentPart>
                </mc:Choice>
                <mc:Fallback xmlns="">
                  <p:pic>
                    <p:nvPicPr>
                      <p:cNvPr id="505" name="Ink 504">
                        <a:extLst>
                          <a:ext uri="{FF2B5EF4-FFF2-40B4-BE49-F238E27FC236}">
                            <a16:creationId xmlns:a16="http://schemas.microsoft.com/office/drawing/2014/main" id="{4B22F694-39EB-4C0C-94C8-64B17760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1405080" y="3819060"/>
                        <a:ext cx="159480" cy="282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506" name="Ink 505">
                        <a:extLst>
                          <a:ext uri="{FF2B5EF4-FFF2-40B4-BE49-F238E27FC236}">
                            <a16:creationId xmlns:a16="http://schemas.microsoft.com/office/drawing/2014/main" id="{9F6574E9-9D09-48CD-B49D-9832FBF524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91200" y="3925980"/>
                      <a:ext cx="59400" cy="428760"/>
                    </p14:xfrm>
                  </p:contentPart>
                </mc:Choice>
                <mc:Fallback xmlns="">
                  <p:pic>
                    <p:nvPicPr>
                      <p:cNvPr id="506" name="Ink 505">
                        <a:extLst>
                          <a:ext uri="{FF2B5EF4-FFF2-40B4-BE49-F238E27FC236}">
                            <a16:creationId xmlns:a16="http://schemas.microsoft.com/office/drawing/2014/main" id="{9F6574E9-9D09-48CD-B49D-9832FBF524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1582200" y="3916980"/>
                        <a:ext cx="77040" cy="446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507" name="Ink 506">
                        <a:extLst>
                          <a:ext uri="{FF2B5EF4-FFF2-40B4-BE49-F238E27FC236}">
                            <a16:creationId xmlns:a16="http://schemas.microsoft.com/office/drawing/2014/main" id="{6AF2ACB3-A687-42C5-86F4-9E5A0204E0A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27560" y="3929580"/>
                      <a:ext cx="149400" cy="143640"/>
                    </p14:xfrm>
                  </p:contentPart>
                </mc:Choice>
                <mc:Fallback xmlns="">
                  <p:pic>
                    <p:nvPicPr>
                      <p:cNvPr id="507" name="Ink 506">
                        <a:extLst>
                          <a:ext uri="{FF2B5EF4-FFF2-40B4-BE49-F238E27FC236}">
                            <a16:creationId xmlns:a16="http://schemas.microsoft.com/office/drawing/2014/main" id="{6AF2ACB3-A687-42C5-86F4-9E5A0204E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1618920" y="3920940"/>
                        <a:ext cx="167040" cy="161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508" name="Ink 507">
                        <a:extLst>
                          <a:ext uri="{FF2B5EF4-FFF2-40B4-BE49-F238E27FC236}">
                            <a16:creationId xmlns:a16="http://schemas.microsoft.com/office/drawing/2014/main" id="{BCA088E7-B019-40DB-AF4D-D1FF995099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25920" y="3905100"/>
                      <a:ext cx="330840" cy="150120"/>
                    </p14:xfrm>
                  </p:contentPart>
                </mc:Choice>
                <mc:Fallback xmlns="">
                  <p:pic>
                    <p:nvPicPr>
                      <p:cNvPr id="508" name="Ink 507">
                        <a:extLst>
                          <a:ext uri="{FF2B5EF4-FFF2-40B4-BE49-F238E27FC236}">
                            <a16:creationId xmlns:a16="http://schemas.microsoft.com/office/drawing/2014/main" id="{BCA088E7-B019-40DB-AF4D-D1FF99509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1817280" y="3896100"/>
                        <a:ext cx="348480" cy="167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509" name="Ink 508">
                        <a:extLst>
                          <a:ext uri="{FF2B5EF4-FFF2-40B4-BE49-F238E27FC236}">
                            <a16:creationId xmlns:a16="http://schemas.microsoft.com/office/drawing/2014/main" id="{EF2A97E3-E1C9-4CA5-A4CF-381E0083FE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241000" y="3869460"/>
                      <a:ext cx="177480" cy="185760"/>
                    </p14:xfrm>
                  </p:contentPart>
                </mc:Choice>
                <mc:Fallback xmlns="">
                  <p:pic>
                    <p:nvPicPr>
                      <p:cNvPr id="509" name="Ink 508">
                        <a:extLst>
                          <a:ext uri="{FF2B5EF4-FFF2-40B4-BE49-F238E27FC236}">
                            <a16:creationId xmlns:a16="http://schemas.microsoft.com/office/drawing/2014/main" id="{EF2A97E3-E1C9-4CA5-A4CF-381E0083FE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2232000" y="3860460"/>
                        <a:ext cx="195120" cy="203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510" name="Ink 509">
                        <a:extLst>
                          <a:ext uri="{FF2B5EF4-FFF2-40B4-BE49-F238E27FC236}">
                            <a16:creationId xmlns:a16="http://schemas.microsoft.com/office/drawing/2014/main" id="{DD2E8B48-45B6-48F0-9C91-1A3F7265C14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274480" y="3979260"/>
                      <a:ext cx="172080" cy="65160"/>
                    </p14:xfrm>
                  </p:contentPart>
                </mc:Choice>
                <mc:Fallback xmlns="">
                  <p:pic>
                    <p:nvPicPr>
                      <p:cNvPr id="510" name="Ink 509">
                        <a:extLst>
                          <a:ext uri="{FF2B5EF4-FFF2-40B4-BE49-F238E27FC236}">
                            <a16:creationId xmlns:a16="http://schemas.microsoft.com/office/drawing/2014/main" id="{DD2E8B48-45B6-48F0-9C91-1A3F7265C1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2265840" y="3970620"/>
                        <a:ext cx="189720" cy="82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14" name="Group 513">
                  <a:extLst>
                    <a:ext uri="{FF2B5EF4-FFF2-40B4-BE49-F238E27FC236}">
                      <a16:creationId xmlns:a16="http://schemas.microsoft.com/office/drawing/2014/main" id="{47065B66-5A10-41ED-8BBD-C4C261FFD340}"/>
                    </a:ext>
                  </a:extLst>
                </p:cNvPr>
                <p:cNvGrpSpPr/>
                <p:nvPr/>
              </p:nvGrpSpPr>
              <p:grpSpPr>
                <a:xfrm>
                  <a:off x="2871000" y="3235500"/>
                  <a:ext cx="1407240" cy="970920"/>
                  <a:chOff x="2871000" y="3235500"/>
                  <a:chExt cx="1407240" cy="9709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512" name="Ink 511">
                        <a:extLst>
                          <a:ext uri="{FF2B5EF4-FFF2-40B4-BE49-F238E27FC236}">
                            <a16:creationId xmlns:a16="http://schemas.microsoft.com/office/drawing/2014/main" id="{3BC390D9-2101-491D-9B8C-E2B48E5EC5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71000" y="3235500"/>
                      <a:ext cx="470160" cy="467280"/>
                    </p14:xfrm>
                  </p:contentPart>
                </mc:Choice>
                <mc:Fallback xmlns="">
                  <p:pic>
                    <p:nvPicPr>
                      <p:cNvPr id="512" name="Ink 511">
                        <a:extLst>
                          <a:ext uri="{FF2B5EF4-FFF2-40B4-BE49-F238E27FC236}">
                            <a16:creationId xmlns:a16="http://schemas.microsoft.com/office/drawing/2014/main" id="{3BC390D9-2101-491D-9B8C-E2B48E5EC5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2862360" y="3226860"/>
                        <a:ext cx="487800" cy="484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513" name="Ink 512">
                        <a:extLst>
                          <a:ext uri="{FF2B5EF4-FFF2-40B4-BE49-F238E27FC236}">
                            <a16:creationId xmlns:a16="http://schemas.microsoft.com/office/drawing/2014/main" id="{869F10CC-29AE-4785-84F0-D1BD178827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58920" y="3483180"/>
                      <a:ext cx="1219320" cy="723240"/>
                    </p14:xfrm>
                  </p:contentPart>
                </mc:Choice>
                <mc:Fallback xmlns="">
                  <p:pic>
                    <p:nvPicPr>
                      <p:cNvPr id="513" name="Ink 512">
                        <a:extLst>
                          <a:ext uri="{FF2B5EF4-FFF2-40B4-BE49-F238E27FC236}">
                            <a16:creationId xmlns:a16="http://schemas.microsoft.com/office/drawing/2014/main" id="{869F10CC-29AE-4785-84F0-D1BD178827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3050280" y="3474180"/>
                        <a:ext cx="1236960" cy="74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57B4C08B-E8B4-400D-A3B2-AA424094B791}"/>
                    </a:ext>
                  </a:extLst>
                </p:cNvPr>
                <p:cNvGrpSpPr/>
                <p:nvPr/>
              </p:nvGrpSpPr>
              <p:grpSpPr>
                <a:xfrm>
                  <a:off x="3321000" y="3720060"/>
                  <a:ext cx="917640" cy="482760"/>
                  <a:chOff x="3321000" y="3720060"/>
                  <a:chExt cx="917640" cy="4827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515" name="Ink 514">
                        <a:extLst>
                          <a:ext uri="{FF2B5EF4-FFF2-40B4-BE49-F238E27FC236}">
                            <a16:creationId xmlns:a16="http://schemas.microsoft.com/office/drawing/2014/main" id="{A8A91DEB-15DA-4492-8E32-7BA5116267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32160" y="3720060"/>
                      <a:ext cx="108720" cy="482760"/>
                    </p14:xfrm>
                  </p:contentPart>
                </mc:Choice>
                <mc:Fallback xmlns="">
                  <p:pic>
                    <p:nvPicPr>
                      <p:cNvPr id="515" name="Ink 514">
                        <a:extLst>
                          <a:ext uri="{FF2B5EF4-FFF2-40B4-BE49-F238E27FC236}">
                            <a16:creationId xmlns:a16="http://schemas.microsoft.com/office/drawing/2014/main" id="{A8A91DEB-15DA-4492-8E32-7BA5116267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3323520" y="3711060"/>
                        <a:ext cx="126360" cy="50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516" name="Ink 515">
                        <a:extLst>
                          <a:ext uri="{FF2B5EF4-FFF2-40B4-BE49-F238E27FC236}">
                            <a16:creationId xmlns:a16="http://schemas.microsoft.com/office/drawing/2014/main" id="{33AFA857-E346-4532-99F9-8959E73812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21000" y="3914460"/>
                      <a:ext cx="177480" cy="84240"/>
                    </p14:xfrm>
                  </p:contentPart>
                </mc:Choice>
                <mc:Fallback xmlns="">
                  <p:pic>
                    <p:nvPicPr>
                      <p:cNvPr id="516" name="Ink 515">
                        <a:extLst>
                          <a:ext uri="{FF2B5EF4-FFF2-40B4-BE49-F238E27FC236}">
                            <a16:creationId xmlns:a16="http://schemas.microsoft.com/office/drawing/2014/main" id="{33AFA857-E346-4532-99F9-8959E73812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3312360" y="3905820"/>
                        <a:ext cx="195120" cy="101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517" name="Ink 516">
                        <a:extLst>
                          <a:ext uri="{FF2B5EF4-FFF2-40B4-BE49-F238E27FC236}">
                            <a16:creationId xmlns:a16="http://schemas.microsoft.com/office/drawing/2014/main" id="{49DF1A78-C759-459D-A02E-0969B5ECEC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43480" y="3744180"/>
                      <a:ext cx="194400" cy="259560"/>
                    </p14:xfrm>
                  </p:contentPart>
                </mc:Choice>
                <mc:Fallback xmlns="">
                  <p:pic>
                    <p:nvPicPr>
                      <p:cNvPr id="517" name="Ink 516">
                        <a:extLst>
                          <a:ext uri="{FF2B5EF4-FFF2-40B4-BE49-F238E27FC236}">
                            <a16:creationId xmlns:a16="http://schemas.microsoft.com/office/drawing/2014/main" id="{49DF1A78-C759-459D-A02E-0969B5EC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3534480" y="3735540"/>
                        <a:ext cx="212040" cy="277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518" name="Ink 517">
                        <a:extLst>
                          <a:ext uri="{FF2B5EF4-FFF2-40B4-BE49-F238E27FC236}">
                            <a16:creationId xmlns:a16="http://schemas.microsoft.com/office/drawing/2014/main" id="{BEA825B1-CDD7-4552-9E0C-29995A99CE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89640" y="3762540"/>
                      <a:ext cx="20160" cy="12960"/>
                    </p14:xfrm>
                  </p:contentPart>
                </mc:Choice>
                <mc:Fallback xmlns="">
                  <p:pic>
                    <p:nvPicPr>
                      <p:cNvPr id="518" name="Ink 517">
                        <a:extLst>
                          <a:ext uri="{FF2B5EF4-FFF2-40B4-BE49-F238E27FC236}">
                            <a16:creationId xmlns:a16="http://schemas.microsoft.com/office/drawing/2014/main" id="{BEA825B1-CDD7-4552-9E0C-29995A99C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3680640" y="3753900"/>
                        <a:ext cx="37800" cy="30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519" name="Ink 518">
                        <a:extLst>
                          <a:ext uri="{FF2B5EF4-FFF2-40B4-BE49-F238E27FC236}">
                            <a16:creationId xmlns:a16="http://schemas.microsoft.com/office/drawing/2014/main" id="{831B7BAC-C161-4976-8D5D-EB07ED9CA8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31760" y="3812220"/>
                      <a:ext cx="211680" cy="151920"/>
                    </p14:xfrm>
                  </p:contentPart>
                </mc:Choice>
                <mc:Fallback xmlns="">
                  <p:pic>
                    <p:nvPicPr>
                      <p:cNvPr id="519" name="Ink 518">
                        <a:extLst>
                          <a:ext uri="{FF2B5EF4-FFF2-40B4-BE49-F238E27FC236}">
                            <a16:creationId xmlns:a16="http://schemas.microsoft.com/office/drawing/2014/main" id="{831B7BAC-C161-4976-8D5D-EB07ED9CA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3723120" y="3803220"/>
                        <a:ext cx="229320" cy="169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520" name="Ink 519">
                        <a:extLst>
                          <a:ext uri="{FF2B5EF4-FFF2-40B4-BE49-F238E27FC236}">
                            <a16:creationId xmlns:a16="http://schemas.microsoft.com/office/drawing/2014/main" id="{A0226803-1B6C-4A84-948E-981E83B829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840" y="3752820"/>
                      <a:ext cx="123120" cy="242640"/>
                    </p14:xfrm>
                  </p:contentPart>
                </mc:Choice>
                <mc:Fallback xmlns="">
                  <p:pic>
                    <p:nvPicPr>
                      <p:cNvPr id="520" name="Ink 519">
                        <a:extLst>
                          <a:ext uri="{FF2B5EF4-FFF2-40B4-BE49-F238E27FC236}">
                            <a16:creationId xmlns:a16="http://schemas.microsoft.com/office/drawing/2014/main" id="{A0226803-1B6C-4A84-948E-981E83B82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3985200" y="3744180"/>
                        <a:ext cx="140760" cy="260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521" name="Ink 520">
                        <a:extLst>
                          <a:ext uri="{FF2B5EF4-FFF2-40B4-BE49-F238E27FC236}">
                            <a16:creationId xmlns:a16="http://schemas.microsoft.com/office/drawing/2014/main" id="{DEAEE405-6743-491D-8CFE-31A26AA3DA9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38480" y="3908340"/>
                      <a:ext cx="200160" cy="54720"/>
                    </p14:xfrm>
                  </p:contentPart>
                </mc:Choice>
                <mc:Fallback xmlns="">
                  <p:pic>
                    <p:nvPicPr>
                      <p:cNvPr id="521" name="Ink 520">
                        <a:extLst>
                          <a:ext uri="{FF2B5EF4-FFF2-40B4-BE49-F238E27FC236}">
                            <a16:creationId xmlns:a16="http://schemas.microsoft.com/office/drawing/2014/main" id="{DEAEE405-6743-491D-8CFE-31A26AA3DA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4029480" y="3899340"/>
                        <a:ext cx="217800" cy="72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31" name="Group 530">
                  <a:extLst>
                    <a:ext uri="{FF2B5EF4-FFF2-40B4-BE49-F238E27FC236}">
                      <a16:creationId xmlns:a16="http://schemas.microsoft.com/office/drawing/2014/main" id="{57087E45-5BD0-4576-9422-2FC24C6D988A}"/>
                    </a:ext>
                  </a:extLst>
                </p:cNvPr>
                <p:cNvGrpSpPr/>
                <p:nvPr/>
              </p:nvGrpSpPr>
              <p:grpSpPr>
                <a:xfrm>
                  <a:off x="4774680" y="3598380"/>
                  <a:ext cx="1016280" cy="613800"/>
                  <a:chOff x="4774680" y="3598380"/>
                  <a:chExt cx="1016280" cy="613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526" name="Ink 525">
                        <a:extLst>
                          <a:ext uri="{FF2B5EF4-FFF2-40B4-BE49-F238E27FC236}">
                            <a16:creationId xmlns:a16="http://schemas.microsoft.com/office/drawing/2014/main" id="{734CC41D-48D6-43D3-A3BB-C151E26129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74680" y="3598380"/>
                      <a:ext cx="149040" cy="334800"/>
                    </p14:xfrm>
                  </p:contentPart>
                </mc:Choice>
                <mc:Fallback xmlns="">
                  <p:pic>
                    <p:nvPicPr>
                      <p:cNvPr id="526" name="Ink 525">
                        <a:extLst>
                          <a:ext uri="{FF2B5EF4-FFF2-40B4-BE49-F238E27FC236}">
                            <a16:creationId xmlns:a16="http://schemas.microsoft.com/office/drawing/2014/main" id="{734CC41D-48D6-43D3-A3BB-C151E2612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4765680" y="3589740"/>
                        <a:ext cx="166680" cy="352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527" name="Ink 526">
                        <a:extLst>
                          <a:ext uri="{FF2B5EF4-FFF2-40B4-BE49-F238E27FC236}">
                            <a16:creationId xmlns:a16="http://schemas.microsoft.com/office/drawing/2014/main" id="{82983C08-75DC-4171-8D28-02E6E075B3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5640" y="3737340"/>
                      <a:ext cx="108000" cy="147600"/>
                    </p14:xfrm>
                  </p:contentPart>
                </mc:Choice>
                <mc:Fallback xmlns="">
                  <p:pic>
                    <p:nvPicPr>
                      <p:cNvPr id="527" name="Ink 526">
                        <a:extLst>
                          <a:ext uri="{FF2B5EF4-FFF2-40B4-BE49-F238E27FC236}">
                            <a16:creationId xmlns:a16="http://schemas.microsoft.com/office/drawing/2014/main" id="{82983C08-75DC-4171-8D28-02E6E075B3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4976640" y="3728340"/>
                        <a:ext cx="125640" cy="165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528" name="Ink 527">
                        <a:extLst>
                          <a:ext uri="{FF2B5EF4-FFF2-40B4-BE49-F238E27FC236}">
                            <a16:creationId xmlns:a16="http://schemas.microsoft.com/office/drawing/2014/main" id="{6AF2DD19-E7DC-427C-A478-AFFE0E1539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49440" y="3706020"/>
                      <a:ext cx="245160" cy="158400"/>
                    </p14:xfrm>
                  </p:contentPart>
                </mc:Choice>
                <mc:Fallback xmlns="">
                  <p:pic>
                    <p:nvPicPr>
                      <p:cNvPr id="528" name="Ink 527">
                        <a:extLst>
                          <a:ext uri="{FF2B5EF4-FFF2-40B4-BE49-F238E27FC236}">
                            <a16:creationId xmlns:a16="http://schemas.microsoft.com/office/drawing/2014/main" id="{6AF2DD19-E7DC-427C-A478-AFFE0E153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5140440" y="3697020"/>
                        <a:ext cx="262800" cy="176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529" name="Ink 528">
                        <a:extLst>
                          <a:ext uri="{FF2B5EF4-FFF2-40B4-BE49-F238E27FC236}">
                            <a16:creationId xmlns:a16="http://schemas.microsoft.com/office/drawing/2014/main" id="{D66DC5FF-FBA6-497C-9E17-26C251D032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433840" y="3688380"/>
                      <a:ext cx="203400" cy="523800"/>
                    </p14:xfrm>
                  </p:contentPart>
                </mc:Choice>
                <mc:Fallback xmlns="">
                  <p:pic>
                    <p:nvPicPr>
                      <p:cNvPr id="529" name="Ink 528">
                        <a:extLst>
                          <a:ext uri="{FF2B5EF4-FFF2-40B4-BE49-F238E27FC236}">
                            <a16:creationId xmlns:a16="http://schemas.microsoft.com/office/drawing/2014/main" id="{D66DC5FF-FBA6-497C-9E17-26C251D03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5424840" y="3679740"/>
                        <a:ext cx="221040" cy="54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530" name="Ink 529">
                        <a:extLst>
                          <a:ext uri="{FF2B5EF4-FFF2-40B4-BE49-F238E27FC236}">
                            <a16:creationId xmlns:a16="http://schemas.microsoft.com/office/drawing/2014/main" id="{D12EC249-F34A-408E-A295-89591AAC48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620680" y="3670020"/>
                      <a:ext cx="170280" cy="149040"/>
                    </p14:xfrm>
                  </p:contentPart>
                </mc:Choice>
                <mc:Fallback xmlns="">
                  <p:pic>
                    <p:nvPicPr>
                      <p:cNvPr id="530" name="Ink 529">
                        <a:extLst>
                          <a:ext uri="{FF2B5EF4-FFF2-40B4-BE49-F238E27FC236}">
                            <a16:creationId xmlns:a16="http://schemas.microsoft.com/office/drawing/2014/main" id="{D12EC249-F34A-408E-A295-89591AAC48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612040" y="3661020"/>
                        <a:ext cx="187920" cy="166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D01AC8B-E5A9-40E3-97F6-B0AFA0E1D6D4}"/>
                  </a:ext>
                </a:extLst>
              </p:cNvPr>
              <p:cNvGrpSpPr/>
              <p:nvPr/>
            </p:nvGrpSpPr>
            <p:grpSpPr>
              <a:xfrm>
                <a:off x="3909240" y="3043980"/>
                <a:ext cx="4529160" cy="984600"/>
                <a:chOff x="3909240" y="3043980"/>
                <a:chExt cx="4529160" cy="984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566" name="Ink 565">
                      <a:extLst>
                        <a:ext uri="{FF2B5EF4-FFF2-40B4-BE49-F238E27FC236}">
                          <a16:creationId xmlns:a16="http://schemas.microsoft.com/office/drawing/2014/main" id="{E4DCFDDB-FA7A-4937-AC3B-53950DD743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09240" y="3133620"/>
                    <a:ext cx="1153440" cy="352800"/>
                  </p14:xfrm>
                </p:contentPart>
              </mc:Choice>
              <mc:Fallback xmlns="">
                <p:pic>
                  <p:nvPicPr>
                    <p:cNvPr id="566" name="Ink 565">
                      <a:extLst>
                        <a:ext uri="{FF2B5EF4-FFF2-40B4-BE49-F238E27FC236}">
                          <a16:creationId xmlns:a16="http://schemas.microsoft.com/office/drawing/2014/main" id="{E4DCFDDB-FA7A-4937-AC3B-53950DD7436B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3900600" y="3124620"/>
                      <a:ext cx="1171080" cy="370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524" name="Ink 523">
                      <a:extLst>
                        <a:ext uri="{FF2B5EF4-FFF2-40B4-BE49-F238E27FC236}">
                          <a16:creationId xmlns:a16="http://schemas.microsoft.com/office/drawing/2014/main" id="{83797943-773C-4BCF-8220-F9454C6C65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8680" y="3433500"/>
                    <a:ext cx="1254960" cy="595080"/>
                  </p14:xfrm>
                </p:contentPart>
              </mc:Choice>
              <mc:Fallback xmlns="">
                <p:pic>
                  <p:nvPicPr>
                    <p:cNvPr id="524" name="Ink 523">
                      <a:extLst>
                        <a:ext uri="{FF2B5EF4-FFF2-40B4-BE49-F238E27FC236}">
                          <a16:creationId xmlns:a16="http://schemas.microsoft.com/office/drawing/2014/main" id="{83797943-773C-4BCF-8220-F9454C6C6560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4640040" y="3424500"/>
                      <a:ext cx="1272600" cy="61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565" name="Ink 564">
                      <a:extLst>
                        <a:ext uri="{FF2B5EF4-FFF2-40B4-BE49-F238E27FC236}">
                          <a16:creationId xmlns:a16="http://schemas.microsoft.com/office/drawing/2014/main" id="{5E0F36FD-014C-4DE4-9A1E-E0411FF73D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42600" y="3043980"/>
                    <a:ext cx="2190240" cy="358200"/>
                  </p14:xfrm>
                </p:contentPart>
              </mc:Choice>
              <mc:Fallback xmlns="">
                <p:pic>
                  <p:nvPicPr>
                    <p:cNvPr id="565" name="Ink 564">
                      <a:extLst>
                        <a:ext uri="{FF2B5EF4-FFF2-40B4-BE49-F238E27FC236}">
                          <a16:creationId xmlns:a16="http://schemas.microsoft.com/office/drawing/2014/main" id="{5E0F36FD-014C-4DE4-9A1E-E0411FF73DAA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5133600" y="3034980"/>
                      <a:ext cx="2207880" cy="37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533" name="Ink 532">
                      <a:extLst>
                        <a:ext uri="{FF2B5EF4-FFF2-40B4-BE49-F238E27FC236}">
                          <a16:creationId xmlns:a16="http://schemas.microsoft.com/office/drawing/2014/main" id="{4955BAC3-5873-4C91-BD14-D6DBAE97B6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75760" y="3297060"/>
                    <a:ext cx="1862640" cy="644760"/>
                  </p14:xfrm>
                </p:contentPart>
              </mc:Choice>
              <mc:Fallback xmlns="">
                <p:pic>
                  <p:nvPicPr>
                    <p:cNvPr id="533" name="Ink 532">
                      <a:extLst>
                        <a:ext uri="{FF2B5EF4-FFF2-40B4-BE49-F238E27FC236}">
                          <a16:creationId xmlns:a16="http://schemas.microsoft.com/office/drawing/2014/main" id="{4955BAC3-5873-4C91-BD14-D6DBAE97B6E2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6566760" y="3288420"/>
                      <a:ext cx="1880280" cy="662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943C0CCE-C6BD-4D92-AABF-AA62D9ABD07C}"/>
                </a:ext>
              </a:extLst>
            </p:cNvPr>
            <p:cNvGrpSpPr/>
            <p:nvPr/>
          </p:nvGrpSpPr>
          <p:grpSpPr>
            <a:xfrm>
              <a:off x="6699600" y="3418020"/>
              <a:ext cx="2126880" cy="959400"/>
              <a:chOff x="6699600" y="3418020"/>
              <a:chExt cx="2126880" cy="95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BABD1F74-AD17-406A-A5F4-0AE2DD1023D9}"/>
                      </a:ext>
                    </a:extLst>
                  </p14:cNvPr>
                  <p14:cNvContentPartPr/>
                  <p14:nvPr/>
                </p14:nvContentPartPr>
                <p14:xfrm>
                  <a:off x="6699600" y="3574620"/>
                  <a:ext cx="129600" cy="560160"/>
                </p14:xfrm>
              </p:contentPart>
            </mc:Choice>
            <mc:Fallback xmlns=""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BABD1F74-AD17-406A-A5F4-0AE2DD1023D9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6690600" y="3565980"/>
                    <a:ext cx="147240" cy="57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10325DAC-4E45-409B-9A00-38E90D40D622}"/>
                      </a:ext>
                    </a:extLst>
                  </p14:cNvPr>
                  <p14:cNvContentPartPr/>
                  <p14:nvPr/>
                </p14:nvContentPartPr>
                <p14:xfrm>
                  <a:off x="6876720" y="3733740"/>
                  <a:ext cx="74160" cy="119520"/>
                </p14:xfrm>
              </p:contentPart>
            </mc:Choice>
            <mc:Fallback xmlns=""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10325DAC-4E45-409B-9A00-38E90D40D622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6867720" y="3725100"/>
                    <a:ext cx="9180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F94D4E0B-5E68-48BD-8EC9-5DAE7F2ABF13}"/>
                      </a:ext>
                    </a:extLst>
                  </p14:cNvPr>
                  <p14:cNvContentPartPr/>
                  <p14:nvPr/>
                </p14:nvContentPartPr>
                <p14:xfrm>
                  <a:off x="7011720" y="3727980"/>
                  <a:ext cx="56160" cy="99360"/>
                </p14:xfrm>
              </p:contentPart>
            </mc:Choice>
            <mc:Fallback xmlns=""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F94D4E0B-5E68-48BD-8EC9-5DAE7F2ABF13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7003080" y="3718980"/>
                    <a:ext cx="7380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6760A6DC-2003-4F3C-9BD1-F6E0F522501F}"/>
                      </a:ext>
                    </a:extLst>
                  </p14:cNvPr>
                  <p14:cNvContentPartPr/>
                  <p14:nvPr/>
                </p14:nvContentPartPr>
                <p14:xfrm>
                  <a:off x="7032240" y="3690540"/>
                  <a:ext cx="225360" cy="686880"/>
                </p14:xfrm>
              </p:contentPart>
            </mc:Choice>
            <mc:Fallback xmlns=""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6760A6DC-2003-4F3C-9BD1-F6E0F522501F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7023600" y="3681540"/>
                    <a:ext cx="243000" cy="70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A1903FDE-A007-4BBD-93AF-E646565EB8D6}"/>
                      </a:ext>
                    </a:extLst>
                  </p14:cNvPr>
                  <p14:cNvContentPartPr/>
                  <p14:nvPr/>
                </p14:nvContentPartPr>
                <p14:xfrm>
                  <a:off x="7290360" y="3525660"/>
                  <a:ext cx="64080" cy="288000"/>
                </p14:xfrm>
              </p:contentPart>
            </mc:Choice>
            <mc:Fallback xmlns=""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A1903FDE-A007-4BBD-93AF-E646565EB8D6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7281360" y="3516660"/>
                    <a:ext cx="81720" cy="30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C496A0A6-50A8-439B-9680-A3A2D988E0DA}"/>
                      </a:ext>
                    </a:extLst>
                  </p14:cNvPr>
                  <p14:cNvContentPartPr/>
                  <p14:nvPr/>
                </p14:nvContentPartPr>
                <p14:xfrm>
                  <a:off x="7368840" y="3675420"/>
                  <a:ext cx="76320" cy="147960"/>
                </p14:xfrm>
              </p:contentPart>
            </mc:Choice>
            <mc:Fallback xmlns=""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C496A0A6-50A8-439B-9680-A3A2D988E0DA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7360200" y="3666420"/>
                    <a:ext cx="9396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18DD05BB-CE1A-4ED0-9764-BE0110B056AA}"/>
                      </a:ext>
                    </a:extLst>
                  </p14:cNvPr>
                  <p14:cNvContentPartPr/>
                  <p14:nvPr/>
                </p14:nvContentPartPr>
                <p14:xfrm>
                  <a:off x="7638840" y="3508380"/>
                  <a:ext cx="14760" cy="229320"/>
                </p14:xfrm>
              </p:contentPart>
            </mc:Choice>
            <mc:Fallback xmlns=""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18DD05BB-CE1A-4ED0-9764-BE0110B056AA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7630200" y="3499380"/>
                    <a:ext cx="3240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979137D5-3144-4101-AB67-8AB42E7C9EED}"/>
                      </a:ext>
                    </a:extLst>
                  </p14:cNvPr>
                  <p14:cNvContentPartPr/>
                  <p14:nvPr/>
                </p14:nvContentPartPr>
                <p14:xfrm>
                  <a:off x="7602840" y="3502980"/>
                  <a:ext cx="143280" cy="279000"/>
                </p14:xfrm>
              </p:contentPart>
            </mc:Choice>
            <mc:Fallback xmlns=""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979137D5-3144-4101-AB67-8AB42E7C9EED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7594200" y="3494340"/>
                    <a:ext cx="160920" cy="29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300B3892-840C-4E48-B71F-EEF209DE8BC2}"/>
                      </a:ext>
                    </a:extLst>
                  </p14:cNvPr>
                  <p14:cNvContentPartPr/>
                  <p14:nvPr/>
                </p14:nvContentPartPr>
                <p14:xfrm>
                  <a:off x="7776720" y="3482820"/>
                  <a:ext cx="115560" cy="251640"/>
                </p14:xfrm>
              </p:contentPart>
            </mc:Choice>
            <mc:Fallback xmlns=""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300B3892-840C-4E48-B71F-EEF209DE8BC2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7768080" y="3474180"/>
                    <a:ext cx="13320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7A050713-EB07-4F97-9BB5-95B15DE82E20}"/>
                      </a:ext>
                    </a:extLst>
                  </p14:cNvPr>
                  <p14:cNvContentPartPr/>
                  <p14:nvPr/>
                </p14:nvContentPartPr>
                <p14:xfrm>
                  <a:off x="7886520" y="3520620"/>
                  <a:ext cx="144000" cy="160200"/>
                </p14:xfrm>
              </p:contentPart>
            </mc:Choice>
            <mc:Fallback xmlns=""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7A050713-EB07-4F97-9BB5-95B15DE82E20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7877880" y="3511980"/>
                    <a:ext cx="16164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7AEAF948-B0A0-4B90-ABF8-48B047396190}"/>
                      </a:ext>
                    </a:extLst>
                  </p14:cNvPr>
                  <p14:cNvContentPartPr/>
                  <p14:nvPr/>
                </p14:nvContentPartPr>
                <p14:xfrm>
                  <a:off x="8085600" y="3418020"/>
                  <a:ext cx="43560" cy="511200"/>
                </p14:xfrm>
              </p:contentPart>
            </mc:Choice>
            <mc:Fallback xmlns=""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7AEAF948-B0A0-4B90-ABF8-48B047396190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8076960" y="3409020"/>
                    <a:ext cx="61200" cy="52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D004BFE6-3270-4277-9C0C-52474383BFC9}"/>
                      </a:ext>
                    </a:extLst>
                  </p14:cNvPr>
                  <p14:cNvContentPartPr/>
                  <p14:nvPr/>
                </p14:nvContentPartPr>
                <p14:xfrm>
                  <a:off x="8066880" y="3628260"/>
                  <a:ext cx="81720" cy="111240"/>
                </p14:xfrm>
              </p:contentPart>
            </mc:Choice>
            <mc:Fallback xmlns=""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D004BFE6-3270-4277-9C0C-52474383BFC9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8057880" y="3619260"/>
                    <a:ext cx="9936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53889DE3-A432-446E-827D-03C3E9978298}"/>
                      </a:ext>
                    </a:extLst>
                  </p14:cNvPr>
                  <p14:cNvContentPartPr/>
                  <p14:nvPr/>
                </p14:nvContentPartPr>
                <p14:xfrm>
                  <a:off x="8195760" y="3450780"/>
                  <a:ext cx="9000" cy="229680"/>
                </p14:xfrm>
              </p:contentPart>
            </mc:Choice>
            <mc:Fallback xmlns=""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53889DE3-A432-446E-827D-03C3E9978298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8186760" y="3442140"/>
                    <a:ext cx="2664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B293F22F-51CA-47B3-A521-1F113F38EE15}"/>
                      </a:ext>
                    </a:extLst>
                  </p14:cNvPr>
                  <p14:cNvContentPartPr/>
                  <p14:nvPr/>
                </p14:nvContentPartPr>
                <p14:xfrm>
                  <a:off x="8218440" y="3568500"/>
                  <a:ext cx="60480" cy="88920"/>
                </p14:xfrm>
              </p:contentPart>
            </mc:Choice>
            <mc:Fallback xmlns=""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B293F22F-51CA-47B3-A521-1F113F38EE15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8209800" y="3559500"/>
                    <a:ext cx="7812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FEDB657A-E9AB-46B8-BBD8-4AD15C9CE0FD}"/>
                      </a:ext>
                    </a:extLst>
                  </p14:cNvPr>
                  <p14:cNvContentPartPr/>
                  <p14:nvPr/>
                </p14:nvContentPartPr>
                <p14:xfrm>
                  <a:off x="8296920" y="3509460"/>
                  <a:ext cx="115560" cy="99360"/>
                </p14:xfrm>
              </p:contentPart>
            </mc:Choice>
            <mc:Fallback xmlns=""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FEDB657A-E9AB-46B8-BBD8-4AD15C9CE0FD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8288280" y="3500820"/>
                    <a:ext cx="13320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FB2B503D-B543-4372-84BB-C35015F254FD}"/>
                      </a:ext>
                    </a:extLst>
                  </p14:cNvPr>
                  <p14:cNvContentPartPr/>
                  <p14:nvPr/>
                </p14:nvContentPartPr>
                <p14:xfrm>
                  <a:off x="8505360" y="3512700"/>
                  <a:ext cx="141120" cy="60480"/>
                </p14:xfrm>
              </p:contentPart>
            </mc:Choice>
            <mc:Fallback xmlns=""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FB2B503D-B543-4372-84BB-C35015F254FD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8496720" y="3503700"/>
                    <a:ext cx="15876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C9F71CF1-4433-47A8-951C-6CC95BF740B7}"/>
                      </a:ext>
                    </a:extLst>
                  </p14:cNvPr>
                  <p14:cNvContentPartPr/>
                  <p14:nvPr/>
                </p14:nvContentPartPr>
                <p14:xfrm>
                  <a:off x="8755920" y="3449340"/>
                  <a:ext cx="70560" cy="27360"/>
                </p14:xfrm>
              </p:contentPart>
            </mc:Choice>
            <mc:Fallback xmlns=""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C9F71CF1-4433-47A8-951C-6CC95BF740B7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746920" y="3440700"/>
                    <a:ext cx="88200" cy="45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27B73976-CCA2-46B3-9096-E897FFBFCB82}"/>
              </a:ext>
            </a:extLst>
          </p:cNvPr>
          <p:cNvGrpSpPr/>
          <p:nvPr/>
        </p:nvGrpSpPr>
        <p:grpSpPr>
          <a:xfrm>
            <a:off x="2120040" y="2343420"/>
            <a:ext cx="2996280" cy="759600"/>
            <a:chOff x="2120040" y="2343420"/>
            <a:chExt cx="2996280" cy="759600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BFBFF804-5E4F-4219-AEA2-B21AADF0B6CF}"/>
                </a:ext>
              </a:extLst>
            </p:cNvPr>
            <p:cNvGrpSpPr/>
            <p:nvPr/>
          </p:nvGrpSpPr>
          <p:grpSpPr>
            <a:xfrm>
              <a:off x="2120040" y="2343420"/>
              <a:ext cx="2996280" cy="739440"/>
              <a:chOff x="2120040" y="2343420"/>
              <a:chExt cx="2996280" cy="73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569" name="Ink 568">
                    <a:extLst>
                      <a:ext uri="{FF2B5EF4-FFF2-40B4-BE49-F238E27FC236}">
                        <a16:creationId xmlns:a16="http://schemas.microsoft.com/office/drawing/2014/main" id="{25460D43-0561-45E1-A297-09C99B235A88}"/>
                      </a:ext>
                    </a:extLst>
                  </p14:cNvPr>
                  <p14:cNvContentPartPr/>
                  <p14:nvPr/>
                </p14:nvContentPartPr>
                <p14:xfrm>
                  <a:off x="2120040" y="2578140"/>
                  <a:ext cx="76320" cy="417240"/>
                </p14:xfrm>
              </p:contentPart>
            </mc:Choice>
            <mc:Fallback xmlns="">
              <p:pic>
                <p:nvPicPr>
                  <p:cNvPr id="569" name="Ink 568">
                    <a:extLst>
                      <a:ext uri="{FF2B5EF4-FFF2-40B4-BE49-F238E27FC236}">
                        <a16:creationId xmlns:a16="http://schemas.microsoft.com/office/drawing/2014/main" id="{25460D43-0561-45E1-A297-09C99B235A8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2111040" y="2569500"/>
                    <a:ext cx="93960" cy="43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570" name="Ink 569">
                    <a:extLst>
                      <a:ext uri="{FF2B5EF4-FFF2-40B4-BE49-F238E27FC236}">
                        <a16:creationId xmlns:a16="http://schemas.microsoft.com/office/drawing/2014/main" id="{9BDA326D-6600-4395-BCFE-C23BDBEABFFE}"/>
                      </a:ext>
                    </a:extLst>
                  </p14:cNvPr>
                  <p14:cNvContentPartPr/>
                  <p14:nvPr/>
                </p14:nvContentPartPr>
                <p14:xfrm>
                  <a:off x="2145600" y="2343420"/>
                  <a:ext cx="2970720" cy="739440"/>
                </p14:xfrm>
              </p:contentPart>
            </mc:Choice>
            <mc:Fallback xmlns="">
              <p:pic>
                <p:nvPicPr>
                  <p:cNvPr id="570" name="Ink 569">
                    <a:extLst>
                      <a:ext uri="{FF2B5EF4-FFF2-40B4-BE49-F238E27FC236}">
                        <a16:creationId xmlns:a16="http://schemas.microsoft.com/office/drawing/2014/main" id="{9BDA326D-6600-4395-BCFE-C23BDBEABFFE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2136600" y="2334420"/>
                    <a:ext cx="2988360" cy="757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8B10AA68-81DD-41E4-B8E5-4141869F424D}"/>
                </a:ext>
              </a:extLst>
            </p:cNvPr>
            <p:cNvGrpSpPr/>
            <p:nvPr/>
          </p:nvGrpSpPr>
          <p:grpSpPr>
            <a:xfrm>
              <a:off x="2297160" y="2493540"/>
              <a:ext cx="2661480" cy="609480"/>
              <a:chOff x="2297160" y="2493540"/>
              <a:chExt cx="2661480" cy="60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572" name="Ink 571">
                    <a:extLst>
                      <a:ext uri="{FF2B5EF4-FFF2-40B4-BE49-F238E27FC236}">
                        <a16:creationId xmlns:a16="http://schemas.microsoft.com/office/drawing/2014/main" id="{8A1B90DF-31E1-4BDB-B4B6-4840DB2F9B88}"/>
                      </a:ext>
                    </a:extLst>
                  </p14:cNvPr>
                  <p14:cNvContentPartPr/>
                  <p14:nvPr/>
                </p14:nvContentPartPr>
                <p14:xfrm>
                  <a:off x="2384280" y="2713140"/>
                  <a:ext cx="19800" cy="263520"/>
                </p14:xfrm>
              </p:contentPart>
            </mc:Choice>
            <mc:Fallback xmlns="">
              <p:pic>
                <p:nvPicPr>
                  <p:cNvPr id="572" name="Ink 571">
                    <a:extLst>
                      <a:ext uri="{FF2B5EF4-FFF2-40B4-BE49-F238E27FC236}">
                        <a16:creationId xmlns:a16="http://schemas.microsoft.com/office/drawing/2014/main" id="{8A1B90DF-31E1-4BDB-B4B6-4840DB2F9B88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75640" y="2704500"/>
                    <a:ext cx="37440" cy="28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8866E728-61F0-4F83-80B6-060D74FD3163}"/>
                      </a:ext>
                    </a:extLst>
                  </p14:cNvPr>
                  <p14:cNvContentPartPr/>
                  <p14:nvPr/>
                </p14:nvContentPartPr>
                <p14:xfrm>
                  <a:off x="2297160" y="2629980"/>
                  <a:ext cx="268560" cy="38700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8866E728-61F0-4F83-80B6-060D74FD316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288160" y="2621340"/>
                    <a:ext cx="286200" cy="40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CFC92CE8-3D70-475A-A846-6F38034302FC}"/>
                      </a:ext>
                    </a:extLst>
                  </p14:cNvPr>
                  <p14:cNvContentPartPr/>
                  <p14:nvPr/>
                </p14:nvContentPartPr>
                <p14:xfrm>
                  <a:off x="2629080" y="2744820"/>
                  <a:ext cx="107280" cy="19584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CFC92CE8-3D70-475A-A846-6F38034302FC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620440" y="2735820"/>
                    <a:ext cx="1249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6ADE8FA5-04B5-4502-8459-6B6456549DF1}"/>
                      </a:ext>
                    </a:extLst>
                  </p14:cNvPr>
                  <p14:cNvContentPartPr/>
                  <p14:nvPr/>
                </p14:nvContentPartPr>
                <p14:xfrm>
                  <a:off x="2772720" y="2740860"/>
                  <a:ext cx="132480" cy="18540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6ADE8FA5-04B5-4502-8459-6B6456549DF1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763720" y="2731860"/>
                    <a:ext cx="15012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76" name="Ink 575">
                    <a:extLst>
                      <a:ext uri="{FF2B5EF4-FFF2-40B4-BE49-F238E27FC236}">
                        <a16:creationId xmlns:a16="http://schemas.microsoft.com/office/drawing/2014/main" id="{85C76AFD-C469-4F2A-B724-B14A7F892656}"/>
                      </a:ext>
                    </a:extLst>
                  </p14:cNvPr>
                  <p14:cNvContentPartPr/>
                  <p14:nvPr/>
                </p14:nvContentPartPr>
                <p14:xfrm>
                  <a:off x="2943720" y="2748780"/>
                  <a:ext cx="250920" cy="154440"/>
                </p14:xfrm>
              </p:contentPart>
            </mc:Choice>
            <mc:Fallback xmlns=""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85C76AFD-C469-4F2A-B724-B14A7F892656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935080" y="2739780"/>
                    <a:ext cx="26856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77" name="Ink 576">
                    <a:extLst>
                      <a:ext uri="{FF2B5EF4-FFF2-40B4-BE49-F238E27FC236}">
                        <a16:creationId xmlns:a16="http://schemas.microsoft.com/office/drawing/2014/main" id="{6610A63F-7939-4D4D-BDBA-5B0F3CD1C9A8}"/>
                      </a:ext>
                    </a:extLst>
                  </p14:cNvPr>
                  <p14:cNvContentPartPr/>
                  <p14:nvPr/>
                </p14:nvContentPartPr>
                <p14:xfrm>
                  <a:off x="3239640" y="2523060"/>
                  <a:ext cx="45360" cy="579960"/>
                </p14:xfrm>
              </p:contentPart>
            </mc:Choice>
            <mc:Fallback xmlns="">
              <p:pic>
                <p:nvPicPr>
                  <p:cNvPr id="577" name="Ink 576">
                    <a:extLst>
                      <a:ext uri="{FF2B5EF4-FFF2-40B4-BE49-F238E27FC236}">
                        <a16:creationId xmlns:a16="http://schemas.microsoft.com/office/drawing/2014/main" id="{6610A63F-7939-4D4D-BDBA-5B0F3CD1C9A8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3230640" y="2514420"/>
                    <a:ext cx="63000" cy="59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C748C8EE-6A77-4E50-A1E7-C8827777C266}"/>
                      </a:ext>
                    </a:extLst>
                  </p14:cNvPr>
                  <p14:cNvContentPartPr/>
                  <p14:nvPr/>
                </p14:nvContentPartPr>
                <p14:xfrm>
                  <a:off x="3351960" y="2645460"/>
                  <a:ext cx="23040" cy="273960"/>
                </p14:xfrm>
              </p:contentPart>
            </mc:Choice>
            <mc:Fallback xmlns=""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C748C8EE-6A77-4E50-A1E7-C8827777C266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3343320" y="2636820"/>
                    <a:ext cx="4068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579" name="Ink 578">
                    <a:extLst>
                      <a:ext uri="{FF2B5EF4-FFF2-40B4-BE49-F238E27FC236}">
                        <a16:creationId xmlns:a16="http://schemas.microsoft.com/office/drawing/2014/main" id="{5E0908FA-6CE3-4F85-A628-7F060348E5A3}"/>
                      </a:ext>
                    </a:extLst>
                  </p14:cNvPr>
                  <p14:cNvContentPartPr/>
                  <p14:nvPr/>
                </p14:nvContentPartPr>
                <p14:xfrm>
                  <a:off x="3342600" y="2591460"/>
                  <a:ext cx="150480" cy="313920"/>
                </p14:xfrm>
              </p:contentPart>
            </mc:Choice>
            <mc:Fallback xmlns="">
              <p:pic>
                <p:nvPicPr>
                  <p:cNvPr id="579" name="Ink 578">
                    <a:extLst>
                      <a:ext uri="{FF2B5EF4-FFF2-40B4-BE49-F238E27FC236}">
                        <a16:creationId xmlns:a16="http://schemas.microsoft.com/office/drawing/2014/main" id="{5E0908FA-6CE3-4F85-A628-7F060348E5A3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3333600" y="2582460"/>
                    <a:ext cx="168120" cy="33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580" name="Ink 579">
                    <a:extLst>
                      <a:ext uri="{FF2B5EF4-FFF2-40B4-BE49-F238E27FC236}">
                        <a16:creationId xmlns:a16="http://schemas.microsoft.com/office/drawing/2014/main" id="{104948DE-73E5-4E72-A52D-3D9359652A9A}"/>
                      </a:ext>
                    </a:extLst>
                  </p14:cNvPr>
                  <p14:cNvContentPartPr/>
                  <p14:nvPr/>
                </p14:nvContentPartPr>
                <p14:xfrm>
                  <a:off x="3512520" y="2705580"/>
                  <a:ext cx="118440" cy="179280"/>
                </p14:xfrm>
              </p:contentPart>
            </mc:Choice>
            <mc:Fallback xmlns="">
              <p:pic>
                <p:nvPicPr>
                  <p:cNvPr id="580" name="Ink 579">
                    <a:extLst>
                      <a:ext uri="{FF2B5EF4-FFF2-40B4-BE49-F238E27FC236}">
                        <a16:creationId xmlns:a16="http://schemas.microsoft.com/office/drawing/2014/main" id="{104948DE-73E5-4E72-A52D-3D9359652A9A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3503520" y="2696940"/>
                    <a:ext cx="13608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81" name="Ink 580">
                    <a:extLst>
                      <a:ext uri="{FF2B5EF4-FFF2-40B4-BE49-F238E27FC236}">
                        <a16:creationId xmlns:a16="http://schemas.microsoft.com/office/drawing/2014/main" id="{6AEBC9C2-A4CC-4C14-8399-8B826FB692F4}"/>
                      </a:ext>
                    </a:extLst>
                  </p14:cNvPr>
                  <p14:cNvContentPartPr/>
                  <p14:nvPr/>
                </p14:nvContentPartPr>
                <p14:xfrm>
                  <a:off x="3689640" y="2688300"/>
                  <a:ext cx="132480" cy="191520"/>
                </p14:xfrm>
              </p:contentPart>
            </mc:Choice>
            <mc:Fallback xmlns="">
              <p:pic>
                <p:nvPicPr>
                  <p:cNvPr id="581" name="Ink 580">
                    <a:extLst>
                      <a:ext uri="{FF2B5EF4-FFF2-40B4-BE49-F238E27FC236}">
                        <a16:creationId xmlns:a16="http://schemas.microsoft.com/office/drawing/2014/main" id="{6AEBC9C2-A4CC-4C14-8399-8B826FB692F4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680640" y="2679660"/>
                    <a:ext cx="15012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82" name="Ink 581">
                    <a:extLst>
                      <a:ext uri="{FF2B5EF4-FFF2-40B4-BE49-F238E27FC236}">
                        <a16:creationId xmlns:a16="http://schemas.microsoft.com/office/drawing/2014/main" id="{EA32C734-FDA7-4360-AF37-12BCBA1D2D5E}"/>
                      </a:ext>
                    </a:extLst>
                  </p14:cNvPr>
                  <p14:cNvContentPartPr/>
                  <p14:nvPr/>
                </p14:nvContentPartPr>
                <p14:xfrm>
                  <a:off x="3858480" y="2687940"/>
                  <a:ext cx="202680" cy="157320"/>
                </p14:xfrm>
              </p:contentPart>
            </mc:Choice>
            <mc:Fallback xmlns="">
              <p:pic>
                <p:nvPicPr>
                  <p:cNvPr id="582" name="Ink 581">
                    <a:extLst>
                      <a:ext uri="{FF2B5EF4-FFF2-40B4-BE49-F238E27FC236}">
                        <a16:creationId xmlns:a16="http://schemas.microsoft.com/office/drawing/2014/main" id="{EA32C734-FDA7-4360-AF37-12BCBA1D2D5E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849480" y="2678940"/>
                    <a:ext cx="22032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583" name="Ink 582">
                    <a:extLst>
                      <a:ext uri="{FF2B5EF4-FFF2-40B4-BE49-F238E27FC236}">
                        <a16:creationId xmlns:a16="http://schemas.microsoft.com/office/drawing/2014/main" id="{FA982B6B-A0F1-4D4C-94F6-20C9B44FD2C2}"/>
                      </a:ext>
                    </a:extLst>
                  </p14:cNvPr>
                  <p14:cNvContentPartPr/>
                  <p14:nvPr/>
                </p14:nvContentPartPr>
                <p14:xfrm>
                  <a:off x="4083480" y="2649420"/>
                  <a:ext cx="98640" cy="179280"/>
                </p14:xfrm>
              </p:contentPart>
            </mc:Choice>
            <mc:Fallback xmlns="">
              <p:pic>
                <p:nvPicPr>
                  <p:cNvPr id="583" name="Ink 582">
                    <a:extLst>
                      <a:ext uri="{FF2B5EF4-FFF2-40B4-BE49-F238E27FC236}">
                        <a16:creationId xmlns:a16="http://schemas.microsoft.com/office/drawing/2014/main" id="{FA982B6B-A0F1-4D4C-94F6-20C9B44FD2C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4074480" y="2640780"/>
                    <a:ext cx="11628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584" name="Ink 583">
                    <a:extLst>
                      <a:ext uri="{FF2B5EF4-FFF2-40B4-BE49-F238E27FC236}">
                        <a16:creationId xmlns:a16="http://schemas.microsoft.com/office/drawing/2014/main" id="{085A05E4-11BB-44BC-AD35-5C8EC62ACED9}"/>
                      </a:ext>
                    </a:extLst>
                  </p14:cNvPr>
                  <p14:cNvContentPartPr/>
                  <p14:nvPr/>
                </p14:nvContentPartPr>
                <p14:xfrm>
                  <a:off x="4204440" y="2605860"/>
                  <a:ext cx="93240" cy="209520"/>
                </p14:xfrm>
              </p:contentPart>
            </mc:Choice>
            <mc:Fallback xmlns="">
              <p:pic>
                <p:nvPicPr>
                  <p:cNvPr id="584" name="Ink 583">
                    <a:extLst>
                      <a:ext uri="{FF2B5EF4-FFF2-40B4-BE49-F238E27FC236}">
                        <a16:creationId xmlns:a16="http://schemas.microsoft.com/office/drawing/2014/main" id="{085A05E4-11BB-44BC-AD35-5C8EC62ACED9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4195440" y="2597220"/>
                    <a:ext cx="11088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585" name="Ink 584">
                    <a:extLst>
                      <a:ext uri="{FF2B5EF4-FFF2-40B4-BE49-F238E27FC236}">
                        <a16:creationId xmlns:a16="http://schemas.microsoft.com/office/drawing/2014/main" id="{C54EC840-4E16-4FA3-976A-907C0F891025}"/>
                      </a:ext>
                    </a:extLst>
                  </p14:cNvPr>
                  <p14:cNvContentPartPr/>
                  <p14:nvPr/>
                </p14:nvContentPartPr>
                <p14:xfrm>
                  <a:off x="4471560" y="2516940"/>
                  <a:ext cx="177840" cy="266400"/>
                </p14:xfrm>
              </p:contentPart>
            </mc:Choice>
            <mc:Fallback xmlns="">
              <p:pic>
                <p:nvPicPr>
                  <p:cNvPr id="585" name="Ink 584">
                    <a:extLst>
                      <a:ext uri="{FF2B5EF4-FFF2-40B4-BE49-F238E27FC236}">
                        <a16:creationId xmlns:a16="http://schemas.microsoft.com/office/drawing/2014/main" id="{C54EC840-4E16-4FA3-976A-907C0F891025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4462920" y="2508300"/>
                    <a:ext cx="19548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586" name="Ink 585">
                    <a:extLst>
                      <a:ext uri="{FF2B5EF4-FFF2-40B4-BE49-F238E27FC236}">
                        <a16:creationId xmlns:a16="http://schemas.microsoft.com/office/drawing/2014/main" id="{B30F9CD8-925C-4232-B351-3F39CBB7A77F}"/>
                      </a:ext>
                    </a:extLst>
                  </p14:cNvPr>
                  <p14:cNvContentPartPr/>
                  <p14:nvPr/>
                </p14:nvContentPartPr>
                <p14:xfrm>
                  <a:off x="4476600" y="2631420"/>
                  <a:ext cx="153000" cy="54720"/>
                </p14:xfrm>
              </p:contentPart>
            </mc:Choice>
            <mc:Fallback xmlns="">
              <p:pic>
                <p:nvPicPr>
                  <p:cNvPr id="586" name="Ink 585">
                    <a:extLst>
                      <a:ext uri="{FF2B5EF4-FFF2-40B4-BE49-F238E27FC236}">
                        <a16:creationId xmlns:a16="http://schemas.microsoft.com/office/drawing/2014/main" id="{B30F9CD8-925C-4232-B351-3F39CBB7A77F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4467960" y="2622420"/>
                    <a:ext cx="17064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587" name="Ink 586">
                    <a:extLst>
                      <a:ext uri="{FF2B5EF4-FFF2-40B4-BE49-F238E27FC236}">
                        <a16:creationId xmlns:a16="http://schemas.microsoft.com/office/drawing/2014/main" id="{04AD6159-3C04-4233-87F3-B88A32C0B688}"/>
                      </a:ext>
                    </a:extLst>
                  </p14:cNvPr>
                  <p14:cNvContentPartPr/>
                  <p14:nvPr/>
                </p14:nvContentPartPr>
                <p14:xfrm>
                  <a:off x="4662720" y="2518380"/>
                  <a:ext cx="37800" cy="220680"/>
                </p14:xfrm>
              </p:contentPart>
            </mc:Choice>
            <mc:Fallback xmlns="">
              <p:pic>
                <p:nvPicPr>
                  <p:cNvPr id="587" name="Ink 586">
                    <a:extLst>
                      <a:ext uri="{FF2B5EF4-FFF2-40B4-BE49-F238E27FC236}">
                        <a16:creationId xmlns:a16="http://schemas.microsoft.com/office/drawing/2014/main" id="{04AD6159-3C04-4233-87F3-B88A32C0B68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4654080" y="2509740"/>
                    <a:ext cx="55440" cy="23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588" name="Ink 587">
                    <a:extLst>
                      <a:ext uri="{FF2B5EF4-FFF2-40B4-BE49-F238E27FC236}">
                        <a16:creationId xmlns:a16="http://schemas.microsoft.com/office/drawing/2014/main" id="{0E62D67E-3B0C-4B1D-A916-A177053E1035}"/>
                      </a:ext>
                    </a:extLst>
                  </p14:cNvPr>
                  <p14:cNvContentPartPr/>
                  <p14:nvPr/>
                </p14:nvContentPartPr>
                <p14:xfrm>
                  <a:off x="4685400" y="2493540"/>
                  <a:ext cx="110160" cy="122040"/>
                </p14:xfrm>
              </p:contentPart>
            </mc:Choice>
            <mc:Fallback xmlns="">
              <p:pic>
                <p:nvPicPr>
                  <p:cNvPr id="588" name="Ink 587">
                    <a:extLst>
                      <a:ext uri="{FF2B5EF4-FFF2-40B4-BE49-F238E27FC236}">
                        <a16:creationId xmlns:a16="http://schemas.microsoft.com/office/drawing/2014/main" id="{0E62D67E-3B0C-4B1D-A916-A177053E103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4676400" y="2484900"/>
                    <a:ext cx="12780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589" name="Ink 588">
                    <a:extLst>
                      <a:ext uri="{FF2B5EF4-FFF2-40B4-BE49-F238E27FC236}">
                        <a16:creationId xmlns:a16="http://schemas.microsoft.com/office/drawing/2014/main" id="{344F0B63-2383-4A56-84EA-DF34F42F7409}"/>
                      </a:ext>
                    </a:extLst>
                  </p14:cNvPr>
                  <p14:cNvContentPartPr/>
                  <p14:nvPr/>
                </p14:nvContentPartPr>
                <p14:xfrm>
                  <a:off x="4792680" y="2493540"/>
                  <a:ext cx="165960" cy="261360"/>
                </p14:xfrm>
              </p:contentPart>
            </mc:Choice>
            <mc:Fallback xmlns="">
              <p:pic>
                <p:nvPicPr>
                  <p:cNvPr id="589" name="Ink 588">
                    <a:extLst>
                      <a:ext uri="{FF2B5EF4-FFF2-40B4-BE49-F238E27FC236}">
                        <a16:creationId xmlns:a16="http://schemas.microsoft.com/office/drawing/2014/main" id="{344F0B63-2383-4A56-84EA-DF34F42F740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4783680" y="2484900"/>
                    <a:ext cx="183600" cy="279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477DA040-D50A-4715-9304-2687B5F71C54}"/>
              </a:ext>
            </a:extLst>
          </p:cNvPr>
          <p:cNvGrpSpPr/>
          <p:nvPr/>
        </p:nvGrpSpPr>
        <p:grpSpPr>
          <a:xfrm>
            <a:off x="5233680" y="1813500"/>
            <a:ext cx="3463200" cy="1174320"/>
            <a:chOff x="5233680" y="1813500"/>
            <a:chExt cx="3463200" cy="11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E44711A9-A3FC-487C-984D-63F1B3C1FAD8}"/>
                    </a:ext>
                  </a:extLst>
                </p14:cNvPr>
                <p14:cNvContentPartPr/>
                <p14:nvPr/>
              </p14:nvContentPartPr>
              <p14:xfrm>
                <a:off x="5233680" y="2416140"/>
                <a:ext cx="743040" cy="1141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E44711A9-A3FC-487C-984D-63F1B3C1FAD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25040" y="2407140"/>
                  <a:ext cx="760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5FA69C71-C8E4-4384-B407-BFF21C888430}"/>
                    </a:ext>
                  </a:extLst>
                </p14:cNvPr>
                <p14:cNvContentPartPr/>
                <p14:nvPr/>
              </p14:nvContentPartPr>
              <p14:xfrm>
                <a:off x="5864400" y="2343420"/>
                <a:ext cx="193680" cy="20304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5FA69C71-C8E4-4384-B407-BFF21C8884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55760" y="2334420"/>
                  <a:ext cx="211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9BBB0F47-2184-45A0-A801-CB9F2D859FC7}"/>
                    </a:ext>
                  </a:extLst>
                </p14:cNvPr>
                <p14:cNvContentPartPr/>
                <p14:nvPr/>
              </p14:nvContentPartPr>
              <p14:xfrm>
                <a:off x="6273360" y="1954620"/>
                <a:ext cx="162000" cy="3740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9BBB0F47-2184-45A0-A801-CB9F2D859FC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264720" y="1945620"/>
                  <a:ext cx="1796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59E32A32-95DE-4BBF-8838-A5D08850A4C0}"/>
                    </a:ext>
                  </a:extLst>
                </p14:cNvPr>
                <p14:cNvContentPartPr/>
                <p14:nvPr/>
              </p14:nvContentPartPr>
              <p14:xfrm>
                <a:off x="6449760" y="2110860"/>
                <a:ext cx="135000" cy="1911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59E32A32-95DE-4BBF-8838-A5D08850A4C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41120" y="2101860"/>
                  <a:ext cx="152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FF9AB5F0-60E0-4141-9291-2D041D4CCF89}"/>
                    </a:ext>
                  </a:extLst>
                </p14:cNvPr>
                <p14:cNvContentPartPr/>
                <p14:nvPr/>
              </p14:nvContentPartPr>
              <p14:xfrm>
                <a:off x="6623640" y="2113740"/>
                <a:ext cx="93240" cy="16236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FF9AB5F0-60E0-4141-9291-2D041D4CCF8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14640" y="2105100"/>
                  <a:ext cx="110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3DC30932-0DCF-4ED8-B11D-0DDD5620ED63}"/>
                    </a:ext>
                  </a:extLst>
                </p14:cNvPr>
                <p14:cNvContentPartPr/>
                <p14:nvPr/>
              </p14:nvContentPartPr>
              <p14:xfrm>
                <a:off x="6772680" y="2086740"/>
                <a:ext cx="155160" cy="1969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3DC30932-0DCF-4ED8-B11D-0DDD5620ED6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63680" y="2077740"/>
                  <a:ext cx="172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0874ABC8-067C-4948-A136-C1D12E744EA5}"/>
                    </a:ext>
                  </a:extLst>
                </p14:cNvPr>
                <p14:cNvContentPartPr/>
                <p14:nvPr/>
              </p14:nvContentPartPr>
              <p14:xfrm>
                <a:off x="7097760" y="2065140"/>
                <a:ext cx="119520" cy="16128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0874ABC8-067C-4948-A136-C1D12E744EA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88760" y="2056140"/>
                  <a:ext cx="137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50C8AA3C-58AC-4A49-83E8-12CDF876C9AA}"/>
                    </a:ext>
                  </a:extLst>
                </p14:cNvPr>
                <p14:cNvContentPartPr/>
                <p14:nvPr/>
              </p14:nvContentPartPr>
              <p14:xfrm>
                <a:off x="7317360" y="1813500"/>
                <a:ext cx="257400" cy="7020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50C8AA3C-58AC-4A49-83E8-12CDF876C9A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08360" y="1804500"/>
                  <a:ext cx="275040" cy="71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E42C4AC8-92F9-42F3-A6AD-AAEFDCE486B3}"/>
                    </a:ext>
                  </a:extLst>
                </p14:cNvPr>
                <p14:cNvContentPartPr/>
                <p14:nvPr/>
              </p14:nvContentPartPr>
              <p14:xfrm>
                <a:off x="6223320" y="2475540"/>
                <a:ext cx="203400" cy="3063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E42C4AC8-92F9-42F3-A6AD-AAEFDCE486B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14680" y="2466540"/>
                  <a:ext cx="221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11E5E214-3A6B-4CE8-80E8-CF570CDD2966}"/>
                    </a:ext>
                  </a:extLst>
                </p14:cNvPr>
                <p14:cNvContentPartPr/>
                <p14:nvPr/>
              </p14:nvContentPartPr>
              <p14:xfrm>
                <a:off x="6206400" y="2607660"/>
                <a:ext cx="189720" cy="763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11E5E214-3A6B-4CE8-80E8-CF570CDD29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97400" y="2598660"/>
                  <a:ext cx="207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A0B7A1FF-9EEB-48C5-8892-31A1A7868E37}"/>
                    </a:ext>
                  </a:extLst>
                </p14:cNvPr>
                <p14:cNvContentPartPr/>
                <p14:nvPr/>
              </p14:nvContentPartPr>
              <p14:xfrm>
                <a:off x="6510960" y="2566980"/>
                <a:ext cx="39600" cy="4208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A0B7A1FF-9EEB-48C5-8892-31A1A7868E3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02320" y="2557980"/>
                  <a:ext cx="572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8AB9ED5B-24ED-4129-93A5-378BD128734F}"/>
                    </a:ext>
                  </a:extLst>
                </p14:cNvPr>
                <p14:cNvContentPartPr/>
                <p14:nvPr/>
              </p14:nvContentPartPr>
              <p14:xfrm>
                <a:off x="6530760" y="2587860"/>
                <a:ext cx="134280" cy="175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8AB9ED5B-24ED-4129-93A5-378BD128734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21760" y="2578860"/>
                  <a:ext cx="15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37C9094D-675F-47F5-BC80-DC810E9C350C}"/>
                    </a:ext>
                  </a:extLst>
                </p14:cNvPr>
                <p14:cNvContentPartPr/>
                <p14:nvPr/>
              </p14:nvContentPartPr>
              <p14:xfrm>
                <a:off x="6716520" y="2556900"/>
                <a:ext cx="110160" cy="1566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37C9094D-675F-47F5-BC80-DC810E9C350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07520" y="2547900"/>
                  <a:ext cx="127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D0843DBC-F3E1-4F66-9C2F-7829597DD408}"/>
                    </a:ext>
                  </a:extLst>
                </p14:cNvPr>
                <p14:cNvContentPartPr/>
                <p14:nvPr/>
              </p14:nvContentPartPr>
              <p14:xfrm>
                <a:off x="6879600" y="2550060"/>
                <a:ext cx="160560" cy="1530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D0843DBC-F3E1-4F66-9C2F-7829597DD40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70960" y="2541060"/>
                  <a:ext cx="178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63EED843-43E1-4136-A211-8607AE5CD6FE}"/>
                    </a:ext>
                  </a:extLst>
                </p14:cNvPr>
                <p14:cNvContentPartPr/>
                <p14:nvPr/>
              </p14:nvContentPartPr>
              <p14:xfrm>
                <a:off x="7045560" y="2427300"/>
                <a:ext cx="202680" cy="26640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63EED843-43E1-4136-A211-8607AE5CD6F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36560" y="2418300"/>
                  <a:ext cx="220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67488894-6CB4-4777-9675-FCCCE52B29CA}"/>
                    </a:ext>
                  </a:extLst>
                </p14:cNvPr>
                <p14:cNvContentPartPr/>
                <p14:nvPr/>
              </p14:nvContentPartPr>
              <p14:xfrm>
                <a:off x="7284600" y="2541420"/>
                <a:ext cx="132480" cy="1314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67488894-6CB4-4777-9675-FCCCE52B29C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75600" y="2532780"/>
                  <a:ext cx="150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7D8C2693-CB0E-4DE0-8D1A-0A8AEF1287E3}"/>
                    </a:ext>
                  </a:extLst>
                </p14:cNvPr>
                <p14:cNvContentPartPr/>
                <p14:nvPr/>
              </p14:nvContentPartPr>
              <p14:xfrm>
                <a:off x="7647480" y="2371860"/>
                <a:ext cx="28440" cy="1965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7D8C2693-CB0E-4DE0-8D1A-0A8AEF1287E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638480" y="2362860"/>
                  <a:ext cx="46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EBAE0753-468A-4342-97FC-3EAA92AC1883}"/>
                    </a:ext>
                  </a:extLst>
                </p14:cNvPr>
                <p14:cNvContentPartPr/>
                <p14:nvPr/>
              </p14:nvContentPartPr>
              <p14:xfrm>
                <a:off x="7626600" y="2231820"/>
                <a:ext cx="253440" cy="34308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EBAE0753-468A-4342-97FC-3EAA92AC188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17600" y="2222820"/>
                  <a:ext cx="2710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80429BB8-5369-44E4-9BA3-2666D1689F6A}"/>
                    </a:ext>
                  </a:extLst>
                </p14:cNvPr>
                <p14:cNvContentPartPr/>
                <p14:nvPr/>
              </p14:nvContentPartPr>
              <p14:xfrm>
                <a:off x="7976520" y="2323620"/>
                <a:ext cx="343800" cy="2012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80429BB8-5369-44E4-9BA3-2666D1689F6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67520" y="2314620"/>
                  <a:ext cx="361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A3D46E97-FF36-4526-A1AA-81142C92846A}"/>
                    </a:ext>
                  </a:extLst>
                </p14:cNvPr>
                <p14:cNvContentPartPr/>
                <p14:nvPr/>
              </p14:nvContentPartPr>
              <p14:xfrm>
                <a:off x="8356320" y="2264220"/>
                <a:ext cx="340560" cy="22680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A3D46E97-FF36-4526-A1AA-81142C92846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47680" y="2255220"/>
                  <a:ext cx="358200" cy="244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16" name="Picture 615" descr="A close up of a logo&#10;&#10;Description automatically generated">
            <a:extLst>
              <a:ext uri="{FF2B5EF4-FFF2-40B4-BE49-F238E27FC236}">
                <a16:creationId xmlns:a16="http://schemas.microsoft.com/office/drawing/2014/main" id="{33E513B0-A868-4F17-B391-76EA7B4EEFC8}"/>
              </a:ext>
            </a:extLst>
          </p:cNvPr>
          <p:cNvPicPr>
            <a:picLocks noChangeAspect="1"/>
          </p:cNvPicPr>
          <p:nvPr/>
        </p:nvPicPr>
        <p:blipFill>
          <a:blip r:embed="rId28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4184073"/>
            <a:ext cx="2574337" cy="861510"/>
          </a:xfrm>
          <a:prstGeom prst="rect">
            <a:avLst/>
          </a:prstGeom>
        </p:spPr>
      </p:pic>
      <p:grpSp>
        <p:nvGrpSpPr>
          <p:cNvPr id="661" name="Group 660">
            <a:extLst>
              <a:ext uri="{FF2B5EF4-FFF2-40B4-BE49-F238E27FC236}">
                <a16:creationId xmlns:a16="http://schemas.microsoft.com/office/drawing/2014/main" id="{8DBFCCB2-F69D-479B-9507-CE2F6D070B2D}"/>
              </a:ext>
            </a:extLst>
          </p:cNvPr>
          <p:cNvGrpSpPr/>
          <p:nvPr/>
        </p:nvGrpSpPr>
        <p:grpSpPr>
          <a:xfrm>
            <a:off x="420840" y="2025180"/>
            <a:ext cx="1229760" cy="705600"/>
            <a:chOff x="420840" y="2025180"/>
            <a:chExt cx="1229760" cy="70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62528AFA-8A49-44CD-BCD9-D6E7F549118C}"/>
                    </a:ext>
                  </a:extLst>
                </p14:cNvPr>
                <p14:cNvContentPartPr/>
                <p14:nvPr/>
              </p14:nvContentPartPr>
              <p14:xfrm>
                <a:off x="420840" y="2497500"/>
                <a:ext cx="127800" cy="2332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62528AFA-8A49-44CD-BCD9-D6E7F549118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12200" y="2488860"/>
                  <a:ext cx="145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26ABE18F-1B8D-45AB-8751-795D6B9249DB}"/>
                    </a:ext>
                  </a:extLst>
                </p14:cNvPr>
                <p14:cNvContentPartPr/>
                <p14:nvPr/>
              </p14:nvContentPartPr>
              <p14:xfrm>
                <a:off x="423720" y="2485620"/>
                <a:ext cx="138240" cy="306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26ABE18F-1B8D-45AB-8751-795D6B9249D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14720" y="2476980"/>
                  <a:ext cx="155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C39AE78F-5596-493D-8E52-4A7CF345D994}"/>
                    </a:ext>
                  </a:extLst>
                </p14:cNvPr>
                <p14:cNvContentPartPr/>
                <p14:nvPr/>
              </p14:nvContentPartPr>
              <p14:xfrm>
                <a:off x="577800" y="2559420"/>
                <a:ext cx="105120" cy="1180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C39AE78F-5596-493D-8E52-4A7CF345D99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69160" y="2550420"/>
                  <a:ext cx="122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029BD0D3-6B23-46A8-A715-0481D19902C1}"/>
                    </a:ext>
                  </a:extLst>
                </p14:cNvPr>
                <p14:cNvContentPartPr/>
                <p14:nvPr/>
              </p14:nvContentPartPr>
              <p14:xfrm>
                <a:off x="685440" y="2527020"/>
                <a:ext cx="110160" cy="1213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029BD0D3-6B23-46A8-A715-0481D19902C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6440" y="2518020"/>
                  <a:ext cx="127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463B8D0B-DC2A-44F8-A2AB-77A74A8BDA9F}"/>
                    </a:ext>
                  </a:extLst>
                </p14:cNvPr>
                <p14:cNvContentPartPr/>
                <p14:nvPr/>
              </p14:nvContentPartPr>
              <p14:xfrm>
                <a:off x="828720" y="2492100"/>
                <a:ext cx="93240" cy="11124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463B8D0B-DC2A-44F8-A2AB-77A74A8BDA9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19720" y="2483100"/>
                  <a:ext cx="110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CD2B658D-0C07-4965-B9E1-8D9DB29EDAA2}"/>
                    </a:ext>
                  </a:extLst>
                </p14:cNvPr>
                <p14:cNvContentPartPr/>
                <p14:nvPr/>
              </p14:nvContentPartPr>
              <p14:xfrm>
                <a:off x="997200" y="2390940"/>
                <a:ext cx="152640" cy="15084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CD2B658D-0C07-4965-B9E1-8D9DB29EDAA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88560" y="2381940"/>
                  <a:ext cx="170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7D0A0B6C-E786-42BB-A426-779C6EDA0C77}"/>
                    </a:ext>
                  </a:extLst>
                </p14:cNvPr>
                <p14:cNvContentPartPr/>
                <p14:nvPr/>
              </p14:nvContentPartPr>
              <p14:xfrm>
                <a:off x="1171440" y="2370060"/>
                <a:ext cx="84240" cy="1166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7D0A0B6C-E786-42BB-A426-779C6EDA0C7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62800" y="2361420"/>
                  <a:ext cx="101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9763EB36-7F91-4E62-A5F0-661F7D4FE668}"/>
                    </a:ext>
                  </a:extLst>
                </p14:cNvPr>
                <p14:cNvContentPartPr/>
                <p14:nvPr/>
              </p14:nvContentPartPr>
              <p14:xfrm>
                <a:off x="1270440" y="2333700"/>
                <a:ext cx="129600" cy="1328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9763EB36-7F91-4E62-A5F0-661F7D4FE66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261440" y="2325060"/>
                  <a:ext cx="147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89E88503-60C7-41B4-B96C-20239754A278}"/>
                    </a:ext>
                  </a:extLst>
                </p14:cNvPr>
                <p14:cNvContentPartPr/>
                <p14:nvPr/>
              </p14:nvContentPartPr>
              <p14:xfrm>
                <a:off x="1405080" y="2286540"/>
                <a:ext cx="42840" cy="1616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89E88503-60C7-41B4-B96C-20239754A27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396440" y="2277540"/>
                  <a:ext cx="60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2FF65A69-F4B3-4AE6-9A84-E2F32A6FFB6D}"/>
                    </a:ext>
                  </a:extLst>
                </p14:cNvPr>
                <p14:cNvContentPartPr/>
                <p14:nvPr/>
              </p14:nvContentPartPr>
              <p14:xfrm>
                <a:off x="1402560" y="2286180"/>
                <a:ext cx="107280" cy="12888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2FF65A69-F4B3-4AE6-9A84-E2F32A6FFB6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393920" y="2277180"/>
                  <a:ext cx="124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9EF65CE-6916-4607-983C-A42C1128666C}"/>
                    </a:ext>
                  </a:extLst>
                </p14:cNvPr>
                <p14:cNvContentPartPr/>
                <p14:nvPr/>
              </p14:nvContentPartPr>
              <p14:xfrm>
                <a:off x="1503720" y="2269260"/>
                <a:ext cx="93600" cy="1368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9EF65CE-6916-4607-983C-A42C1128666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494720" y="2260620"/>
                  <a:ext cx="111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76369153-2926-4276-9544-6ED9BE1206BE}"/>
                    </a:ext>
                  </a:extLst>
                </p14:cNvPr>
                <p14:cNvContentPartPr/>
                <p14:nvPr/>
              </p14:nvContentPartPr>
              <p14:xfrm>
                <a:off x="1604520" y="2264220"/>
                <a:ext cx="46080" cy="1220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76369153-2926-4276-9544-6ED9BE1206B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95880" y="2255220"/>
                  <a:ext cx="63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575F8612-C455-4443-8FC4-E64C0D008E41}"/>
                    </a:ext>
                  </a:extLst>
                </p14:cNvPr>
                <p14:cNvContentPartPr/>
                <p14:nvPr/>
              </p14:nvContentPartPr>
              <p14:xfrm>
                <a:off x="1166040" y="2025180"/>
                <a:ext cx="82440" cy="3564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575F8612-C455-4443-8FC4-E64C0D008E4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57400" y="2016540"/>
                  <a:ext cx="10008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43FB231C-D5C9-4DD0-B954-E483AE17423E}"/>
              </a:ext>
            </a:extLst>
          </p:cNvPr>
          <p:cNvGrpSpPr/>
          <p:nvPr/>
        </p:nvGrpSpPr>
        <p:grpSpPr>
          <a:xfrm>
            <a:off x="3633480" y="1623420"/>
            <a:ext cx="1460160" cy="739440"/>
            <a:chOff x="3633480" y="1623420"/>
            <a:chExt cx="1460160" cy="73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307F279B-2CC9-4361-803D-BDE64B2963FF}"/>
                    </a:ext>
                  </a:extLst>
                </p14:cNvPr>
                <p14:cNvContentPartPr/>
                <p14:nvPr/>
              </p14:nvContentPartPr>
              <p14:xfrm>
                <a:off x="3633480" y="1947780"/>
                <a:ext cx="20160" cy="2836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307F279B-2CC9-4361-803D-BDE64B2963F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624480" y="1938780"/>
                  <a:ext cx="37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BFE7384E-0F74-42DB-B7A3-CBAA986BF3A5}"/>
                    </a:ext>
                  </a:extLst>
                </p14:cNvPr>
                <p14:cNvContentPartPr/>
                <p14:nvPr/>
              </p14:nvContentPartPr>
              <p14:xfrm>
                <a:off x="3636000" y="1930860"/>
                <a:ext cx="104040" cy="12996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BFE7384E-0F74-42DB-B7A3-CBAA986BF3A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27000" y="1921860"/>
                  <a:ext cx="121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7DB6F536-3FB1-4AD8-BEB7-51C5D85F5273}"/>
                    </a:ext>
                  </a:extLst>
                </p14:cNvPr>
                <p14:cNvContentPartPr/>
                <p14:nvPr/>
              </p14:nvContentPartPr>
              <p14:xfrm>
                <a:off x="3737520" y="1931940"/>
                <a:ext cx="154440" cy="43092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7DB6F536-3FB1-4AD8-BEB7-51C5D85F527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728880" y="1922940"/>
                  <a:ext cx="1720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1D82254D-B661-41DB-8C2D-1582980A811E}"/>
                    </a:ext>
                  </a:extLst>
                </p14:cNvPr>
                <p14:cNvContentPartPr/>
                <p14:nvPr/>
              </p14:nvContentPartPr>
              <p14:xfrm>
                <a:off x="3905280" y="1838700"/>
                <a:ext cx="23760" cy="2422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1D82254D-B661-41DB-8C2D-1582980A811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896280" y="1830060"/>
                  <a:ext cx="41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C4DD1A0F-AC14-416F-A63C-4EB7982C3589}"/>
                    </a:ext>
                  </a:extLst>
                </p14:cNvPr>
                <p14:cNvContentPartPr/>
                <p14:nvPr/>
              </p14:nvContentPartPr>
              <p14:xfrm>
                <a:off x="3900600" y="1930500"/>
                <a:ext cx="113040" cy="777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C4DD1A0F-AC14-416F-A63C-4EB7982C358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891600" y="1921500"/>
                  <a:ext cx="130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1F65E365-DE87-4D25-83B6-C6F16E37697B}"/>
                    </a:ext>
                  </a:extLst>
                </p14:cNvPr>
                <p14:cNvContentPartPr/>
                <p14:nvPr/>
              </p14:nvContentPartPr>
              <p14:xfrm>
                <a:off x="4018680" y="1853820"/>
                <a:ext cx="93600" cy="22248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1F65E365-DE87-4D25-83B6-C6F16E37697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010040" y="1844820"/>
                  <a:ext cx="111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4AF410E-97F6-4569-967A-07B49C5C8EF4}"/>
                    </a:ext>
                  </a:extLst>
                </p14:cNvPr>
                <p14:cNvContentPartPr/>
                <p14:nvPr/>
              </p14:nvContentPartPr>
              <p14:xfrm>
                <a:off x="4133520" y="1940580"/>
                <a:ext cx="60840" cy="885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4AF410E-97F6-4569-967A-07B49C5C8EF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24520" y="1931940"/>
                  <a:ext cx="78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D2A675E5-4C37-49C6-B8DF-58BF3CA93A2D}"/>
                    </a:ext>
                  </a:extLst>
                </p14:cNvPr>
                <p14:cNvContentPartPr/>
                <p14:nvPr/>
              </p14:nvContentPartPr>
              <p14:xfrm>
                <a:off x="4209840" y="1926180"/>
                <a:ext cx="127080" cy="1274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D2A675E5-4C37-49C6-B8DF-58BF3CA93A2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201200" y="1917540"/>
                  <a:ext cx="144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5D7A9AE-7412-49E8-9CD9-C4E619BCCD6C}"/>
                    </a:ext>
                  </a:extLst>
                </p14:cNvPr>
                <p14:cNvContentPartPr/>
                <p14:nvPr/>
              </p14:nvContentPartPr>
              <p14:xfrm>
                <a:off x="4411440" y="1903500"/>
                <a:ext cx="144720" cy="1252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5D7A9AE-7412-49E8-9CD9-C4E619BCCD6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02800" y="1894500"/>
                  <a:ext cx="162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5D88AA8-673E-4449-8368-EC8B2090E3E5}"/>
                    </a:ext>
                  </a:extLst>
                </p14:cNvPr>
                <p14:cNvContentPartPr/>
                <p14:nvPr/>
              </p14:nvContentPartPr>
              <p14:xfrm>
                <a:off x="4587840" y="1904940"/>
                <a:ext cx="68040" cy="1288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5D88AA8-673E-4449-8368-EC8B2090E3E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79200" y="1896300"/>
                  <a:ext cx="85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0B0C7030-60AA-43DB-9111-1DD8199BF9AF}"/>
                    </a:ext>
                  </a:extLst>
                </p14:cNvPr>
                <p14:cNvContentPartPr/>
                <p14:nvPr/>
              </p14:nvContentPartPr>
              <p14:xfrm>
                <a:off x="4708440" y="1938420"/>
                <a:ext cx="70200" cy="9684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0B0C7030-60AA-43DB-9111-1DD8199BF9A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699440" y="1929420"/>
                  <a:ext cx="87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86E57782-C0B3-4F85-9657-5D09B79308E6}"/>
                    </a:ext>
                  </a:extLst>
                </p14:cNvPr>
                <p14:cNvContentPartPr/>
                <p14:nvPr/>
              </p14:nvContentPartPr>
              <p14:xfrm>
                <a:off x="4797360" y="1847700"/>
                <a:ext cx="93960" cy="20304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86E57782-C0B3-4F85-9657-5D09B79308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788360" y="1839060"/>
                  <a:ext cx="111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57791C48-E7E0-42DD-B4DC-0BACC5383E71}"/>
                    </a:ext>
                  </a:extLst>
                </p14:cNvPr>
                <p14:cNvContentPartPr/>
                <p14:nvPr/>
              </p14:nvContentPartPr>
              <p14:xfrm>
                <a:off x="4839480" y="1938420"/>
                <a:ext cx="68400" cy="11376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57791C48-E7E0-42DD-B4DC-0BACC5383E7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830840" y="1929420"/>
                  <a:ext cx="86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D2E3F5BB-FF0F-44E5-90F5-DBFF57FA1D55}"/>
                    </a:ext>
                  </a:extLst>
                </p14:cNvPr>
                <p14:cNvContentPartPr/>
                <p14:nvPr/>
              </p14:nvContentPartPr>
              <p14:xfrm>
                <a:off x="4925880" y="1933020"/>
                <a:ext cx="167760" cy="17280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D2E3F5BB-FF0F-44E5-90F5-DBFF57FA1D5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916880" y="1924380"/>
                  <a:ext cx="185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EB0C3AE0-C1F5-4554-92E2-6DA2A1303EA1}"/>
                    </a:ext>
                  </a:extLst>
                </p14:cNvPr>
                <p14:cNvContentPartPr/>
                <p14:nvPr/>
              </p14:nvContentPartPr>
              <p14:xfrm>
                <a:off x="3911760" y="1623420"/>
                <a:ext cx="84600" cy="2386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EB0C3AE0-C1F5-4554-92E2-6DA2A1303EA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903120" y="1614420"/>
                  <a:ext cx="10224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3E3763BB-D55F-448A-BC14-E652703E31D3}"/>
              </a:ext>
            </a:extLst>
          </p:cNvPr>
          <p:cNvGrpSpPr/>
          <p:nvPr/>
        </p:nvGrpSpPr>
        <p:grpSpPr>
          <a:xfrm>
            <a:off x="7208640" y="985140"/>
            <a:ext cx="1598040" cy="651600"/>
            <a:chOff x="7208640" y="985140"/>
            <a:chExt cx="15980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AEED7CA1-C039-4930-A397-62020AC697A0}"/>
                    </a:ext>
                  </a:extLst>
                </p14:cNvPr>
                <p14:cNvContentPartPr/>
                <p14:nvPr/>
              </p14:nvContentPartPr>
              <p14:xfrm>
                <a:off x="7208640" y="1324260"/>
                <a:ext cx="394200" cy="41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AEED7CA1-C039-4930-A397-62020AC697A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200000" y="1315620"/>
                  <a:ext cx="411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E5AAE6BC-6B89-4E77-A1D9-A2A7AAEAA6D9}"/>
                    </a:ext>
                  </a:extLst>
                </p14:cNvPr>
                <p14:cNvContentPartPr/>
                <p14:nvPr/>
              </p14:nvContentPartPr>
              <p14:xfrm>
                <a:off x="7731720" y="985140"/>
                <a:ext cx="228240" cy="368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E5AAE6BC-6B89-4E77-A1D9-A2A7AAEAA6D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723080" y="976500"/>
                  <a:ext cx="2458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6F2F19E3-EB94-47C9-BC02-B6C0884CA209}"/>
                    </a:ext>
                  </a:extLst>
                </p14:cNvPr>
                <p14:cNvContentPartPr/>
                <p14:nvPr/>
              </p14:nvContentPartPr>
              <p14:xfrm>
                <a:off x="7965000" y="1203660"/>
                <a:ext cx="111240" cy="14760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6F2F19E3-EB94-47C9-BC02-B6C0884CA20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956360" y="1195020"/>
                  <a:ext cx="128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10F3DDB-62B6-408A-955B-0396FAE057E2}"/>
                    </a:ext>
                  </a:extLst>
                </p14:cNvPr>
                <p14:cNvContentPartPr/>
                <p14:nvPr/>
              </p14:nvContentPartPr>
              <p14:xfrm>
                <a:off x="7703640" y="1468260"/>
                <a:ext cx="239400" cy="16848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10F3DDB-62B6-408A-955B-0396FAE057E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695000" y="1459620"/>
                  <a:ext cx="257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27BE0A36-D2A3-4BC2-B94E-5855391B3D26}"/>
                    </a:ext>
                  </a:extLst>
                </p14:cNvPr>
                <p14:cNvContentPartPr/>
                <p14:nvPr/>
              </p14:nvContentPartPr>
              <p14:xfrm>
                <a:off x="7993080" y="1496700"/>
                <a:ext cx="82440" cy="12312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27BE0A36-D2A3-4BC2-B94E-5855391B3D2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84080" y="1488060"/>
                  <a:ext cx="100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1E71D603-52D8-4DE2-89AE-61DF92A72556}"/>
                    </a:ext>
                  </a:extLst>
                </p14:cNvPr>
                <p14:cNvContentPartPr/>
                <p14:nvPr/>
              </p14:nvContentPartPr>
              <p14:xfrm>
                <a:off x="8072280" y="1480860"/>
                <a:ext cx="138240" cy="1126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1E71D603-52D8-4DE2-89AE-61DF92A7255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63280" y="1472220"/>
                  <a:ext cx="155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01BA0065-6F59-45C3-8C47-1344B5F07BD7}"/>
                    </a:ext>
                  </a:extLst>
                </p14:cNvPr>
                <p14:cNvContentPartPr/>
                <p14:nvPr/>
              </p14:nvContentPartPr>
              <p14:xfrm>
                <a:off x="8269200" y="1386180"/>
                <a:ext cx="141120" cy="19440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01BA0065-6F59-45C3-8C47-1344B5F07BD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260200" y="1377180"/>
                  <a:ext cx="158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721987B2-B3DC-4290-81D6-5F41BAAFCA79}"/>
                    </a:ext>
                  </a:extLst>
                </p14:cNvPr>
                <p14:cNvContentPartPr/>
                <p14:nvPr/>
              </p14:nvContentPartPr>
              <p14:xfrm>
                <a:off x="8332200" y="1427220"/>
                <a:ext cx="86400" cy="1526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721987B2-B3DC-4290-81D6-5F41BAAFCA7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323560" y="1418220"/>
                  <a:ext cx="104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388B7B25-1E85-4D5A-AC28-E49008131925}"/>
                    </a:ext>
                  </a:extLst>
                </p14:cNvPr>
                <p14:cNvContentPartPr/>
                <p14:nvPr/>
              </p14:nvContentPartPr>
              <p14:xfrm>
                <a:off x="8457840" y="1351620"/>
                <a:ext cx="348840" cy="20916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388B7B25-1E85-4D5A-AC28-E4900813192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449200" y="1342620"/>
                  <a:ext cx="36648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E4AFFC5-7156-4B80-A16B-88BA90B68BEF}"/>
                  </a:ext>
                </a:extLst>
              </p14:cNvPr>
              <p14:cNvContentPartPr/>
              <p14:nvPr/>
            </p14:nvContentPartPr>
            <p14:xfrm>
              <a:off x="421865" y="3264349"/>
              <a:ext cx="360" cy="9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E4AFFC5-7156-4B80-A16B-88BA90B68BEF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412865" y="3255349"/>
                <a:ext cx="1800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Group 386">
            <a:extLst>
              <a:ext uri="{FF2B5EF4-FFF2-40B4-BE49-F238E27FC236}">
                <a16:creationId xmlns:a16="http://schemas.microsoft.com/office/drawing/2014/main" id="{78C18DD4-90A9-459F-AB38-70112FD29F53}"/>
              </a:ext>
            </a:extLst>
          </p:cNvPr>
          <p:cNvGrpSpPr/>
          <p:nvPr/>
        </p:nvGrpSpPr>
        <p:grpSpPr>
          <a:xfrm>
            <a:off x="393425" y="2448589"/>
            <a:ext cx="1846800" cy="1264680"/>
            <a:chOff x="393425" y="2448589"/>
            <a:chExt cx="1846800" cy="12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208DBEC-C113-4EC1-A013-BC524F0D427C}"/>
                    </a:ext>
                  </a:extLst>
                </p14:cNvPr>
                <p14:cNvContentPartPr/>
                <p14:nvPr/>
              </p14:nvContentPartPr>
              <p14:xfrm>
                <a:off x="672425" y="3235549"/>
                <a:ext cx="84600" cy="1756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208DBEC-C113-4EC1-A013-BC524F0D427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63425" y="3226549"/>
                  <a:ext cx="102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4BA1A7A-B14D-4D87-BAA5-2270A1520E0D}"/>
                    </a:ext>
                  </a:extLst>
                </p14:cNvPr>
                <p14:cNvContentPartPr/>
                <p14:nvPr/>
              </p14:nvContentPartPr>
              <p14:xfrm>
                <a:off x="633545" y="3048349"/>
                <a:ext cx="182160" cy="142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4BA1A7A-B14D-4D87-BAA5-2270A1520E0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24905" y="3039709"/>
                  <a:ext cx="199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CFB0947-A87C-4680-BF0A-55CF72BD7389}"/>
                    </a:ext>
                  </a:extLst>
                </p14:cNvPr>
                <p14:cNvContentPartPr/>
                <p14:nvPr/>
              </p14:nvContentPartPr>
              <p14:xfrm>
                <a:off x="741905" y="3238429"/>
                <a:ext cx="112320" cy="62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CFB0947-A87C-4680-BF0A-55CF72BD738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32905" y="3229429"/>
                  <a:ext cx="129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CD4C2D9-DD75-4ED4-BDEB-7F64585DB21A}"/>
                    </a:ext>
                  </a:extLst>
                </p14:cNvPr>
                <p14:cNvContentPartPr/>
                <p14:nvPr/>
              </p14:nvContentPartPr>
              <p14:xfrm>
                <a:off x="902465" y="3079309"/>
                <a:ext cx="176760" cy="211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CD4C2D9-DD75-4ED4-BDEB-7F64585DB21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93825" y="3070309"/>
                  <a:ext cx="194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4400BC9-6171-4711-A9BF-F74910037EB7}"/>
                    </a:ext>
                  </a:extLst>
                </p14:cNvPr>
                <p14:cNvContentPartPr/>
                <p14:nvPr/>
              </p14:nvContentPartPr>
              <p14:xfrm>
                <a:off x="1270745" y="2888869"/>
                <a:ext cx="36000" cy="249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4400BC9-6171-4711-A9BF-F74910037EB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1745" y="2879869"/>
                  <a:ext cx="53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EB28722-E107-4814-915D-D902A5E26BFA}"/>
                    </a:ext>
                  </a:extLst>
                </p14:cNvPr>
                <p14:cNvContentPartPr/>
                <p14:nvPr/>
              </p14:nvContentPartPr>
              <p14:xfrm>
                <a:off x="1155185" y="2845669"/>
                <a:ext cx="271800" cy="2764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EB28722-E107-4814-915D-D902A5E26BF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46545" y="2836669"/>
                  <a:ext cx="289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322EA56-4A97-4964-A502-C8D6F6A08559}"/>
                    </a:ext>
                  </a:extLst>
                </p14:cNvPr>
                <p14:cNvContentPartPr/>
                <p14:nvPr/>
              </p14:nvContentPartPr>
              <p14:xfrm>
                <a:off x="1253105" y="2952229"/>
                <a:ext cx="97200" cy="55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322EA56-4A97-4964-A502-C8D6F6A0855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244465" y="2943229"/>
                  <a:ext cx="114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37ED49C-2878-4C27-BF82-33D28EE61E62}"/>
                    </a:ext>
                  </a:extLst>
                </p14:cNvPr>
                <p14:cNvContentPartPr/>
                <p14:nvPr/>
              </p14:nvContentPartPr>
              <p14:xfrm>
                <a:off x="1465145" y="2830189"/>
                <a:ext cx="51840" cy="196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37ED49C-2878-4C27-BF82-33D28EE61E6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456145" y="2821549"/>
                  <a:ext cx="69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9C215EF-A2EA-4E97-9C0A-D048462515A9}"/>
                    </a:ext>
                  </a:extLst>
                </p14:cNvPr>
                <p14:cNvContentPartPr/>
                <p14:nvPr/>
              </p14:nvContentPartPr>
              <p14:xfrm>
                <a:off x="1423385" y="2808949"/>
                <a:ext cx="121680" cy="149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9C215EF-A2EA-4E97-9C0A-D048462515A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414745" y="2799949"/>
                  <a:ext cx="139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2CF4C45-5B0F-48BD-9D97-EFDAE964981A}"/>
                    </a:ext>
                  </a:extLst>
                </p14:cNvPr>
                <p14:cNvContentPartPr/>
                <p14:nvPr/>
              </p14:nvContentPartPr>
              <p14:xfrm>
                <a:off x="1572425" y="2756389"/>
                <a:ext cx="138600" cy="235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2CF4C45-5B0F-48BD-9D97-EFDAE964981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563785" y="2747749"/>
                  <a:ext cx="156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DD187A7-4436-4CA0-8970-2EF4A0F53957}"/>
                    </a:ext>
                  </a:extLst>
                </p14:cNvPr>
                <p14:cNvContentPartPr/>
                <p14:nvPr/>
              </p14:nvContentPartPr>
              <p14:xfrm>
                <a:off x="393425" y="2669989"/>
                <a:ext cx="1446480" cy="10432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DD187A7-4436-4CA0-8970-2EF4A0F5395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84785" y="2661349"/>
                  <a:ext cx="1464120" cy="10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179336F-8D36-4721-8830-84E2C0512F66}"/>
                    </a:ext>
                  </a:extLst>
                </p14:cNvPr>
                <p14:cNvContentPartPr/>
                <p14:nvPr/>
              </p14:nvContentPartPr>
              <p14:xfrm>
                <a:off x="1456865" y="2448589"/>
                <a:ext cx="24840" cy="194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179336F-8D36-4721-8830-84E2C0512F6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448225" y="2439949"/>
                  <a:ext cx="42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0AC26BE-DFF4-4E86-9008-0DE9B249D220}"/>
                    </a:ext>
                  </a:extLst>
                </p14:cNvPr>
                <p14:cNvContentPartPr/>
                <p14:nvPr/>
              </p14:nvContentPartPr>
              <p14:xfrm>
                <a:off x="1833425" y="2934589"/>
                <a:ext cx="266400" cy="12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0AC26BE-DFF4-4E86-9008-0DE9B249D22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824425" y="2925589"/>
                  <a:ext cx="284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0A8AB9A-DF43-4AE1-AB58-BE992A7CCAEB}"/>
                    </a:ext>
                  </a:extLst>
                </p14:cNvPr>
                <p14:cNvContentPartPr/>
                <p14:nvPr/>
              </p14:nvContentPartPr>
              <p14:xfrm>
                <a:off x="2112065" y="2924869"/>
                <a:ext cx="128160" cy="75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0A8AB9A-DF43-4AE1-AB58-BE992A7CCAE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103425" y="2915869"/>
                  <a:ext cx="14580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298528" y="-826123"/>
            <a:ext cx="5713120" cy="51435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556C87-9F53-4F11-A3DC-47488D24BA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" y="4498279"/>
            <a:ext cx="1617020" cy="550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2ED1FD-100F-451A-9655-19BE955924D6}"/>
              </a:ext>
            </a:extLst>
          </p:cNvPr>
          <p:cNvSpPr txBox="1"/>
          <p:nvPr/>
        </p:nvSpPr>
        <p:spPr>
          <a:xfrm>
            <a:off x="1960413" y="98369"/>
            <a:ext cx="46009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113" normalizeH="0" baseline="0" noProof="0" dirty="0">
                <a:ln>
                  <a:noFill/>
                </a:ln>
                <a:solidFill>
                  <a:srgbClr val="151540"/>
                </a:solidFill>
                <a:effectLst/>
                <a:uLnTx/>
                <a:uFillTx/>
                <a:latin typeface="Modern Love Grunge" panose="020B0604020202020204" pitchFamily="82" charset="0"/>
                <a:ea typeface="Nunito Bold" charset="0"/>
                <a:cs typeface="Nunito Bold" charset="0"/>
              </a:rPr>
              <a:t>Beam SQL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66201-1AE8-4312-A740-8B63B9667013}"/>
              </a:ext>
            </a:extLst>
          </p:cNvPr>
          <p:cNvSpPr txBox="1"/>
          <p:nvPr/>
        </p:nvSpPr>
        <p:spPr>
          <a:xfrm>
            <a:off x="2510965" y="870103"/>
            <a:ext cx="477981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Schema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appSchema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</a:t>
            </a: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Schema</a:t>
            </a: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.builder()</a:t>
            </a: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.addInt32Field("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appId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")</a:t>
            </a: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.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addStringField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("description")</a:t>
            </a: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.build();</a:t>
            </a: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CDCED1">
                  <a:lumMod val="50000"/>
                </a:srgbClr>
              </a:solidFill>
              <a:latin typeface="Calibri" panose="020F0502020204030204"/>
            </a:endParaRP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DCED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DCED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AC4F84-11DC-4891-B96E-0BD5C9426B18}"/>
              </a:ext>
            </a:extLst>
          </p:cNvPr>
          <p:cNvSpPr txBox="1"/>
          <p:nvPr/>
        </p:nvSpPr>
        <p:spPr>
          <a:xfrm>
            <a:off x="2035381" y="607116"/>
            <a:ext cx="4779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</a:t>
            </a: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CDCED1">
                  <a:lumMod val="50000"/>
                </a:srgbClr>
              </a:solidFill>
              <a:latin typeface="Calibri" panose="020F0502020204030204"/>
            </a:endParaRP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DCED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DCED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7F1D2-5C41-4DA5-8A7A-8A7F12A1E80F}"/>
              </a:ext>
            </a:extLst>
          </p:cNvPr>
          <p:cNvSpPr txBox="1"/>
          <p:nvPr/>
        </p:nvSpPr>
        <p:spPr>
          <a:xfrm>
            <a:off x="2531994" y="2088149"/>
            <a:ext cx="623454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Row </a:t>
            </a:r>
            <a:r>
              <a:rPr lang="en-US" sz="1100" dirty="0" err="1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row</a:t>
            </a:r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 =</a:t>
            </a:r>
          </a:p>
          <a:p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        Row</a:t>
            </a:r>
          </a:p>
          <a:p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          .</a:t>
            </a:r>
            <a:r>
              <a:rPr lang="en-US" sz="1100" dirty="0" err="1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withSchema</a:t>
            </a:r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(</a:t>
            </a:r>
            <a:r>
              <a:rPr lang="en-US" sz="1100" dirty="0" err="1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appSchema</a:t>
            </a:r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)</a:t>
            </a:r>
          </a:p>
          <a:p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          .</a:t>
            </a:r>
            <a:r>
              <a:rPr lang="en-US" sz="1100" dirty="0" err="1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addValues</a:t>
            </a:r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(1, "Some cool app")</a:t>
            </a:r>
          </a:p>
          <a:p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          .build();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EC228-14D2-40EF-AF17-C07B62E86B74}"/>
              </a:ext>
            </a:extLst>
          </p:cNvPr>
          <p:cNvSpPr txBox="1"/>
          <p:nvPr/>
        </p:nvSpPr>
        <p:spPr>
          <a:xfrm>
            <a:off x="1945150" y="2851834"/>
            <a:ext cx="4779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</a:t>
            </a: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CDCED1">
                  <a:lumMod val="50000"/>
                </a:srgbClr>
              </a:solidFill>
              <a:latin typeface="Calibri" panose="020F0502020204030204"/>
            </a:endParaRP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DCED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DCED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5CFF24-812F-459A-AEE9-A5C9EEE7B391}"/>
              </a:ext>
            </a:extLst>
          </p:cNvPr>
          <p:cNvSpPr txBox="1"/>
          <p:nvPr/>
        </p:nvSpPr>
        <p:spPr>
          <a:xfrm>
            <a:off x="2531994" y="3117564"/>
            <a:ext cx="6234544" cy="1146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100" dirty="0" err="1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PCollection</a:t>
            </a:r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&lt;Row&gt; </a:t>
            </a:r>
            <a:r>
              <a:rPr lang="en-US" sz="1100" dirty="0" err="1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testApps</a:t>
            </a:r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 =</a:t>
            </a:r>
          </a:p>
          <a:p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        </a:t>
            </a:r>
            <a:r>
              <a:rPr lang="en-US" sz="1100" dirty="0" err="1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PBegin</a:t>
            </a:r>
            <a:endParaRPr lang="en-US" sz="1100" dirty="0">
              <a:solidFill>
                <a:srgbClr val="CDCED1">
                  <a:lumMod val="50000"/>
                </a:srgbClr>
              </a:solidFill>
              <a:latin typeface="Calibri" panose="020F0502020204030204"/>
            </a:endParaRPr>
          </a:p>
          <a:p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          .in(p)</a:t>
            </a:r>
          </a:p>
          <a:p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          .apply(Create</a:t>
            </a:r>
          </a:p>
          <a:p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                    .of(row)</a:t>
            </a:r>
          </a:p>
          <a:p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                    .</a:t>
            </a:r>
            <a:r>
              <a:rPr lang="en-US" sz="1100" dirty="0" err="1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withCoder</a:t>
            </a:r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(</a:t>
            </a:r>
            <a:r>
              <a:rPr lang="en-US" sz="1100" dirty="0" err="1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RowCoder.of</a:t>
            </a:r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(</a:t>
            </a:r>
            <a:r>
              <a:rPr lang="en-US" sz="1100" dirty="0" err="1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appSchema</a:t>
            </a:r>
            <a:r>
              <a:rPr lang="en-US" sz="1100" dirty="0">
                <a:solidFill>
                  <a:srgbClr val="CDCED1">
                    <a:lumMod val="50000"/>
                  </a:srgbClr>
                </a:solidFill>
                <a:latin typeface="Calibri" panose="020F0502020204030204"/>
              </a:rPr>
              <a:t>)));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C5DD2-6FA6-4F20-8D33-68EEC01353DA}"/>
              </a:ext>
            </a:extLst>
          </p:cNvPr>
          <p:cNvSpPr txBox="1"/>
          <p:nvPr/>
        </p:nvSpPr>
        <p:spPr>
          <a:xfrm>
            <a:off x="1960413" y="1878421"/>
            <a:ext cx="4779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</a:t>
            </a: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CDCED1">
                  <a:lumMod val="50000"/>
                </a:srgbClr>
              </a:solidFill>
              <a:latin typeface="Calibri" panose="020F0502020204030204"/>
            </a:endParaRP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DCED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DCED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B65DDF-BFED-49FE-9728-5F2670C7A894}"/>
              </a:ext>
            </a:extLst>
          </p:cNvPr>
          <p:cNvSpPr txBox="1"/>
          <p:nvPr/>
        </p:nvSpPr>
        <p:spPr>
          <a:xfrm>
            <a:off x="2477888" y="4402514"/>
            <a:ext cx="6233432" cy="63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100" dirty="0" err="1">
                <a:solidFill>
                  <a:schemeClr val="accent6">
                    <a:lumMod val="50000"/>
                  </a:schemeClr>
                </a:solidFill>
              </a:rPr>
              <a:t>PCollection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&lt;Row&gt; </a:t>
            </a:r>
            <a:r>
              <a:rPr lang="en-US" sz="1100" dirty="0" err="1">
                <a:solidFill>
                  <a:schemeClr val="accent6">
                    <a:lumMod val="50000"/>
                  </a:schemeClr>
                </a:solidFill>
              </a:rPr>
              <a:t>filteredNames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 = </a:t>
            </a:r>
            <a:r>
              <a:rPr lang="en-US" sz="1100" dirty="0" err="1">
                <a:solidFill>
                  <a:schemeClr val="accent6">
                    <a:lumMod val="50000"/>
                  </a:schemeClr>
                </a:solidFill>
              </a:rPr>
              <a:t>testApps.apply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(</a:t>
            </a:r>
          </a:p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r>
              <a:rPr lang="en-US" sz="1100" dirty="0" err="1">
                <a:solidFill>
                  <a:schemeClr val="accent6">
                    <a:lumMod val="50000"/>
                  </a:schemeClr>
                </a:solidFill>
              </a:rPr>
              <a:t>SqlTransform.query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("SELECT </a:t>
            </a:r>
            <a:r>
              <a:rPr lang="en-US" sz="1100" dirty="0" err="1">
                <a:solidFill>
                  <a:schemeClr val="accent6">
                    <a:lumMod val="50000"/>
                  </a:schemeClr>
                </a:solidFill>
              </a:rPr>
              <a:t>appId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, description FROM PCOLLECTION "</a:t>
            </a:r>
          </a:p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         + "WHERE id=1"));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F13639-B9F5-4E1E-A725-55548970F21F}"/>
              </a:ext>
            </a:extLst>
          </p:cNvPr>
          <p:cNvSpPr txBox="1"/>
          <p:nvPr/>
        </p:nvSpPr>
        <p:spPr>
          <a:xfrm>
            <a:off x="1945150" y="4195295"/>
            <a:ext cx="4779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CDCED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</a:t>
            </a: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CDCED1">
                  <a:lumMod val="50000"/>
                </a:srgbClr>
              </a:solidFill>
              <a:latin typeface="Calibri" panose="020F0502020204030204"/>
            </a:endParaRP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DCED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DCED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0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13" grpId="0"/>
      <p:bldP spid="15" grpId="0"/>
      <p:bldP spid="16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4126" y="2575095"/>
            <a:ext cx="4832478" cy="1235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me at:</a:t>
            </a: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lvl="0" algn="ctr">
              <a:spcBef>
                <a:spcPts val="600"/>
              </a:spcBef>
              <a:buClr>
                <a:srgbClr val="859CB1"/>
              </a:buClr>
              <a:buSzPts val="3000"/>
            </a:pPr>
            <a:r>
              <a:rPr lang="en-US" sz="1600" dirty="0">
                <a:solidFill>
                  <a:srgbClr val="2C343B"/>
                </a:solidFill>
                <a:ea typeface="STHupo" panose="020B0503020204020204" pitchFamily="2" charset="-122"/>
                <a:cs typeface="Source Sans Pro"/>
                <a:sym typeface="Source Sans Pro"/>
              </a:rPr>
              <a:t>https://www.linkedin.com/in/navdeep-kaur-aa6b941b/ </a:t>
            </a:r>
          </a:p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navdeep220161@gmail.com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1580" y="1962263"/>
            <a:ext cx="2776017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367" y="81836"/>
            <a:ext cx="6123266" cy="207165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646571" y="716028"/>
            <a:ext cx="6256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Is Apache Beam Replacement for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 Spark, </a:t>
            </a:r>
            <a:r>
              <a:rPr lang="en-US" sz="2400" b="1" dirty="0" err="1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Flink</a:t>
            </a:r>
            <a:r>
              <a:rPr lang="en-US" sz="24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etc</a:t>
            </a:r>
            <a:r>
              <a:rPr lang="en-US" sz="24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?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0782C1E-CFA2-4BE0-866D-1E77A0906D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4184073"/>
            <a:ext cx="2574337" cy="8615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67D4657-A002-43A2-B64A-006F01AE4610}"/>
                  </a:ext>
                </a:extLst>
              </p14:cNvPr>
              <p14:cNvContentPartPr/>
              <p14:nvPr/>
            </p14:nvContentPartPr>
            <p14:xfrm>
              <a:off x="6194651" y="303785"/>
              <a:ext cx="30960" cy="23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67D4657-A002-43A2-B64A-006F01AE46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5651" y="294785"/>
                <a:ext cx="486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2CB36A6A-114B-4A51-B892-E9BD65A045FB}"/>
                  </a:ext>
                </a:extLst>
              </p14:cNvPr>
              <p14:cNvContentPartPr/>
              <p14:nvPr/>
            </p14:nvContentPartPr>
            <p14:xfrm>
              <a:off x="851891" y="1427705"/>
              <a:ext cx="16200" cy="2052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2CB36A6A-114B-4A51-B892-E9BD65A045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2686" y="1418705"/>
                <a:ext cx="34241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4" name="Group 693">
            <a:extLst>
              <a:ext uri="{FF2B5EF4-FFF2-40B4-BE49-F238E27FC236}">
                <a16:creationId xmlns:a16="http://schemas.microsoft.com/office/drawing/2014/main" id="{FAB25BD1-DF79-4DE6-9328-E492093A8D01}"/>
              </a:ext>
            </a:extLst>
          </p:cNvPr>
          <p:cNvGrpSpPr/>
          <p:nvPr/>
        </p:nvGrpSpPr>
        <p:grpSpPr>
          <a:xfrm>
            <a:off x="8069772" y="3779007"/>
            <a:ext cx="681480" cy="195840"/>
            <a:chOff x="8069772" y="3779007"/>
            <a:chExt cx="681480" cy="195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BF697443-260F-44B3-BE2B-5990FEDFB742}"/>
                    </a:ext>
                  </a:extLst>
                </p14:cNvPr>
                <p14:cNvContentPartPr/>
                <p14:nvPr/>
              </p14:nvContentPartPr>
              <p14:xfrm>
                <a:off x="8069772" y="3927327"/>
                <a:ext cx="67320" cy="475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BF697443-260F-44B3-BE2B-5990FEDFB74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60772" y="3918687"/>
                  <a:ext cx="84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63AAF0CA-D7CC-47EB-B239-D1B830AFFC2C}"/>
                    </a:ext>
                  </a:extLst>
                </p14:cNvPr>
                <p14:cNvContentPartPr/>
                <p14:nvPr/>
              </p14:nvContentPartPr>
              <p14:xfrm>
                <a:off x="8470092" y="3886287"/>
                <a:ext cx="17280" cy="1512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63AAF0CA-D7CC-47EB-B239-D1B830AFFC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61092" y="3877287"/>
                  <a:ext cx="34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E7B1FDD7-8600-45EE-9769-037688A9653A}"/>
                    </a:ext>
                  </a:extLst>
                </p14:cNvPr>
                <p14:cNvContentPartPr/>
                <p14:nvPr/>
              </p14:nvContentPartPr>
              <p14:xfrm>
                <a:off x="8618412" y="3822567"/>
                <a:ext cx="25920" cy="64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E7B1FDD7-8600-45EE-9769-037688A965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09772" y="3813927"/>
                  <a:ext cx="43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002F9DA4-49FD-498A-8657-F66AAD22D7AE}"/>
                    </a:ext>
                  </a:extLst>
                </p14:cNvPr>
                <p14:cNvContentPartPr/>
                <p14:nvPr/>
              </p14:nvContentPartPr>
              <p14:xfrm>
                <a:off x="8735052" y="3779007"/>
                <a:ext cx="16200" cy="432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002F9DA4-49FD-498A-8657-F66AAD22D7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26052" y="3770367"/>
                  <a:ext cx="338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56A9737-FD2F-40E6-AA3E-431979A74A04}"/>
              </a:ext>
            </a:extLst>
          </p:cNvPr>
          <p:cNvGrpSpPr/>
          <p:nvPr/>
        </p:nvGrpSpPr>
        <p:grpSpPr>
          <a:xfrm>
            <a:off x="2000892" y="2286807"/>
            <a:ext cx="5919840" cy="975240"/>
            <a:chOff x="2000892" y="2286807"/>
            <a:chExt cx="5919840" cy="97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DED42FB5-EA9D-4238-93C5-B9090BFAC4AF}"/>
                    </a:ext>
                  </a:extLst>
                </p14:cNvPr>
                <p14:cNvContentPartPr/>
                <p14:nvPr/>
              </p14:nvContentPartPr>
              <p14:xfrm>
                <a:off x="2000892" y="2566887"/>
                <a:ext cx="163800" cy="4100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DED42FB5-EA9D-4238-93C5-B9090BFAC4A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91892" y="2557887"/>
                  <a:ext cx="1814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BD018B6C-461F-441C-9C37-0DD1D494B200}"/>
                    </a:ext>
                  </a:extLst>
                </p14:cNvPr>
                <p14:cNvContentPartPr/>
                <p14:nvPr/>
              </p14:nvContentPartPr>
              <p14:xfrm>
                <a:off x="2184492" y="2568327"/>
                <a:ext cx="251280" cy="30456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BD018B6C-461F-441C-9C37-0DD1D494B2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5492" y="2559687"/>
                  <a:ext cx="2689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82DD56A-A4E8-4FAA-ADCE-8DFF21EE0C67}"/>
                    </a:ext>
                  </a:extLst>
                </p14:cNvPr>
                <p14:cNvContentPartPr/>
                <p14:nvPr/>
              </p14:nvContentPartPr>
              <p14:xfrm>
                <a:off x="2412012" y="2541327"/>
                <a:ext cx="25920" cy="3470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82DD56A-A4E8-4FAA-ADCE-8DFF21EE0C6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03372" y="2532327"/>
                  <a:ext cx="43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5D1DDD27-C9D3-4061-85D7-72B8E404F6DA}"/>
                    </a:ext>
                  </a:extLst>
                </p14:cNvPr>
                <p14:cNvContentPartPr/>
                <p14:nvPr/>
              </p14:nvContentPartPr>
              <p14:xfrm>
                <a:off x="2501652" y="2647887"/>
                <a:ext cx="102960" cy="22572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5D1DDD27-C9D3-4061-85D7-72B8E404F6D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92652" y="2638887"/>
                  <a:ext cx="120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3C672A4F-74AB-41FA-8CD5-985F273F63FF}"/>
                    </a:ext>
                  </a:extLst>
                </p14:cNvPr>
                <p14:cNvContentPartPr/>
                <p14:nvPr/>
              </p14:nvContentPartPr>
              <p14:xfrm>
                <a:off x="2731692" y="2854887"/>
                <a:ext cx="3240" cy="2016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3C672A4F-74AB-41FA-8CD5-985F273F63F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22692" y="2846247"/>
                  <a:ext cx="20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4ECA5C-5CAF-4510-B14D-3EF434161EDB}"/>
                    </a:ext>
                  </a:extLst>
                </p14:cNvPr>
                <p14:cNvContentPartPr/>
                <p14:nvPr/>
              </p14:nvContentPartPr>
              <p14:xfrm>
                <a:off x="2900532" y="2520807"/>
                <a:ext cx="300240" cy="392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4ECA5C-5CAF-4510-B14D-3EF434161E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91532" y="2512167"/>
                  <a:ext cx="3178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AB59AC-9F23-4885-80B2-7CE63EC294F7}"/>
                    </a:ext>
                  </a:extLst>
                </p14:cNvPr>
                <p14:cNvContentPartPr/>
                <p14:nvPr/>
              </p14:nvContentPartPr>
              <p14:xfrm>
                <a:off x="3272772" y="2666607"/>
                <a:ext cx="114480" cy="186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AB59AC-9F23-4885-80B2-7CE63EC294F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63772" y="2657967"/>
                  <a:ext cx="132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E598760-BBF4-480B-BC52-6B90B4E49CDA}"/>
                    </a:ext>
                  </a:extLst>
                </p14:cNvPr>
                <p14:cNvContentPartPr/>
                <p14:nvPr/>
              </p14:nvContentPartPr>
              <p14:xfrm>
                <a:off x="3439812" y="2645007"/>
                <a:ext cx="121680" cy="213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E598760-BBF4-480B-BC52-6B90B4E49C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30812" y="2636367"/>
                  <a:ext cx="139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1CBB55-0919-4EFF-B7DB-EADA7CB5CE14}"/>
                    </a:ext>
                  </a:extLst>
                </p14:cNvPr>
                <p14:cNvContentPartPr/>
                <p14:nvPr/>
              </p14:nvContentPartPr>
              <p14:xfrm>
                <a:off x="3598932" y="2530527"/>
                <a:ext cx="23040" cy="294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1CBB55-0919-4EFF-B7DB-EADA7CB5CE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89932" y="2521527"/>
                  <a:ext cx="40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2C6445-861C-447E-BF02-BC2CF4E6FE6B}"/>
                    </a:ext>
                  </a:extLst>
                </p14:cNvPr>
                <p14:cNvContentPartPr/>
                <p14:nvPr/>
              </p14:nvContentPartPr>
              <p14:xfrm>
                <a:off x="3613332" y="2678847"/>
                <a:ext cx="90360" cy="47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2C6445-861C-447E-BF02-BC2CF4E6FE6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04332" y="2670207"/>
                  <a:ext cx="108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2B2DD0-0BB4-47DC-89B4-1B4FF110F846}"/>
                    </a:ext>
                  </a:extLst>
                </p14:cNvPr>
                <p14:cNvContentPartPr/>
                <p14:nvPr/>
              </p14:nvContentPartPr>
              <p14:xfrm>
                <a:off x="3888012" y="2614047"/>
                <a:ext cx="155160" cy="154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2B2DD0-0BB4-47DC-89B4-1B4FF110F8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79012" y="2605407"/>
                  <a:ext cx="172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1B355AC-CF6B-44C1-8022-6C2DBE0E3937}"/>
                    </a:ext>
                  </a:extLst>
                </p14:cNvPr>
                <p14:cNvContentPartPr/>
                <p14:nvPr/>
              </p14:nvContentPartPr>
              <p14:xfrm>
                <a:off x="4192212" y="2581287"/>
                <a:ext cx="76320" cy="607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1B355AC-CF6B-44C1-8022-6C2DBE0E393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83572" y="2572647"/>
                  <a:ext cx="939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17AD25B-30DD-4CA6-BC4E-52AE0899E696}"/>
                    </a:ext>
                  </a:extLst>
                </p14:cNvPr>
                <p14:cNvContentPartPr/>
                <p14:nvPr/>
              </p14:nvContentPartPr>
              <p14:xfrm>
                <a:off x="4204092" y="2611527"/>
                <a:ext cx="131760" cy="213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17AD25B-30DD-4CA6-BC4E-52AE0899E69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95452" y="2602887"/>
                  <a:ext cx="149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6186E55-DE1D-4C35-ABAC-DA8114BBE2DC}"/>
                    </a:ext>
                  </a:extLst>
                </p14:cNvPr>
                <p14:cNvContentPartPr/>
                <p14:nvPr/>
              </p14:nvContentPartPr>
              <p14:xfrm>
                <a:off x="4419372" y="2600727"/>
                <a:ext cx="141120" cy="192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6186E55-DE1D-4C35-ABAC-DA8114BBE2D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410732" y="2591727"/>
                  <a:ext cx="158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A0D36EB-72D7-4612-B525-6AC03A0356EA}"/>
                    </a:ext>
                  </a:extLst>
                </p14:cNvPr>
                <p14:cNvContentPartPr/>
                <p14:nvPr/>
              </p14:nvContentPartPr>
              <p14:xfrm>
                <a:off x="4623132" y="2602887"/>
                <a:ext cx="116280" cy="16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A0D36EB-72D7-4612-B525-6AC03A0356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14492" y="2593887"/>
                  <a:ext cx="133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A8F708-451E-4B1B-A36E-00AC8394FD8D}"/>
                    </a:ext>
                  </a:extLst>
                </p14:cNvPr>
                <p14:cNvContentPartPr/>
                <p14:nvPr/>
              </p14:nvContentPartPr>
              <p14:xfrm>
                <a:off x="4745172" y="2591367"/>
                <a:ext cx="265680" cy="670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A8F708-451E-4B1B-A36E-00AC8394FD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36532" y="2582367"/>
                  <a:ext cx="28332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880BFA5-4306-4C6E-88BA-47700855F81A}"/>
                    </a:ext>
                  </a:extLst>
                </p14:cNvPr>
                <p14:cNvContentPartPr/>
                <p14:nvPr/>
              </p14:nvContentPartPr>
              <p14:xfrm>
                <a:off x="5047932" y="2583087"/>
                <a:ext cx="111960" cy="178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880BFA5-4306-4C6E-88BA-47700855F81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38932" y="2574087"/>
                  <a:ext cx="129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5B1BAA-4C0F-4C53-8076-F56F12FF4920}"/>
                    </a:ext>
                  </a:extLst>
                </p14:cNvPr>
                <p14:cNvContentPartPr/>
                <p14:nvPr/>
              </p14:nvContentPartPr>
              <p14:xfrm>
                <a:off x="5228652" y="2586687"/>
                <a:ext cx="129240" cy="173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5B1BAA-4C0F-4C53-8076-F56F12FF492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19652" y="2577687"/>
                  <a:ext cx="146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7875862-F096-4F79-8F5D-6E7634069C5F}"/>
                    </a:ext>
                  </a:extLst>
                </p14:cNvPr>
                <p14:cNvContentPartPr/>
                <p14:nvPr/>
              </p14:nvContentPartPr>
              <p14:xfrm>
                <a:off x="5452572" y="2552847"/>
                <a:ext cx="307080" cy="186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7875862-F096-4F79-8F5D-6E7634069C5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43572" y="2543847"/>
                  <a:ext cx="324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36CFA86-E55C-456C-9730-8FE9D4D9226E}"/>
                    </a:ext>
                  </a:extLst>
                </p14:cNvPr>
                <p14:cNvContentPartPr/>
                <p14:nvPr/>
              </p14:nvContentPartPr>
              <p14:xfrm>
                <a:off x="5784132" y="2553207"/>
                <a:ext cx="340920" cy="140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36CFA86-E55C-456C-9730-8FE9D4D9226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75492" y="2544207"/>
                  <a:ext cx="358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A36568F-726A-4DA4-AE40-58C4A32701AB}"/>
                    </a:ext>
                  </a:extLst>
                </p14:cNvPr>
                <p14:cNvContentPartPr/>
                <p14:nvPr/>
              </p14:nvContentPartPr>
              <p14:xfrm>
                <a:off x="6089412" y="2440887"/>
                <a:ext cx="9360" cy="4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A36568F-726A-4DA4-AE40-58C4A32701A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80772" y="2431887"/>
                  <a:ext cx="27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5EA826-3FF3-4398-9A9B-0DB30A5FCF37}"/>
                    </a:ext>
                  </a:extLst>
                </p14:cNvPr>
                <p14:cNvContentPartPr/>
                <p14:nvPr/>
              </p14:nvContentPartPr>
              <p14:xfrm>
                <a:off x="6188412" y="2445567"/>
                <a:ext cx="482400" cy="813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5EA826-3FF3-4398-9A9B-0DB30A5FCF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79772" y="2436927"/>
                  <a:ext cx="50004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1B1CDC4-8A61-4D05-B02B-861539555F2E}"/>
                    </a:ext>
                  </a:extLst>
                </p14:cNvPr>
                <p14:cNvContentPartPr/>
                <p14:nvPr/>
              </p14:nvContentPartPr>
              <p14:xfrm>
                <a:off x="6791052" y="2507847"/>
                <a:ext cx="351360" cy="126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1B1CDC4-8A61-4D05-B02B-861539555F2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82052" y="2499207"/>
                  <a:ext cx="369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EAAE7B-4490-4D75-A5A1-7145FE6D4865}"/>
                    </a:ext>
                  </a:extLst>
                </p14:cNvPr>
                <p14:cNvContentPartPr/>
                <p14:nvPr/>
              </p14:nvContentPartPr>
              <p14:xfrm>
                <a:off x="7202892" y="2480487"/>
                <a:ext cx="117000" cy="14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EAAE7B-4490-4D75-A5A1-7145FE6D48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93892" y="2471847"/>
                  <a:ext cx="134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EB5F74-6B29-42B9-AA73-93915FB984EA}"/>
                    </a:ext>
                  </a:extLst>
                </p14:cNvPr>
                <p14:cNvContentPartPr/>
                <p14:nvPr/>
              </p14:nvContentPartPr>
              <p14:xfrm>
                <a:off x="7408812" y="2352327"/>
                <a:ext cx="202320" cy="260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EB5F74-6B29-42B9-AA73-93915FB984E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00172" y="2343327"/>
                  <a:ext cx="219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C94346-F89F-404C-B962-C1F1A25F331A}"/>
                    </a:ext>
                  </a:extLst>
                </p14:cNvPr>
                <p14:cNvContentPartPr/>
                <p14:nvPr/>
              </p14:nvContentPartPr>
              <p14:xfrm>
                <a:off x="7657572" y="2464287"/>
                <a:ext cx="145440" cy="138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C94346-F89F-404C-B962-C1F1A25F33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48572" y="2455287"/>
                  <a:ext cx="163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F3F02C-CEAF-42AD-8BE0-C382566F150B}"/>
                    </a:ext>
                  </a:extLst>
                </p14:cNvPr>
                <p14:cNvContentPartPr/>
                <p14:nvPr/>
              </p14:nvContentPartPr>
              <p14:xfrm>
                <a:off x="7904532" y="2286807"/>
                <a:ext cx="16200" cy="311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F3F02C-CEAF-42AD-8BE0-C382566F150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95532" y="2277807"/>
                  <a:ext cx="3384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142BDDF7-D7EB-4A66-8044-8E61A014088E}"/>
              </a:ext>
            </a:extLst>
          </p:cNvPr>
          <p:cNvGrpSpPr/>
          <p:nvPr/>
        </p:nvGrpSpPr>
        <p:grpSpPr>
          <a:xfrm>
            <a:off x="1681535" y="2997447"/>
            <a:ext cx="6398640" cy="942120"/>
            <a:chOff x="1681535" y="2997447"/>
            <a:chExt cx="6398640" cy="942120"/>
          </a:xfrm>
        </p:grpSpPr>
        <p:grpSp>
          <p:nvGrpSpPr>
            <p:cNvPr id="755" name="Group 754">
              <a:extLst>
                <a:ext uri="{FF2B5EF4-FFF2-40B4-BE49-F238E27FC236}">
                  <a16:creationId xmlns:a16="http://schemas.microsoft.com/office/drawing/2014/main" id="{C6F3927C-4BFE-4433-86D0-78579779D156}"/>
                </a:ext>
              </a:extLst>
            </p:cNvPr>
            <p:cNvGrpSpPr/>
            <p:nvPr/>
          </p:nvGrpSpPr>
          <p:grpSpPr>
            <a:xfrm>
              <a:off x="5093280" y="3103647"/>
              <a:ext cx="2674898" cy="655113"/>
              <a:chOff x="5093280" y="3103647"/>
              <a:chExt cx="2674898" cy="655113"/>
            </a:xfrm>
          </p:grpSpPr>
          <p:grpSp>
            <p:nvGrpSpPr>
              <p:cNvPr id="741" name="Group 740">
                <a:extLst>
                  <a:ext uri="{FF2B5EF4-FFF2-40B4-BE49-F238E27FC236}">
                    <a16:creationId xmlns:a16="http://schemas.microsoft.com/office/drawing/2014/main" id="{E8B48785-7651-47CF-B981-715B38F58BDE}"/>
                  </a:ext>
                </a:extLst>
              </p:cNvPr>
              <p:cNvGrpSpPr/>
              <p:nvPr/>
            </p:nvGrpSpPr>
            <p:grpSpPr>
              <a:xfrm>
                <a:off x="5093280" y="3511091"/>
                <a:ext cx="2674898" cy="247669"/>
                <a:chOff x="5093280" y="3511091"/>
                <a:chExt cx="2674898" cy="24766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589" name="Ink 588">
                      <a:extLst>
                        <a:ext uri="{FF2B5EF4-FFF2-40B4-BE49-F238E27FC236}">
                          <a16:creationId xmlns:a16="http://schemas.microsoft.com/office/drawing/2014/main" id="{912842D4-B5DC-459C-AEC2-F69B30C1F5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7378" y="3511091"/>
                    <a:ext cx="10800" cy="6120"/>
                  </p14:xfrm>
                </p:contentPart>
              </mc:Choice>
              <mc:Fallback xmlns="">
                <p:pic>
                  <p:nvPicPr>
                    <p:cNvPr id="589" name="Ink 588">
                      <a:extLst>
                        <a:ext uri="{FF2B5EF4-FFF2-40B4-BE49-F238E27FC236}">
                          <a16:creationId xmlns:a16="http://schemas.microsoft.com/office/drawing/2014/main" id="{912842D4-B5DC-459C-AEC2-F69B30C1F5F7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7739959" y="3494091"/>
                      <a:ext cx="45290" cy="397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40" name="Group 739">
                  <a:extLst>
                    <a:ext uri="{FF2B5EF4-FFF2-40B4-BE49-F238E27FC236}">
                      <a16:creationId xmlns:a16="http://schemas.microsoft.com/office/drawing/2014/main" id="{A9F6FDEA-62E5-48E6-8762-8EE9E61EA932}"/>
                    </a:ext>
                  </a:extLst>
                </p:cNvPr>
                <p:cNvGrpSpPr/>
                <p:nvPr/>
              </p:nvGrpSpPr>
              <p:grpSpPr>
                <a:xfrm>
                  <a:off x="5093280" y="3641040"/>
                  <a:ext cx="1516680" cy="117720"/>
                  <a:chOff x="5093280" y="3641040"/>
                  <a:chExt cx="1516680" cy="117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3">
                    <p14:nvContentPartPr>
                      <p14:cNvPr id="709" name="Ink 708">
                        <a:extLst>
                          <a:ext uri="{FF2B5EF4-FFF2-40B4-BE49-F238E27FC236}">
                            <a16:creationId xmlns:a16="http://schemas.microsoft.com/office/drawing/2014/main" id="{673F5DE2-35BF-4BD8-9329-534D41E781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93280" y="3641040"/>
                      <a:ext cx="31320" cy="28800"/>
                    </p14:xfrm>
                  </p:contentPart>
                </mc:Choice>
                <mc:Fallback xmlns="">
                  <p:pic>
                    <p:nvPicPr>
                      <p:cNvPr id="709" name="Ink 708">
                        <a:extLst>
                          <a:ext uri="{FF2B5EF4-FFF2-40B4-BE49-F238E27FC236}">
                            <a16:creationId xmlns:a16="http://schemas.microsoft.com/office/drawing/2014/main" id="{673F5DE2-35BF-4BD8-9329-534D41E78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5084280" y="3632040"/>
                        <a:ext cx="48960" cy="46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5">
                    <p14:nvContentPartPr>
                      <p14:cNvPr id="714" name="Ink 713">
                        <a:extLst>
                          <a:ext uri="{FF2B5EF4-FFF2-40B4-BE49-F238E27FC236}">
                            <a16:creationId xmlns:a16="http://schemas.microsoft.com/office/drawing/2014/main" id="{5CA9AC99-DD6E-447D-A73B-3F26CF7E8B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4600" y="3731400"/>
                      <a:ext cx="45360" cy="27360"/>
                    </p14:xfrm>
                  </p:contentPart>
                </mc:Choice>
                <mc:Fallback xmlns="">
                  <p:pic>
                    <p:nvPicPr>
                      <p:cNvPr id="714" name="Ink 713">
                        <a:extLst>
                          <a:ext uri="{FF2B5EF4-FFF2-40B4-BE49-F238E27FC236}">
                            <a16:creationId xmlns:a16="http://schemas.microsoft.com/office/drawing/2014/main" id="{5CA9AC99-DD6E-447D-A73B-3F26CF7E8B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6555600" y="3722400"/>
                        <a:ext cx="63000" cy="45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29" name="Ink 728">
                    <a:extLst>
                      <a:ext uri="{FF2B5EF4-FFF2-40B4-BE49-F238E27FC236}">
                        <a16:creationId xmlns:a16="http://schemas.microsoft.com/office/drawing/2014/main" id="{D3012AA1-F537-4551-A9D5-B15C4C0FC0ED}"/>
                      </a:ext>
                    </a:extLst>
                  </p14:cNvPr>
                  <p14:cNvContentPartPr/>
                  <p14:nvPr/>
                </p14:nvContentPartPr>
                <p14:xfrm>
                  <a:off x="5347812" y="3103647"/>
                  <a:ext cx="360" cy="11880"/>
                </p14:xfrm>
              </p:contentPart>
            </mc:Choice>
            <mc:Fallback xmlns="">
              <p:pic>
                <p:nvPicPr>
                  <p:cNvPr id="729" name="Ink 728">
                    <a:extLst>
                      <a:ext uri="{FF2B5EF4-FFF2-40B4-BE49-F238E27FC236}">
                        <a16:creationId xmlns:a16="http://schemas.microsoft.com/office/drawing/2014/main" id="{D3012AA1-F537-4551-A9D5-B15C4C0FC0E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5338812" y="3095007"/>
                    <a:ext cx="18000" cy="29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DCDE49A2-6A2F-4708-85DD-F6FD8C70E77E}"/>
                </a:ext>
              </a:extLst>
            </p:cNvPr>
            <p:cNvGrpSpPr/>
            <p:nvPr/>
          </p:nvGrpSpPr>
          <p:grpSpPr>
            <a:xfrm>
              <a:off x="1681535" y="3291927"/>
              <a:ext cx="1148400" cy="469800"/>
              <a:chOff x="1681535" y="3291927"/>
              <a:chExt cx="1148400" cy="4698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9">
                <p14:nvContentPartPr>
                  <p14:cNvPr id="756" name="Ink 755">
                    <a:extLst>
                      <a:ext uri="{FF2B5EF4-FFF2-40B4-BE49-F238E27FC236}">
                        <a16:creationId xmlns:a16="http://schemas.microsoft.com/office/drawing/2014/main" id="{117A6C50-32BA-49F5-A1F4-E2B9A09D7BB1}"/>
                      </a:ext>
                    </a:extLst>
                  </p14:cNvPr>
                  <p14:cNvContentPartPr/>
                  <p14:nvPr/>
                </p14:nvContentPartPr>
                <p14:xfrm>
                  <a:off x="1681535" y="3304887"/>
                  <a:ext cx="159480" cy="456840"/>
                </p14:xfrm>
              </p:contentPart>
            </mc:Choice>
            <mc:Fallback xmlns="">
              <p:pic>
                <p:nvPicPr>
                  <p:cNvPr id="756" name="Ink 755">
                    <a:extLst>
                      <a:ext uri="{FF2B5EF4-FFF2-40B4-BE49-F238E27FC236}">
                        <a16:creationId xmlns:a16="http://schemas.microsoft.com/office/drawing/2014/main" id="{117A6C50-32BA-49F5-A1F4-E2B9A09D7BB1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1672535" y="3296247"/>
                    <a:ext cx="177120" cy="47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1">
                <p14:nvContentPartPr>
                  <p14:cNvPr id="757" name="Ink 756">
                    <a:extLst>
                      <a:ext uri="{FF2B5EF4-FFF2-40B4-BE49-F238E27FC236}">
                        <a16:creationId xmlns:a16="http://schemas.microsoft.com/office/drawing/2014/main" id="{F3133050-BDAB-4F7E-8AF5-77C8FC373ABE}"/>
                      </a:ext>
                    </a:extLst>
                  </p14:cNvPr>
                  <p14:cNvContentPartPr/>
                  <p14:nvPr/>
                </p14:nvContentPartPr>
                <p14:xfrm>
                  <a:off x="1825535" y="3393447"/>
                  <a:ext cx="281880" cy="270720"/>
                </p14:xfrm>
              </p:contentPart>
            </mc:Choice>
            <mc:Fallback xmlns="">
              <p:pic>
                <p:nvPicPr>
                  <p:cNvPr id="757" name="Ink 756">
                    <a:extLst>
                      <a:ext uri="{FF2B5EF4-FFF2-40B4-BE49-F238E27FC236}">
                        <a16:creationId xmlns:a16="http://schemas.microsoft.com/office/drawing/2014/main" id="{F3133050-BDAB-4F7E-8AF5-77C8FC373ABE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816895" y="3384447"/>
                    <a:ext cx="299520" cy="28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3">
                <p14:nvContentPartPr>
                  <p14:cNvPr id="758" name="Ink 757">
                    <a:extLst>
                      <a:ext uri="{FF2B5EF4-FFF2-40B4-BE49-F238E27FC236}">
                        <a16:creationId xmlns:a16="http://schemas.microsoft.com/office/drawing/2014/main" id="{F5F45890-DD49-4E90-A04C-015CC2E0FD58}"/>
                      </a:ext>
                    </a:extLst>
                  </p14:cNvPr>
                  <p14:cNvContentPartPr/>
                  <p14:nvPr/>
                </p14:nvContentPartPr>
                <p14:xfrm>
                  <a:off x="2030735" y="3308127"/>
                  <a:ext cx="57240" cy="374400"/>
                </p14:xfrm>
              </p:contentPart>
            </mc:Choice>
            <mc:Fallback xmlns="">
              <p:pic>
                <p:nvPicPr>
                  <p:cNvPr id="758" name="Ink 757">
                    <a:extLst>
                      <a:ext uri="{FF2B5EF4-FFF2-40B4-BE49-F238E27FC236}">
                        <a16:creationId xmlns:a16="http://schemas.microsoft.com/office/drawing/2014/main" id="{F5F45890-DD49-4E90-A04C-015CC2E0FD5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2022095" y="3299127"/>
                    <a:ext cx="74880" cy="39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5">
                <p14:nvContentPartPr>
                  <p14:cNvPr id="759" name="Ink 758">
                    <a:extLst>
                      <a:ext uri="{FF2B5EF4-FFF2-40B4-BE49-F238E27FC236}">
                        <a16:creationId xmlns:a16="http://schemas.microsoft.com/office/drawing/2014/main" id="{F089CB5F-A608-49AB-BE04-44942A18475C}"/>
                      </a:ext>
                    </a:extLst>
                  </p14:cNvPr>
                  <p14:cNvContentPartPr/>
                  <p14:nvPr/>
                </p14:nvContentPartPr>
                <p14:xfrm>
                  <a:off x="2168615" y="3451047"/>
                  <a:ext cx="95040" cy="190440"/>
                </p14:xfrm>
              </p:contentPart>
            </mc:Choice>
            <mc:Fallback xmlns="">
              <p:pic>
                <p:nvPicPr>
                  <p:cNvPr id="759" name="Ink 758">
                    <a:extLst>
                      <a:ext uri="{FF2B5EF4-FFF2-40B4-BE49-F238E27FC236}">
                        <a16:creationId xmlns:a16="http://schemas.microsoft.com/office/drawing/2014/main" id="{F089CB5F-A608-49AB-BE04-44942A18475C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2159975" y="3442407"/>
                    <a:ext cx="11268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7">
                <p14:nvContentPartPr>
                  <p14:cNvPr id="760" name="Ink 759">
                    <a:extLst>
                      <a:ext uri="{FF2B5EF4-FFF2-40B4-BE49-F238E27FC236}">
                        <a16:creationId xmlns:a16="http://schemas.microsoft.com/office/drawing/2014/main" id="{5D995619-6193-4486-9365-9DE1361FBE0E}"/>
                      </a:ext>
                    </a:extLst>
                  </p14:cNvPr>
                  <p14:cNvContentPartPr/>
                  <p14:nvPr/>
                </p14:nvContentPartPr>
                <p14:xfrm>
                  <a:off x="2357975" y="3458967"/>
                  <a:ext cx="88200" cy="171000"/>
                </p14:xfrm>
              </p:contentPart>
            </mc:Choice>
            <mc:Fallback xmlns="">
              <p:pic>
                <p:nvPicPr>
                  <p:cNvPr id="760" name="Ink 759">
                    <a:extLst>
                      <a:ext uri="{FF2B5EF4-FFF2-40B4-BE49-F238E27FC236}">
                        <a16:creationId xmlns:a16="http://schemas.microsoft.com/office/drawing/2014/main" id="{5D995619-6193-4486-9365-9DE1361FBE0E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2349335" y="3449967"/>
                    <a:ext cx="10584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9">
                <p14:nvContentPartPr>
                  <p14:cNvPr id="761" name="Ink 760">
                    <a:extLst>
                      <a:ext uri="{FF2B5EF4-FFF2-40B4-BE49-F238E27FC236}">
                        <a16:creationId xmlns:a16="http://schemas.microsoft.com/office/drawing/2014/main" id="{F62FC695-DCC3-40C6-A668-3CCED632B2F0}"/>
                      </a:ext>
                    </a:extLst>
                  </p14:cNvPr>
                  <p14:cNvContentPartPr/>
                  <p14:nvPr/>
                </p14:nvContentPartPr>
                <p14:xfrm>
                  <a:off x="2500535" y="3291927"/>
                  <a:ext cx="147600" cy="331920"/>
                </p14:xfrm>
              </p:contentPart>
            </mc:Choice>
            <mc:Fallback xmlns="">
              <p:pic>
                <p:nvPicPr>
                  <p:cNvPr id="761" name="Ink 760">
                    <a:extLst>
                      <a:ext uri="{FF2B5EF4-FFF2-40B4-BE49-F238E27FC236}">
                        <a16:creationId xmlns:a16="http://schemas.microsoft.com/office/drawing/2014/main" id="{F62FC695-DCC3-40C6-A668-3CCED632B2F0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491535" y="3283287"/>
                    <a:ext cx="165240" cy="34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1">
                <p14:nvContentPartPr>
                  <p14:cNvPr id="762" name="Ink 761">
                    <a:extLst>
                      <a:ext uri="{FF2B5EF4-FFF2-40B4-BE49-F238E27FC236}">
                        <a16:creationId xmlns:a16="http://schemas.microsoft.com/office/drawing/2014/main" id="{A8B19A43-CCC5-4286-BAD9-2B2FAAC3048D}"/>
                      </a:ext>
                    </a:extLst>
                  </p14:cNvPr>
                  <p14:cNvContentPartPr/>
                  <p14:nvPr/>
                </p14:nvContentPartPr>
                <p14:xfrm>
                  <a:off x="2664335" y="3399567"/>
                  <a:ext cx="165600" cy="211320"/>
                </p14:xfrm>
              </p:contentPart>
            </mc:Choice>
            <mc:Fallback xmlns="">
              <p:pic>
                <p:nvPicPr>
                  <p:cNvPr id="762" name="Ink 761">
                    <a:extLst>
                      <a:ext uri="{FF2B5EF4-FFF2-40B4-BE49-F238E27FC236}">
                        <a16:creationId xmlns:a16="http://schemas.microsoft.com/office/drawing/2014/main" id="{A8B19A43-CCC5-4286-BAD9-2B2FAAC3048D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2655695" y="3390927"/>
                    <a:ext cx="183240" cy="228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60C7967B-2FFC-4B23-B9E6-1BA22BADD841}"/>
                </a:ext>
              </a:extLst>
            </p:cNvPr>
            <p:cNvGrpSpPr/>
            <p:nvPr/>
          </p:nvGrpSpPr>
          <p:grpSpPr>
            <a:xfrm>
              <a:off x="3063935" y="3211647"/>
              <a:ext cx="2480400" cy="727920"/>
              <a:chOff x="3063935" y="3211647"/>
              <a:chExt cx="2480400" cy="7279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3">
                <p14:nvContentPartPr>
                  <p14:cNvPr id="763" name="Ink 762">
                    <a:extLst>
                      <a:ext uri="{FF2B5EF4-FFF2-40B4-BE49-F238E27FC236}">
                        <a16:creationId xmlns:a16="http://schemas.microsoft.com/office/drawing/2014/main" id="{D3490832-7125-41D0-B5CF-D2DA4A35A387}"/>
                      </a:ext>
                    </a:extLst>
                  </p14:cNvPr>
                  <p14:cNvContentPartPr/>
                  <p14:nvPr/>
                </p14:nvContentPartPr>
                <p14:xfrm>
                  <a:off x="3063935" y="3340167"/>
                  <a:ext cx="147600" cy="240120"/>
                </p14:xfrm>
              </p:contentPart>
            </mc:Choice>
            <mc:Fallback xmlns="">
              <p:pic>
                <p:nvPicPr>
                  <p:cNvPr id="763" name="Ink 762">
                    <a:extLst>
                      <a:ext uri="{FF2B5EF4-FFF2-40B4-BE49-F238E27FC236}">
                        <a16:creationId xmlns:a16="http://schemas.microsoft.com/office/drawing/2014/main" id="{D3490832-7125-41D0-B5CF-D2DA4A35A387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3055295" y="3331167"/>
                    <a:ext cx="16524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5">
                <p14:nvContentPartPr>
                  <p14:cNvPr id="764" name="Ink 763">
                    <a:extLst>
                      <a:ext uri="{FF2B5EF4-FFF2-40B4-BE49-F238E27FC236}">
                        <a16:creationId xmlns:a16="http://schemas.microsoft.com/office/drawing/2014/main" id="{0FBB13E1-F8FA-4189-B988-7559EC8738A4}"/>
                      </a:ext>
                    </a:extLst>
                  </p14:cNvPr>
                  <p14:cNvContentPartPr/>
                  <p14:nvPr/>
                </p14:nvContentPartPr>
                <p14:xfrm>
                  <a:off x="3266255" y="3346287"/>
                  <a:ext cx="57960" cy="593280"/>
                </p14:xfrm>
              </p:contentPart>
            </mc:Choice>
            <mc:Fallback xmlns="">
              <p:pic>
                <p:nvPicPr>
                  <p:cNvPr id="764" name="Ink 763">
                    <a:extLst>
                      <a:ext uri="{FF2B5EF4-FFF2-40B4-BE49-F238E27FC236}">
                        <a16:creationId xmlns:a16="http://schemas.microsoft.com/office/drawing/2014/main" id="{0FBB13E1-F8FA-4189-B988-7559EC8738A4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257255" y="3337647"/>
                    <a:ext cx="75600" cy="61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7">
                <p14:nvContentPartPr>
                  <p14:cNvPr id="765" name="Ink 764">
                    <a:extLst>
                      <a:ext uri="{FF2B5EF4-FFF2-40B4-BE49-F238E27FC236}">
                        <a16:creationId xmlns:a16="http://schemas.microsoft.com/office/drawing/2014/main" id="{7FC5354E-7AC3-4E2A-83F8-61945C726DD6}"/>
                      </a:ext>
                    </a:extLst>
                  </p14:cNvPr>
                  <p14:cNvContentPartPr/>
                  <p14:nvPr/>
                </p14:nvContentPartPr>
                <p14:xfrm>
                  <a:off x="3298295" y="3377247"/>
                  <a:ext cx="99360" cy="180000"/>
                </p14:xfrm>
              </p:contentPart>
            </mc:Choice>
            <mc:Fallback xmlns="">
              <p:pic>
                <p:nvPicPr>
                  <p:cNvPr id="765" name="Ink 764">
                    <a:extLst>
                      <a:ext uri="{FF2B5EF4-FFF2-40B4-BE49-F238E27FC236}">
                        <a16:creationId xmlns:a16="http://schemas.microsoft.com/office/drawing/2014/main" id="{7FC5354E-7AC3-4E2A-83F8-61945C726DD6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289295" y="3368247"/>
                    <a:ext cx="11700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9">
                <p14:nvContentPartPr>
                  <p14:cNvPr id="766" name="Ink 765">
                    <a:extLst>
                      <a:ext uri="{FF2B5EF4-FFF2-40B4-BE49-F238E27FC236}">
                        <a16:creationId xmlns:a16="http://schemas.microsoft.com/office/drawing/2014/main" id="{53D997CA-78C7-4DCF-B7F6-2AFFD797C191}"/>
                      </a:ext>
                    </a:extLst>
                  </p14:cNvPr>
                  <p14:cNvContentPartPr/>
                  <p14:nvPr/>
                </p14:nvContentPartPr>
                <p14:xfrm>
                  <a:off x="3431495" y="3388047"/>
                  <a:ext cx="142920" cy="176400"/>
                </p14:xfrm>
              </p:contentPart>
            </mc:Choice>
            <mc:Fallback xmlns="">
              <p:pic>
                <p:nvPicPr>
                  <p:cNvPr id="766" name="Ink 765">
                    <a:extLst>
                      <a:ext uri="{FF2B5EF4-FFF2-40B4-BE49-F238E27FC236}">
                        <a16:creationId xmlns:a16="http://schemas.microsoft.com/office/drawing/2014/main" id="{53D997CA-78C7-4DCF-B7F6-2AFFD797C191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422855" y="3379047"/>
                    <a:ext cx="16056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1">
                <p14:nvContentPartPr>
                  <p14:cNvPr id="767" name="Ink 766">
                    <a:extLst>
                      <a:ext uri="{FF2B5EF4-FFF2-40B4-BE49-F238E27FC236}">
                        <a16:creationId xmlns:a16="http://schemas.microsoft.com/office/drawing/2014/main" id="{C2FA2FA6-A4C5-422A-AB69-2D83F63131FA}"/>
                      </a:ext>
                    </a:extLst>
                  </p14:cNvPr>
                  <p14:cNvContentPartPr/>
                  <p14:nvPr/>
                </p14:nvContentPartPr>
                <p14:xfrm>
                  <a:off x="3612935" y="3365007"/>
                  <a:ext cx="106560" cy="159120"/>
                </p14:xfrm>
              </p:contentPart>
            </mc:Choice>
            <mc:Fallback xmlns="">
              <p:pic>
                <p:nvPicPr>
                  <p:cNvPr id="767" name="Ink 766">
                    <a:extLst>
                      <a:ext uri="{FF2B5EF4-FFF2-40B4-BE49-F238E27FC236}">
                        <a16:creationId xmlns:a16="http://schemas.microsoft.com/office/drawing/2014/main" id="{C2FA2FA6-A4C5-422A-AB69-2D83F63131FA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3604295" y="3356007"/>
                    <a:ext cx="12420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">
                <p14:nvContentPartPr>
                  <p14:cNvPr id="576" name="Ink 575">
                    <a:extLst>
                      <a:ext uri="{FF2B5EF4-FFF2-40B4-BE49-F238E27FC236}">
                        <a16:creationId xmlns:a16="http://schemas.microsoft.com/office/drawing/2014/main" id="{3D47E270-4344-47DE-B7A4-4F915DD3AEB0}"/>
                      </a:ext>
                    </a:extLst>
                  </p14:cNvPr>
                  <p14:cNvContentPartPr/>
                  <p14:nvPr/>
                </p14:nvContentPartPr>
                <p14:xfrm>
                  <a:off x="3754775" y="3303807"/>
                  <a:ext cx="26640" cy="240840"/>
                </p14:xfrm>
              </p:contentPart>
            </mc:Choice>
            <mc:Fallback xmlns=""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3D47E270-4344-47DE-B7A4-4F915DD3AEB0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3746135" y="3295167"/>
                    <a:ext cx="4428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5">
                <p14:nvContentPartPr>
                  <p14:cNvPr id="577" name="Ink 576">
                    <a:extLst>
                      <a:ext uri="{FF2B5EF4-FFF2-40B4-BE49-F238E27FC236}">
                        <a16:creationId xmlns:a16="http://schemas.microsoft.com/office/drawing/2014/main" id="{E6146E14-27D8-4B36-90DB-97D0A73ADB0D}"/>
                      </a:ext>
                    </a:extLst>
                  </p14:cNvPr>
                  <p14:cNvContentPartPr/>
                  <p14:nvPr/>
                </p14:nvContentPartPr>
                <p14:xfrm>
                  <a:off x="3737135" y="3313167"/>
                  <a:ext cx="172080" cy="200880"/>
                </p14:xfrm>
              </p:contentPart>
            </mc:Choice>
            <mc:Fallback xmlns="">
              <p:pic>
                <p:nvPicPr>
                  <p:cNvPr id="577" name="Ink 576">
                    <a:extLst>
                      <a:ext uri="{FF2B5EF4-FFF2-40B4-BE49-F238E27FC236}">
                        <a16:creationId xmlns:a16="http://schemas.microsoft.com/office/drawing/2014/main" id="{E6146E14-27D8-4B36-90DB-97D0A73ADB0D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3728135" y="3304167"/>
                    <a:ext cx="18972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7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FB875CF0-D689-431D-BA1D-FF84A1685C83}"/>
                      </a:ext>
                    </a:extLst>
                  </p14:cNvPr>
                  <p14:cNvContentPartPr/>
                  <p14:nvPr/>
                </p14:nvContentPartPr>
                <p14:xfrm>
                  <a:off x="3967895" y="3524487"/>
                  <a:ext cx="108000" cy="121320"/>
                </p14:xfrm>
              </p:contentPart>
            </mc:Choice>
            <mc:Fallback xmlns=""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FB875CF0-D689-431D-BA1D-FF84A1685C83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3958895" y="3515847"/>
                    <a:ext cx="12564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9">
                <p14:nvContentPartPr>
                  <p14:cNvPr id="579" name="Ink 578">
                    <a:extLst>
                      <a:ext uri="{FF2B5EF4-FFF2-40B4-BE49-F238E27FC236}">
                        <a16:creationId xmlns:a16="http://schemas.microsoft.com/office/drawing/2014/main" id="{D8BCFD7F-D5DF-45B0-97B7-499E0ADB3BE2}"/>
                      </a:ext>
                    </a:extLst>
                  </p14:cNvPr>
                  <p14:cNvContentPartPr/>
                  <p14:nvPr/>
                </p14:nvContentPartPr>
                <p14:xfrm>
                  <a:off x="4161935" y="3211647"/>
                  <a:ext cx="123480" cy="538920"/>
                </p14:xfrm>
              </p:contentPart>
            </mc:Choice>
            <mc:Fallback xmlns="">
              <p:pic>
                <p:nvPicPr>
                  <p:cNvPr id="579" name="Ink 578">
                    <a:extLst>
                      <a:ext uri="{FF2B5EF4-FFF2-40B4-BE49-F238E27FC236}">
                        <a16:creationId xmlns:a16="http://schemas.microsoft.com/office/drawing/2014/main" id="{D8BCFD7F-D5DF-45B0-97B7-499E0ADB3BE2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153295" y="3203007"/>
                    <a:ext cx="141120" cy="55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1">
                <p14:nvContentPartPr>
                  <p14:cNvPr id="639" name="Ink 638">
                    <a:extLst>
                      <a:ext uri="{FF2B5EF4-FFF2-40B4-BE49-F238E27FC236}">
                        <a16:creationId xmlns:a16="http://schemas.microsoft.com/office/drawing/2014/main" id="{D159781E-C793-44C3-AF92-11098950C40E}"/>
                      </a:ext>
                    </a:extLst>
                  </p14:cNvPr>
                  <p14:cNvContentPartPr/>
                  <p14:nvPr/>
                </p14:nvContentPartPr>
                <p14:xfrm>
                  <a:off x="4188575" y="3406407"/>
                  <a:ext cx="102240" cy="56160"/>
                </p14:xfrm>
              </p:contentPart>
            </mc:Choice>
            <mc:Fallback xmlns="">
              <p:pic>
                <p:nvPicPr>
                  <p:cNvPr id="639" name="Ink 638">
                    <a:extLst>
                      <a:ext uri="{FF2B5EF4-FFF2-40B4-BE49-F238E27FC236}">
                        <a16:creationId xmlns:a16="http://schemas.microsoft.com/office/drawing/2014/main" id="{D159781E-C793-44C3-AF92-11098950C40E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4179575" y="3397767"/>
                    <a:ext cx="119880" cy="7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3">
                <p14:nvContentPartPr>
                  <p14:cNvPr id="768" name="Ink 767">
                    <a:extLst>
                      <a:ext uri="{FF2B5EF4-FFF2-40B4-BE49-F238E27FC236}">
                        <a16:creationId xmlns:a16="http://schemas.microsoft.com/office/drawing/2014/main" id="{5D6F1FF9-BED6-4A56-96DF-DA9BE1062E1B}"/>
                      </a:ext>
                    </a:extLst>
                  </p14:cNvPr>
                  <p14:cNvContentPartPr/>
                  <p14:nvPr/>
                </p14:nvContentPartPr>
                <p14:xfrm>
                  <a:off x="4317095" y="3241167"/>
                  <a:ext cx="164880" cy="315720"/>
                </p14:xfrm>
              </p:contentPart>
            </mc:Choice>
            <mc:Fallback xmlns="">
              <p:pic>
                <p:nvPicPr>
                  <p:cNvPr id="768" name="Ink 767">
                    <a:extLst>
                      <a:ext uri="{FF2B5EF4-FFF2-40B4-BE49-F238E27FC236}">
                        <a16:creationId xmlns:a16="http://schemas.microsoft.com/office/drawing/2014/main" id="{5D6F1FF9-BED6-4A56-96DF-DA9BE1062E1B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4308455" y="3232527"/>
                    <a:ext cx="182520" cy="33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5">
                <p14:nvContentPartPr>
                  <p14:cNvPr id="769" name="Ink 768">
                    <a:extLst>
                      <a:ext uri="{FF2B5EF4-FFF2-40B4-BE49-F238E27FC236}">
                        <a16:creationId xmlns:a16="http://schemas.microsoft.com/office/drawing/2014/main" id="{DE0490B4-A8B9-4B9B-BC14-2A7E865D01C4}"/>
                      </a:ext>
                    </a:extLst>
                  </p14:cNvPr>
                  <p14:cNvContentPartPr/>
                  <p14:nvPr/>
                </p14:nvContentPartPr>
                <p14:xfrm>
                  <a:off x="4454255" y="3309207"/>
                  <a:ext cx="6480" cy="37440"/>
                </p14:xfrm>
              </p:contentPart>
            </mc:Choice>
            <mc:Fallback xmlns="">
              <p:pic>
                <p:nvPicPr>
                  <p:cNvPr id="769" name="Ink 768">
                    <a:extLst>
                      <a:ext uri="{FF2B5EF4-FFF2-40B4-BE49-F238E27FC236}">
                        <a16:creationId xmlns:a16="http://schemas.microsoft.com/office/drawing/2014/main" id="{DE0490B4-A8B9-4B9B-BC14-2A7E865D01C4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4445255" y="3300207"/>
                    <a:ext cx="2412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7">
                <p14:nvContentPartPr>
                  <p14:cNvPr id="770" name="Ink 769">
                    <a:extLst>
                      <a:ext uri="{FF2B5EF4-FFF2-40B4-BE49-F238E27FC236}">
                        <a16:creationId xmlns:a16="http://schemas.microsoft.com/office/drawing/2014/main" id="{F9740A2A-B48B-4C43-B6D3-AF748C7AE5FA}"/>
                      </a:ext>
                    </a:extLst>
                  </p14:cNvPr>
                  <p14:cNvContentPartPr/>
                  <p14:nvPr/>
                </p14:nvContentPartPr>
                <p14:xfrm>
                  <a:off x="4502855" y="3388407"/>
                  <a:ext cx="179640" cy="174240"/>
                </p14:xfrm>
              </p:contentPart>
            </mc:Choice>
            <mc:Fallback xmlns="">
              <p:pic>
                <p:nvPicPr>
                  <p:cNvPr id="770" name="Ink 769">
                    <a:extLst>
                      <a:ext uri="{FF2B5EF4-FFF2-40B4-BE49-F238E27FC236}">
                        <a16:creationId xmlns:a16="http://schemas.microsoft.com/office/drawing/2014/main" id="{F9740A2A-B48B-4C43-B6D3-AF748C7AE5FA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4494215" y="3379407"/>
                    <a:ext cx="19728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9">
                <p14:nvContentPartPr>
                  <p14:cNvPr id="771" name="Ink 770">
                    <a:extLst>
                      <a:ext uri="{FF2B5EF4-FFF2-40B4-BE49-F238E27FC236}">
                        <a16:creationId xmlns:a16="http://schemas.microsoft.com/office/drawing/2014/main" id="{2AF48A6F-DAD2-4B5C-9AA1-7D28800D9D3C}"/>
                      </a:ext>
                    </a:extLst>
                  </p14:cNvPr>
                  <p14:cNvContentPartPr/>
                  <p14:nvPr/>
                </p14:nvContentPartPr>
                <p14:xfrm>
                  <a:off x="4750175" y="3313527"/>
                  <a:ext cx="151920" cy="244800"/>
                </p14:xfrm>
              </p:contentPart>
            </mc:Choice>
            <mc:Fallback xmlns="">
              <p:pic>
                <p:nvPicPr>
                  <p:cNvPr id="771" name="Ink 770">
                    <a:extLst>
                      <a:ext uri="{FF2B5EF4-FFF2-40B4-BE49-F238E27FC236}">
                        <a16:creationId xmlns:a16="http://schemas.microsoft.com/office/drawing/2014/main" id="{2AF48A6F-DAD2-4B5C-9AA1-7D28800D9D3C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741535" y="3304887"/>
                    <a:ext cx="16956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1">
                <p14:nvContentPartPr>
                  <p14:cNvPr id="772" name="Ink 771">
                    <a:extLst>
                      <a:ext uri="{FF2B5EF4-FFF2-40B4-BE49-F238E27FC236}">
                        <a16:creationId xmlns:a16="http://schemas.microsoft.com/office/drawing/2014/main" id="{E74BB32B-CB19-4A35-A0B0-7C9F3A01C550}"/>
                      </a:ext>
                    </a:extLst>
                  </p14:cNvPr>
                  <p14:cNvContentPartPr/>
                  <p14:nvPr/>
                </p14:nvContentPartPr>
                <p14:xfrm>
                  <a:off x="4817135" y="3393447"/>
                  <a:ext cx="140040" cy="185760"/>
                </p14:xfrm>
              </p:contentPart>
            </mc:Choice>
            <mc:Fallback xmlns="">
              <p:pic>
                <p:nvPicPr>
                  <p:cNvPr id="772" name="Ink 771">
                    <a:extLst>
                      <a:ext uri="{FF2B5EF4-FFF2-40B4-BE49-F238E27FC236}">
                        <a16:creationId xmlns:a16="http://schemas.microsoft.com/office/drawing/2014/main" id="{E74BB32B-CB19-4A35-A0B0-7C9F3A01C550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4808495" y="3384807"/>
                    <a:ext cx="15768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3">
                <p14:nvContentPartPr>
                  <p14:cNvPr id="773" name="Ink 772">
                    <a:extLst>
                      <a:ext uri="{FF2B5EF4-FFF2-40B4-BE49-F238E27FC236}">
                        <a16:creationId xmlns:a16="http://schemas.microsoft.com/office/drawing/2014/main" id="{E10723E8-01CC-45AA-AF6A-EF7D41E42839}"/>
                      </a:ext>
                    </a:extLst>
                  </p14:cNvPr>
                  <p14:cNvContentPartPr/>
                  <p14:nvPr/>
                </p14:nvContentPartPr>
                <p14:xfrm>
                  <a:off x="5122415" y="3290847"/>
                  <a:ext cx="156960" cy="196560"/>
                </p14:xfrm>
              </p:contentPart>
            </mc:Choice>
            <mc:Fallback xmlns="">
              <p:pic>
                <p:nvPicPr>
                  <p:cNvPr id="773" name="Ink 772">
                    <a:extLst>
                      <a:ext uri="{FF2B5EF4-FFF2-40B4-BE49-F238E27FC236}">
                        <a16:creationId xmlns:a16="http://schemas.microsoft.com/office/drawing/2014/main" id="{E10723E8-01CC-45AA-AF6A-EF7D41E42839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5113415" y="3282207"/>
                    <a:ext cx="174600" cy="21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5">
                <p14:nvContentPartPr>
                  <p14:cNvPr id="774" name="Ink 773">
                    <a:extLst>
                      <a:ext uri="{FF2B5EF4-FFF2-40B4-BE49-F238E27FC236}">
                        <a16:creationId xmlns:a16="http://schemas.microsoft.com/office/drawing/2014/main" id="{1FDFC823-62F4-4088-BBDD-1A8565966203}"/>
                      </a:ext>
                    </a:extLst>
                  </p14:cNvPr>
                  <p14:cNvContentPartPr/>
                  <p14:nvPr/>
                </p14:nvContentPartPr>
                <p14:xfrm>
                  <a:off x="5291255" y="3223167"/>
                  <a:ext cx="253080" cy="276840"/>
                </p14:xfrm>
              </p:contentPart>
            </mc:Choice>
            <mc:Fallback xmlns="">
              <p:pic>
                <p:nvPicPr>
                  <p:cNvPr id="774" name="Ink 773">
                    <a:extLst>
                      <a:ext uri="{FF2B5EF4-FFF2-40B4-BE49-F238E27FC236}">
                        <a16:creationId xmlns:a16="http://schemas.microsoft.com/office/drawing/2014/main" id="{1FDFC823-62F4-4088-BBDD-1A8565966203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282615" y="3214527"/>
                    <a:ext cx="27072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7">
                <p14:nvContentPartPr>
                  <p14:cNvPr id="775" name="Ink 774">
                    <a:extLst>
                      <a:ext uri="{FF2B5EF4-FFF2-40B4-BE49-F238E27FC236}">
                        <a16:creationId xmlns:a16="http://schemas.microsoft.com/office/drawing/2014/main" id="{10F866CF-E7E9-42B0-A644-F6D7C0054997}"/>
                      </a:ext>
                    </a:extLst>
                  </p14:cNvPr>
                  <p14:cNvContentPartPr/>
                  <p14:nvPr/>
                </p14:nvContentPartPr>
                <p14:xfrm>
                  <a:off x="5254895" y="3267087"/>
                  <a:ext cx="59760" cy="9000"/>
                </p14:xfrm>
              </p:contentPart>
            </mc:Choice>
            <mc:Fallback xmlns="">
              <p:pic>
                <p:nvPicPr>
                  <p:cNvPr id="775" name="Ink 774">
                    <a:extLst>
                      <a:ext uri="{FF2B5EF4-FFF2-40B4-BE49-F238E27FC236}">
                        <a16:creationId xmlns:a16="http://schemas.microsoft.com/office/drawing/2014/main" id="{10F866CF-E7E9-42B0-A644-F6D7C0054997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5245895" y="3258447"/>
                    <a:ext cx="77400" cy="2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89" name="Group 788">
              <a:extLst>
                <a:ext uri="{FF2B5EF4-FFF2-40B4-BE49-F238E27FC236}">
                  <a16:creationId xmlns:a16="http://schemas.microsoft.com/office/drawing/2014/main" id="{CBDFCAA7-EA86-42CF-B31B-D002B422E4AC}"/>
                </a:ext>
              </a:extLst>
            </p:cNvPr>
            <p:cNvGrpSpPr/>
            <p:nvPr/>
          </p:nvGrpSpPr>
          <p:grpSpPr>
            <a:xfrm>
              <a:off x="5766815" y="3046407"/>
              <a:ext cx="376920" cy="808920"/>
              <a:chOff x="5766815" y="3046407"/>
              <a:chExt cx="376920" cy="8089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9">
                <p14:nvContentPartPr>
                  <p14:cNvPr id="776" name="Ink 775">
                    <a:extLst>
                      <a:ext uri="{FF2B5EF4-FFF2-40B4-BE49-F238E27FC236}">
                        <a16:creationId xmlns:a16="http://schemas.microsoft.com/office/drawing/2014/main" id="{E70BDA33-8B65-4CFB-911E-087F638A6F18}"/>
                      </a:ext>
                    </a:extLst>
                  </p14:cNvPr>
                  <p14:cNvContentPartPr/>
                  <p14:nvPr/>
                </p14:nvContentPartPr>
                <p14:xfrm>
                  <a:off x="5797415" y="3046407"/>
                  <a:ext cx="86400" cy="808920"/>
                </p14:xfrm>
              </p:contentPart>
            </mc:Choice>
            <mc:Fallback xmlns="">
              <p:pic>
                <p:nvPicPr>
                  <p:cNvPr id="776" name="Ink 775">
                    <a:extLst>
                      <a:ext uri="{FF2B5EF4-FFF2-40B4-BE49-F238E27FC236}">
                        <a16:creationId xmlns:a16="http://schemas.microsoft.com/office/drawing/2014/main" id="{E70BDA33-8B65-4CFB-911E-087F638A6F18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5788775" y="3037407"/>
                    <a:ext cx="104040" cy="82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1">
                <p14:nvContentPartPr>
                  <p14:cNvPr id="777" name="Ink 776">
                    <a:extLst>
                      <a:ext uri="{FF2B5EF4-FFF2-40B4-BE49-F238E27FC236}">
                        <a16:creationId xmlns:a16="http://schemas.microsoft.com/office/drawing/2014/main" id="{C1EFC02C-C3AB-40F7-88B8-DE96CAA17F01}"/>
                      </a:ext>
                    </a:extLst>
                  </p14:cNvPr>
                  <p14:cNvContentPartPr/>
                  <p14:nvPr/>
                </p14:nvContentPartPr>
                <p14:xfrm>
                  <a:off x="5766815" y="3318567"/>
                  <a:ext cx="97560" cy="63720"/>
                </p14:xfrm>
              </p:contentPart>
            </mc:Choice>
            <mc:Fallback xmlns="">
              <p:pic>
                <p:nvPicPr>
                  <p:cNvPr id="777" name="Ink 776">
                    <a:extLst>
                      <a:ext uri="{FF2B5EF4-FFF2-40B4-BE49-F238E27FC236}">
                        <a16:creationId xmlns:a16="http://schemas.microsoft.com/office/drawing/2014/main" id="{C1EFC02C-C3AB-40F7-88B8-DE96CAA17F01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5757815" y="3309927"/>
                    <a:ext cx="115200" cy="8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3">
                <p14:nvContentPartPr>
                  <p14:cNvPr id="778" name="Ink 777">
                    <a:extLst>
                      <a:ext uri="{FF2B5EF4-FFF2-40B4-BE49-F238E27FC236}">
                        <a16:creationId xmlns:a16="http://schemas.microsoft.com/office/drawing/2014/main" id="{12F11DF0-74CB-4620-BEB7-51BD4448FDE9}"/>
                      </a:ext>
                    </a:extLst>
                  </p14:cNvPr>
                  <p14:cNvContentPartPr/>
                  <p14:nvPr/>
                </p14:nvContentPartPr>
                <p14:xfrm>
                  <a:off x="5891015" y="3254487"/>
                  <a:ext cx="122400" cy="131040"/>
                </p14:xfrm>
              </p:contentPart>
            </mc:Choice>
            <mc:Fallback xmlns="">
              <p:pic>
                <p:nvPicPr>
                  <p:cNvPr id="778" name="Ink 777">
                    <a:extLst>
                      <a:ext uri="{FF2B5EF4-FFF2-40B4-BE49-F238E27FC236}">
                        <a16:creationId xmlns:a16="http://schemas.microsoft.com/office/drawing/2014/main" id="{12F11DF0-74CB-4620-BEB7-51BD4448FDE9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5882375" y="3245487"/>
                    <a:ext cx="14004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5">
                <p14:nvContentPartPr>
                  <p14:cNvPr id="779" name="Ink 778">
                    <a:extLst>
                      <a:ext uri="{FF2B5EF4-FFF2-40B4-BE49-F238E27FC236}">
                        <a16:creationId xmlns:a16="http://schemas.microsoft.com/office/drawing/2014/main" id="{27568DC3-FD71-4172-B6B7-49898181C7C0}"/>
                      </a:ext>
                    </a:extLst>
                  </p14:cNvPr>
                  <p14:cNvContentPartPr/>
                  <p14:nvPr/>
                </p14:nvContentPartPr>
                <p14:xfrm>
                  <a:off x="6016295" y="3253047"/>
                  <a:ext cx="127440" cy="167760"/>
                </p14:xfrm>
              </p:contentPart>
            </mc:Choice>
            <mc:Fallback xmlns="">
              <p:pic>
                <p:nvPicPr>
                  <p:cNvPr id="779" name="Ink 778">
                    <a:extLst>
                      <a:ext uri="{FF2B5EF4-FFF2-40B4-BE49-F238E27FC236}">
                        <a16:creationId xmlns:a16="http://schemas.microsoft.com/office/drawing/2014/main" id="{27568DC3-FD71-4172-B6B7-49898181C7C0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6007295" y="3244407"/>
                    <a:ext cx="145080" cy="185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F8D1279B-39E1-4B5B-B2E8-52D21FE18045}"/>
                </a:ext>
              </a:extLst>
            </p:cNvPr>
            <p:cNvGrpSpPr/>
            <p:nvPr/>
          </p:nvGrpSpPr>
          <p:grpSpPr>
            <a:xfrm>
              <a:off x="6414095" y="2997447"/>
              <a:ext cx="1666080" cy="406440"/>
              <a:chOff x="6414095" y="2997447"/>
              <a:chExt cx="1666080" cy="4064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7">
                <p14:nvContentPartPr>
                  <p14:cNvPr id="780" name="Ink 779">
                    <a:extLst>
                      <a:ext uri="{FF2B5EF4-FFF2-40B4-BE49-F238E27FC236}">
                        <a16:creationId xmlns:a16="http://schemas.microsoft.com/office/drawing/2014/main" id="{AAEE6A04-99B3-4FFF-873E-3AE02109491F}"/>
                      </a:ext>
                    </a:extLst>
                  </p14:cNvPr>
                  <p14:cNvContentPartPr/>
                  <p14:nvPr/>
                </p14:nvContentPartPr>
                <p14:xfrm>
                  <a:off x="6414095" y="3224607"/>
                  <a:ext cx="196200" cy="174600"/>
                </p14:xfrm>
              </p:contentPart>
            </mc:Choice>
            <mc:Fallback xmlns="">
              <p:pic>
                <p:nvPicPr>
                  <p:cNvPr id="780" name="Ink 779">
                    <a:extLst>
                      <a:ext uri="{FF2B5EF4-FFF2-40B4-BE49-F238E27FC236}">
                        <a16:creationId xmlns:a16="http://schemas.microsoft.com/office/drawing/2014/main" id="{AAEE6A04-99B3-4FFF-873E-3AE02109491F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6405095" y="3215967"/>
                    <a:ext cx="213840" cy="19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9">
                <p14:nvContentPartPr>
                  <p14:cNvPr id="781" name="Ink 780">
                    <a:extLst>
                      <a:ext uri="{FF2B5EF4-FFF2-40B4-BE49-F238E27FC236}">
                        <a16:creationId xmlns:a16="http://schemas.microsoft.com/office/drawing/2014/main" id="{97588C67-6D10-4145-8983-5BF98CCDFCCB}"/>
                      </a:ext>
                    </a:extLst>
                  </p14:cNvPr>
                  <p14:cNvContentPartPr/>
                  <p14:nvPr/>
                </p14:nvContentPartPr>
                <p14:xfrm>
                  <a:off x="6615695" y="3223167"/>
                  <a:ext cx="133200" cy="180720"/>
                </p14:xfrm>
              </p:contentPart>
            </mc:Choice>
            <mc:Fallback xmlns="">
              <p:pic>
                <p:nvPicPr>
                  <p:cNvPr id="781" name="Ink 780">
                    <a:extLst>
                      <a:ext uri="{FF2B5EF4-FFF2-40B4-BE49-F238E27FC236}">
                        <a16:creationId xmlns:a16="http://schemas.microsoft.com/office/drawing/2014/main" id="{97588C67-6D10-4145-8983-5BF98CCDFCCB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6606695" y="3214527"/>
                    <a:ext cx="15084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1">
                <p14:nvContentPartPr>
                  <p14:cNvPr id="782" name="Ink 781">
                    <a:extLst>
                      <a:ext uri="{FF2B5EF4-FFF2-40B4-BE49-F238E27FC236}">
                        <a16:creationId xmlns:a16="http://schemas.microsoft.com/office/drawing/2014/main" id="{FFC5915E-E065-4F44-AFD6-FF3C0C2C4E0F}"/>
                      </a:ext>
                    </a:extLst>
                  </p14:cNvPr>
                  <p14:cNvContentPartPr/>
                  <p14:nvPr/>
                </p14:nvContentPartPr>
                <p14:xfrm>
                  <a:off x="6810095" y="3198687"/>
                  <a:ext cx="250920" cy="193680"/>
                </p14:xfrm>
              </p:contentPart>
            </mc:Choice>
            <mc:Fallback xmlns="">
              <p:pic>
                <p:nvPicPr>
                  <p:cNvPr id="782" name="Ink 781">
                    <a:extLst>
                      <a:ext uri="{FF2B5EF4-FFF2-40B4-BE49-F238E27FC236}">
                        <a16:creationId xmlns:a16="http://schemas.microsoft.com/office/drawing/2014/main" id="{FFC5915E-E065-4F44-AFD6-FF3C0C2C4E0F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6801455" y="3189687"/>
                    <a:ext cx="268560" cy="21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3">
                <p14:nvContentPartPr>
                  <p14:cNvPr id="783" name="Ink 782">
                    <a:extLst>
                      <a:ext uri="{FF2B5EF4-FFF2-40B4-BE49-F238E27FC236}">
                        <a16:creationId xmlns:a16="http://schemas.microsoft.com/office/drawing/2014/main" id="{4B1C43AA-8EDE-44EC-86E6-D1C70D3A0137}"/>
                      </a:ext>
                    </a:extLst>
                  </p14:cNvPr>
                  <p14:cNvContentPartPr/>
                  <p14:nvPr/>
                </p14:nvContentPartPr>
                <p14:xfrm>
                  <a:off x="7093055" y="3050367"/>
                  <a:ext cx="506880" cy="285480"/>
                </p14:xfrm>
              </p:contentPart>
            </mc:Choice>
            <mc:Fallback xmlns="">
              <p:pic>
                <p:nvPicPr>
                  <p:cNvPr id="783" name="Ink 782">
                    <a:extLst>
                      <a:ext uri="{FF2B5EF4-FFF2-40B4-BE49-F238E27FC236}">
                        <a16:creationId xmlns:a16="http://schemas.microsoft.com/office/drawing/2014/main" id="{4B1C43AA-8EDE-44EC-86E6-D1C70D3A0137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7084055" y="3041367"/>
                    <a:ext cx="52452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5">
                <p14:nvContentPartPr>
                  <p14:cNvPr id="784" name="Ink 783">
                    <a:extLst>
                      <a:ext uri="{FF2B5EF4-FFF2-40B4-BE49-F238E27FC236}">
                        <a16:creationId xmlns:a16="http://schemas.microsoft.com/office/drawing/2014/main" id="{651BD978-69F8-46D4-B97F-4510ACE06FED}"/>
                      </a:ext>
                    </a:extLst>
                  </p14:cNvPr>
                  <p14:cNvContentPartPr/>
                  <p14:nvPr/>
                </p14:nvContentPartPr>
                <p14:xfrm>
                  <a:off x="7488335" y="2997447"/>
                  <a:ext cx="32760" cy="5040"/>
                </p14:xfrm>
              </p:contentPart>
            </mc:Choice>
            <mc:Fallback xmlns="">
              <p:pic>
                <p:nvPicPr>
                  <p:cNvPr id="784" name="Ink 783">
                    <a:extLst>
                      <a:ext uri="{FF2B5EF4-FFF2-40B4-BE49-F238E27FC236}">
                        <a16:creationId xmlns:a16="http://schemas.microsoft.com/office/drawing/2014/main" id="{651BD978-69F8-46D4-B97F-4510ACE06FED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7479695" y="2988807"/>
                    <a:ext cx="5040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7">
                <p14:nvContentPartPr>
                  <p14:cNvPr id="785" name="Ink 784">
                    <a:extLst>
                      <a:ext uri="{FF2B5EF4-FFF2-40B4-BE49-F238E27FC236}">
                        <a16:creationId xmlns:a16="http://schemas.microsoft.com/office/drawing/2014/main" id="{D5AD34C0-074C-401E-92C2-7BEAF68E0F79}"/>
                      </a:ext>
                    </a:extLst>
                  </p14:cNvPr>
                  <p14:cNvContentPartPr/>
                  <p14:nvPr/>
                </p14:nvContentPartPr>
                <p14:xfrm>
                  <a:off x="7366295" y="3080967"/>
                  <a:ext cx="119880" cy="28080"/>
                </p14:xfrm>
              </p:contentPart>
            </mc:Choice>
            <mc:Fallback xmlns="">
              <p:pic>
                <p:nvPicPr>
                  <p:cNvPr id="785" name="Ink 784">
                    <a:extLst>
                      <a:ext uri="{FF2B5EF4-FFF2-40B4-BE49-F238E27FC236}">
                        <a16:creationId xmlns:a16="http://schemas.microsoft.com/office/drawing/2014/main" id="{D5AD34C0-074C-401E-92C2-7BEAF68E0F79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7357655" y="3071967"/>
                    <a:ext cx="13752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9">
                <p14:nvContentPartPr>
                  <p14:cNvPr id="786" name="Ink 785">
                    <a:extLst>
                      <a:ext uri="{FF2B5EF4-FFF2-40B4-BE49-F238E27FC236}">
                        <a16:creationId xmlns:a16="http://schemas.microsoft.com/office/drawing/2014/main" id="{717BD4BB-D698-440F-AF15-45BF4CF751D7}"/>
                      </a:ext>
                    </a:extLst>
                  </p14:cNvPr>
                  <p14:cNvContentPartPr/>
                  <p14:nvPr/>
                </p14:nvContentPartPr>
                <p14:xfrm>
                  <a:off x="7584815" y="3109407"/>
                  <a:ext cx="360000" cy="135360"/>
                </p14:xfrm>
              </p:contentPart>
            </mc:Choice>
            <mc:Fallback xmlns="">
              <p:pic>
                <p:nvPicPr>
                  <p:cNvPr id="786" name="Ink 785">
                    <a:extLst>
                      <a:ext uri="{FF2B5EF4-FFF2-40B4-BE49-F238E27FC236}">
                        <a16:creationId xmlns:a16="http://schemas.microsoft.com/office/drawing/2014/main" id="{717BD4BB-D698-440F-AF15-45BF4CF751D7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7575815" y="3100407"/>
                    <a:ext cx="37764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1">
                <p14:nvContentPartPr>
                  <p14:cNvPr id="787" name="Ink 786">
                    <a:extLst>
                      <a:ext uri="{FF2B5EF4-FFF2-40B4-BE49-F238E27FC236}">
                        <a16:creationId xmlns:a16="http://schemas.microsoft.com/office/drawing/2014/main" id="{31D1CE1F-C12B-4EBA-BEE9-68F4B0F94018}"/>
                      </a:ext>
                    </a:extLst>
                  </p14:cNvPr>
                  <p14:cNvContentPartPr/>
                  <p14:nvPr/>
                </p14:nvContentPartPr>
                <p14:xfrm>
                  <a:off x="8047415" y="3234327"/>
                  <a:ext cx="32760" cy="10800"/>
                </p14:xfrm>
              </p:contentPart>
            </mc:Choice>
            <mc:Fallback xmlns="">
              <p:pic>
                <p:nvPicPr>
                  <p:cNvPr id="787" name="Ink 786">
                    <a:extLst>
                      <a:ext uri="{FF2B5EF4-FFF2-40B4-BE49-F238E27FC236}">
                        <a16:creationId xmlns:a16="http://schemas.microsoft.com/office/drawing/2014/main" id="{31D1CE1F-C12B-4EBA-BEE9-68F4B0F94018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8038415" y="3225327"/>
                    <a:ext cx="50400" cy="28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07102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367" y="81836"/>
            <a:ext cx="6123266" cy="207165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646571" y="716028"/>
            <a:ext cx="6256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Which is faster- Apache Beam or Spark?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0782C1E-CFA2-4BE0-866D-1E77A0906D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4184073"/>
            <a:ext cx="2574337" cy="8615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67D4657-A002-43A2-B64A-006F01AE4610}"/>
                  </a:ext>
                </a:extLst>
              </p14:cNvPr>
              <p14:cNvContentPartPr/>
              <p14:nvPr/>
            </p14:nvContentPartPr>
            <p14:xfrm>
              <a:off x="6194651" y="303785"/>
              <a:ext cx="30960" cy="23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67D4657-A002-43A2-B64A-006F01AE46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5651" y="294785"/>
                <a:ext cx="486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2CB36A6A-114B-4A51-B892-E9BD65A045FB}"/>
                  </a:ext>
                </a:extLst>
              </p14:cNvPr>
              <p14:cNvContentPartPr/>
              <p14:nvPr/>
            </p14:nvContentPartPr>
            <p14:xfrm>
              <a:off x="851891" y="1427705"/>
              <a:ext cx="16200" cy="2052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2CB36A6A-114B-4A51-B892-E9BD65A045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2686" y="1418705"/>
                <a:ext cx="34241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4" name="Group 693">
            <a:extLst>
              <a:ext uri="{FF2B5EF4-FFF2-40B4-BE49-F238E27FC236}">
                <a16:creationId xmlns:a16="http://schemas.microsoft.com/office/drawing/2014/main" id="{FAB25BD1-DF79-4DE6-9328-E492093A8D01}"/>
              </a:ext>
            </a:extLst>
          </p:cNvPr>
          <p:cNvGrpSpPr/>
          <p:nvPr/>
        </p:nvGrpSpPr>
        <p:grpSpPr>
          <a:xfrm>
            <a:off x="8069772" y="3779007"/>
            <a:ext cx="681480" cy="195840"/>
            <a:chOff x="8069772" y="3779007"/>
            <a:chExt cx="681480" cy="195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BF697443-260F-44B3-BE2B-5990FEDFB742}"/>
                    </a:ext>
                  </a:extLst>
                </p14:cNvPr>
                <p14:cNvContentPartPr/>
                <p14:nvPr/>
              </p14:nvContentPartPr>
              <p14:xfrm>
                <a:off x="8069772" y="3927327"/>
                <a:ext cx="67320" cy="475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BF697443-260F-44B3-BE2B-5990FEDFB74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60772" y="3918687"/>
                  <a:ext cx="84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63AAF0CA-D7CC-47EB-B239-D1B830AFFC2C}"/>
                    </a:ext>
                  </a:extLst>
                </p14:cNvPr>
                <p14:cNvContentPartPr/>
                <p14:nvPr/>
              </p14:nvContentPartPr>
              <p14:xfrm>
                <a:off x="8470092" y="3886287"/>
                <a:ext cx="17280" cy="1512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63AAF0CA-D7CC-47EB-B239-D1B830AFFC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61092" y="3877287"/>
                  <a:ext cx="34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E7B1FDD7-8600-45EE-9769-037688A9653A}"/>
                    </a:ext>
                  </a:extLst>
                </p14:cNvPr>
                <p14:cNvContentPartPr/>
                <p14:nvPr/>
              </p14:nvContentPartPr>
              <p14:xfrm>
                <a:off x="8618412" y="3822567"/>
                <a:ext cx="25920" cy="64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E7B1FDD7-8600-45EE-9769-037688A965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09772" y="3813927"/>
                  <a:ext cx="43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002F9DA4-49FD-498A-8657-F66AAD22D7AE}"/>
                    </a:ext>
                  </a:extLst>
                </p14:cNvPr>
                <p14:cNvContentPartPr/>
                <p14:nvPr/>
              </p14:nvContentPartPr>
              <p14:xfrm>
                <a:off x="8735052" y="3779007"/>
                <a:ext cx="16200" cy="432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002F9DA4-49FD-498A-8657-F66AAD22D7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26052" y="3770367"/>
                  <a:ext cx="338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948FB0E1-8591-4B40-87BE-5F85594EB462}"/>
              </a:ext>
            </a:extLst>
          </p:cNvPr>
          <p:cNvGrpSpPr/>
          <p:nvPr/>
        </p:nvGrpSpPr>
        <p:grpSpPr>
          <a:xfrm>
            <a:off x="2828855" y="2294367"/>
            <a:ext cx="3772440" cy="678240"/>
            <a:chOff x="2828855" y="2294367"/>
            <a:chExt cx="3772440" cy="6782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718928-CAA6-4FE5-89B0-4DFE3458F233}"/>
                </a:ext>
              </a:extLst>
            </p:cNvPr>
            <p:cNvGrpSpPr/>
            <p:nvPr/>
          </p:nvGrpSpPr>
          <p:grpSpPr>
            <a:xfrm>
              <a:off x="2828855" y="2355927"/>
              <a:ext cx="1386720" cy="436680"/>
              <a:chOff x="2828855" y="2355927"/>
              <a:chExt cx="1386720" cy="436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30095B5-8C1A-4647-A5EB-B4E61CEF9BE8}"/>
                      </a:ext>
                    </a:extLst>
                  </p14:cNvPr>
                  <p14:cNvContentPartPr/>
                  <p14:nvPr/>
                </p14:nvContentPartPr>
                <p14:xfrm>
                  <a:off x="2828855" y="2416407"/>
                  <a:ext cx="379080" cy="1868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30095B5-8C1A-4647-A5EB-B4E61CEF9BE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819855" y="2407767"/>
                    <a:ext cx="39672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DD9E12C2-C162-4B2B-A058-4AD9CB97FE60}"/>
                      </a:ext>
                    </a:extLst>
                  </p14:cNvPr>
                  <p14:cNvContentPartPr/>
                  <p14:nvPr/>
                </p14:nvContentPartPr>
                <p14:xfrm>
                  <a:off x="3106055" y="2467167"/>
                  <a:ext cx="23760" cy="2671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DD9E12C2-C162-4B2B-A058-4AD9CB97FE6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97415" y="2458167"/>
                    <a:ext cx="4140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52B25EE-1F75-4302-B6F8-6890DBD91389}"/>
                      </a:ext>
                    </a:extLst>
                  </p14:cNvPr>
                  <p14:cNvContentPartPr/>
                  <p14:nvPr/>
                </p14:nvContentPartPr>
                <p14:xfrm>
                  <a:off x="3012815" y="2743647"/>
                  <a:ext cx="204120" cy="489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52B25EE-1F75-4302-B6F8-6890DBD9138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04175" y="2734647"/>
                    <a:ext cx="22176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C0D73B3-89B5-42DF-8CC2-3CFBA980F299}"/>
                      </a:ext>
                    </a:extLst>
                  </p14:cNvPr>
                  <p14:cNvContentPartPr/>
                  <p14:nvPr/>
                </p14:nvContentPartPr>
                <p14:xfrm>
                  <a:off x="3256535" y="2589927"/>
                  <a:ext cx="144000" cy="1641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C0D73B3-89B5-42DF-8CC2-3CFBA980F299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247535" y="2580927"/>
                    <a:ext cx="16164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61856011-8497-42E9-B27E-87C65637E976}"/>
                      </a:ext>
                    </a:extLst>
                  </p14:cNvPr>
                  <p14:cNvContentPartPr/>
                  <p14:nvPr/>
                </p14:nvContentPartPr>
                <p14:xfrm>
                  <a:off x="3437975" y="2582727"/>
                  <a:ext cx="145800" cy="177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61856011-8497-42E9-B27E-87C65637E97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428975" y="2573727"/>
                    <a:ext cx="16344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8E7F81A-3202-4503-823F-82759F53498C}"/>
                      </a:ext>
                    </a:extLst>
                  </p14:cNvPr>
                  <p14:cNvContentPartPr/>
                  <p14:nvPr/>
                </p14:nvContentPartPr>
                <p14:xfrm>
                  <a:off x="3611495" y="2601807"/>
                  <a:ext cx="208080" cy="1782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8E7F81A-3202-4503-823F-82759F53498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602495" y="2593167"/>
                    <a:ext cx="22572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89660BBB-C5A7-4B79-8DF3-4AD265892C0F}"/>
                      </a:ext>
                    </a:extLst>
                  </p14:cNvPr>
                  <p14:cNvContentPartPr/>
                  <p14:nvPr/>
                </p14:nvContentPartPr>
                <p14:xfrm>
                  <a:off x="3855935" y="2419287"/>
                  <a:ext cx="36000" cy="3452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89660BBB-C5A7-4B79-8DF3-4AD265892C0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847295" y="2410647"/>
                    <a:ext cx="53640" cy="36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65DA57D-C0D5-4662-A6C6-A99F17B6F530}"/>
                      </a:ext>
                    </a:extLst>
                  </p14:cNvPr>
                  <p14:cNvContentPartPr/>
                  <p14:nvPr/>
                </p14:nvContentPartPr>
                <p14:xfrm>
                  <a:off x="3958895" y="2587047"/>
                  <a:ext cx="11880" cy="1512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65DA57D-C0D5-4662-A6C6-A99F17B6F530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949895" y="2578047"/>
                    <a:ext cx="2952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DD3131B0-144F-4DCE-AD6E-6676108A00B0}"/>
                      </a:ext>
                    </a:extLst>
                  </p14:cNvPr>
                  <p14:cNvContentPartPr/>
                  <p14:nvPr/>
                </p14:nvContentPartPr>
                <p14:xfrm>
                  <a:off x="3956015" y="2481567"/>
                  <a:ext cx="43920" cy="40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DD3131B0-144F-4DCE-AD6E-6676108A00B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947015" y="2472927"/>
                    <a:ext cx="6156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7E003B18-8121-4246-9192-E59DF2CAEBF8}"/>
                      </a:ext>
                    </a:extLst>
                  </p14:cNvPr>
                  <p14:cNvContentPartPr/>
                  <p14:nvPr/>
                </p14:nvContentPartPr>
                <p14:xfrm>
                  <a:off x="4031255" y="2355927"/>
                  <a:ext cx="184320" cy="3686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E003B18-8121-4246-9192-E59DF2CAEBF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022255" y="2346927"/>
                    <a:ext cx="201960" cy="38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27B19C05-7310-47A3-9F9A-1C6483904BED}"/>
                </a:ext>
              </a:extLst>
            </p:cNvPr>
            <p:cNvGrpSpPr/>
            <p:nvPr/>
          </p:nvGrpSpPr>
          <p:grpSpPr>
            <a:xfrm>
              <a:off x="4589615" y="2294367"/>
              <a:ext cx="2011680" cy="678240"/>
              <a:chOff x="4589615" y="2294367"/>
              <a:chExt cx="2011680" cy="67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12EB32EE-AE8F-445C-BA3D-447B5D563924}"/>
                      </a:ext>
                    </a:extLst>
                  </p14:cNvPr>
                  <p14:cNvContentPartPr/>
                  <p14:nvPr/>
                </p14:nvContentPartPr>
                <p14:xfrm>
                  <a:off x="4589615" y="2294367"/>
                  <a:ext cx="199080" cy="3679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12EB32EE-AE8F-445C-BA3D-447B5D563924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580615" y="2285727"/>
                    <a:ext cx="216720" cy="38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EFC4A2A-0EDF-454F-8628-4ABD58AB3EB6}"/>
                      </a:ext>
                    </a:extLst>
                  </p14:cNvPr>
                  <p14:cNvContentPartPr/>
                  <p14:nvPr/>
                </p14:nvContentPartPr>
                <p14:xfrm>
                  <a:off x="4846295" y="2463207"/>
                  <a:ext cx="90720" cy="1562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EFC4A2A-0EDF-454F-8628-4ABD58AB3EB6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837655" y="2454207"/>
                    <a:ext cx="10836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CF9363AA-CBF3-4094-812B-4D8D4034F0AB}"/>
                      </a:ext>
                    </a:extLst>
                  </p14:cNvPr>
                  <p14:cNvContentPartPr/>
                  <p14:nvPr/>
                </p14:nvContentPartPr>
                <p14:xfrm>
                  <a:off x="4962935" y="2511087"/>
                  <a:ext cx="257040" cy="1605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CF9363AA-CBF3-4094-812B-4D8D4034F0AB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953935" y="2502447"/>
                    <a:ext cx="27468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FC664BF4-F104-4684-B9BC-447BC8A678F8}"/>
                      </a:ext>
                    </a:extLst>
                  </p14:cNvPr>
                  <p14:cNvContentPartPr/>
                  <p14:nvPr/>
                </p14:nvContentPartPr>
                <p14:xfrm>
                  <a:off x="5259575" y="2494167"/>
                  <a:ext cx="58680" cy="4784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FC664BF4-F104-4684-B9BC-447BC8A678F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250935" y="2485167"/>
                    <a:ext cx="76320" cy="49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8BD063F-1E62-483F-9781-38AB6E8B947A}"/>
                      </a:ext>
                    </a:extLst>
                  </p14:cNvPr>
                  <p14:cNvContentPartPr/>
                  <p14:nvPr/>
                </p14:nvContentPartPr>
                <p14:xfrm>
                  <a:off x="5264615" y="2468607"/>
                  <a:ext cx="136800" cy="1533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8BD063F-1E62-483F-9781-38AB6E8B947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55975" y="2459967"/>
                    <a:ext cx="15444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D0FA50E3-83C5-4E9C-8F4C-9ED72DB044A5}"/>
                      </a:ext>
                    </a:extLst>
                  </p14:cNvPr>
                  <p14:cNvContentPartPr/>
                  <p14:nvPr/>
                </p14:nvContentPartPr>
                <p14:xfrm>
                  <a:off x="5439215" y="2421087"/>
                  <a:ext cx="434520" cy="1656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D0FA50E3-83C5-4E9C-8F4C-9ED72DB044A5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430575" y="2412447"/>
                    <a:ext cx="45216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40DF4F9F-BAAC-4996-9187-E24667A6B051}"/>
                      </a:ext>
                    </a:extLst>
                  </p14:cNvPr>
                  <p14:cNvContentPartPr/>
                  <p14:nvPr/>
                </p14:nvContentPartPr>
                <p14:xfrm>
                  <a:off x="5871575" y="2444847"/>
                  <a:ext cx="81000" cy="12564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40DF4F9F-BAAC-4996-9187-E24667A6B05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862575" y="2435847"/>
                    <a:ext cx="9864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DF72B0D9-7DD4-4745-B7F8-EA02E2A32616}"/>
                      </a:ext>
                    </a:extLst>
                  </p14:cNvPr>
                  <p14:cNvContentPartPr/>
                  <p14:nvPr/>
                </p14:nvContentPartPr>
                <p14:xfrm>
                  <a:off x="5926655" y="2368167"/>
                  <a:ext cx="8640" cy="255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DF72B0D9-7DD4-4745-B7F8-EA02E2A3261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917655" y="2359527"/>
                    <a:ext cx="262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E5B6A673-5001-4722-99E1-6E77DBFE167D}"/>
                      </a:ext>
                    </a:extLst>
                  </p14:cNvPr>
                  <p14:cNvContentPartPr/>
                  <p14:nvPr/>
                </p14:nvContentPartPr>
                <p14:xfrm>
                  <a:off x="6013415" y="2414607"/>
                  <a:ext cx="96480" cy="13320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E5B6A673-5001-4722-99E1-6E77DBFE167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004415" y="2405607"/>
                    <a:ext cx="11412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11C4EBD2-3317-4EE6-B157-4484C04F9815}"/>
                      </a:ext>
                    </a:extLst>
                  </p14:cNvPr>
                  <p14:cNvContentPartPr/>
                  <p14:nvPr/>
                </p14:nvContentPartPr>
                <p14:xfrm>
                  <a:off x="6171815" y="2377527"/>
                  <a:ext cx="429480" cy="1519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11C4EBD2-3317-4EE6-B157-4484C04F981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163175" y="2368527"/>
                    <a:ext cx="447120" cy="169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B340F4FE-92C5-464A-B2AF-46B642EDDCC7}"/>
              </a:ext>
            </a:extLst>
          </p:cNvPr>
          <p:cNvGrpSpPr/>
          <p:nvPr/>
        </p:nvGrpSpPr>
        <p:grpSpPr>
          <a:xfrm>
            <a:off x="978815" y="2725647"/>
            <a:ext cx="7363080" cy="1438560"/>
            <a:chOff x="978815" y="2725647"/>
            <a:chExt cx="7363080" cy="1438560"/>
          </a:xfrm>
        </p:grpSpPr>
        <p:grpSp>
          <p:nvGrpSpPr>
            <p:cNvPr id="755" name="Group 754">
              <a:extLst>
                <a:ext uri="{FF2B5EF4-FFF2-40B4-BE49-F238E27FC236}">
                  <a16:creationId xmlns:a16="http://schemas.microsoft.com/office/drawing/2014/main" id="{C6F3927C-4BFE-4433-86D0-78579779D156}"/>
                </a:ext>
              </a:extLst>
            </p:cNvPr>
            <p:cNvGrpSpPr/>
            <p:nvPr/>
          </p:nvGrpSpPr>
          <p:grpSpPr>
            <a:xfrm>
              <a:off x="5347812" y="3103647"/>
              <a:ext cx="2420366" cy="655113"/>
              <a:chOff x="5347812" y="3103647"/>
              <a:chExt cx="2420366" cy="655113"/>
            </a:xfrm>
          </p:grpSpPr>
          <p:grpSp>
            <p:nvGrpSpPr>
              <p:cNvPr id="741" name="Group 740">
                <a:extLst>
                  <a:ext uri="{FF2B5EF4-FFF2-40B4-BE49-F238E27FC236}">
                    <a16:creationId xmlns:a16="http://schemas.microsoft.com/office/drawing/2014/main" id="{E8B48785-7651-47CF-B981-715B38F58BDE}"/>
                  </a:ext>
                </a:extLst>
              </p:cNvPr>
              <p:cNvGrpSpPr/>
              <p:nvPr/>
            </p:nvGrpSpPr>
            <p:grpSpPr>
              <a:xfrm>
                <a:off x="6564600" y="3511091"/>
                <a:ext cx="1203578" cy="247669"/>
                <a:chOff x="6564600" y="3511091"/>
                <a:chExt cx="1203578" cy="24766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589" name="Ink 588">
                      <a:extLst>
                        <a:ext uri="{FF2B5EF4-FFF2-40B4-BE49-F238E27FC236}">
                          <a16:creationId xmlns:a16="http://schemas.microsoft.com/office/drawing/2014/main" id="{912842D4-B5DC-459C-AEC2-F69B30C1F5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7378" y="3511091"/>
                    <a:ext cx="10800" cy="6120"/>
                  </p14:xfrm>
                </p:contentPart>
              </mc:Choice>
              <mc:Fallback xmlns="">
                <p:pic>
                  <p:nvPicPr>
                    <p:cNvPr id="589" name="Ink 588">
                      <a:extLst>
                        <a:ext uri="{FF2B5EF4-FFF2-40B4-BE49-F238E27FC236}">
                          <a16:creationId xmlns:a16="http://schemas.microsoft.com/office/drawing/2014/main" id="{912842D4-B5DC-459C-AEC2-F69B30C1F5F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7739959" y="3494091"/>
                      <a:ext cx="45290" cy="397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714" name="Ink 713">
                      <a:extLst>
                        <a:ext uri="{FF2B5EF4-FFF2-40B4-BE49-F238E27FC236}">
                          <a16:creationId xmlns:a16="http://schemas.microsoft.com/office/drawing/2014/main" id="{5CA9AC99-DD6E-447D-A73B-3F26CF7E8B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64600" y="3731400"/>
                    <a:ext cx="45360" cy="27360"/>
                  </p14:xfrm>
                </p:contentPart>
              </mc:Choice>
              <mc:Fallback xmlns="">
                <p:pic>
                  <p:nvPicPr>
                    <p:cNvPr id="714" name="Ink 713">
                      <a:extLst>
                        <a:ext uri="{FF2B5EF4-FFF2-40B4-BE49-F238E27FC236}">
                          <a16:creationId xmlns:a16="http://schemas.microsoft.com/office/drawing/2014/main" id="{5CA9AC99-DD6E-447D-A73B-3F26CF7E8B47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6555600" y="3722400"/>
                      <a:ext cx="63000" cy="45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729" name="Ink 728">
                    <a:extLst>
                      <a:ext uri="{FF2B5EF4-FFF2-40B4-BE49-F238E27FC236}">
                        <a16:creationId xmlns:a16="http://schemas.microsoft.com/office/drawing/2014/main" id="{D3012AA1-F537-4551-A9D5-B15C4C0FC0ED}"/>
                      </a:ext>
                    </a:extLst>
                  </p14:cNvPr>
                  <p14:cNvContentPartPr/>
                  <p14:nvPr/>
                </p14:nvContentPartPr>
                <p14:xfrm>
                  <a:off x="5347812" y="3103647"/>
                  <a:ext cx="360" cy="11880"/>
                </p14:xfrm>
              </p:contentPart>
            </mc:Choice>
            <mc:Fallback xmlns="">
              <p:pic>
                <p:nvPicPr>
                  <p:cNvPr id="729" name="Ink 728">
                    <a:extLst>
                      <a:ext uri="{FF2B5EF4-FFF2-40B4-BE49-F238E27FC236}">
                        <a16:creationId xmlns:a16="http://schemas.microsoft.com/office/drawing/2014/main" id="{D3012AA1-F537-4551-A9D5-B15C4C0FC0E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5338812" y="3095007"/>
                    <a:ext cx="18000" cy="29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D362B36-7813-476A-BEDD-B2060F476ACC}"/>
                </a:ext>
              </a:extLst>
            </p:cNvPr>
            <p:cNvGrpSpPr/>
            <p:nvPr/>
          </p:nvGrpSpPr>
          <p:grpSpPr>
            <a:xfrm>
              <a:off x="978815" y="3083847"/>
              <a:ext cx="3068280" cy="1080360"/>
              <a:chOff x="978815" y="3083847"/>
              <a:chExt cx="3068280" cy="10803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3">
                <p14:nvContentPartPr>
                  <p14:cNvPr id="673" name="Ink 672">
                    <a:extLst>
                      <a:ext uri="{FF2B5EF4-FFF2-40B4-BE49-F238E27FC236}">
                        <a16:creationId xmlns:a16="http://schemas.microsoft.com/office/drawing/2014/main" id="{5E9D261E-22B3-4DBB-B354-634CB296B3F4}"/>
                      </a:ext>
                    </a:extLst>
                  </p14:cNvPr>
                  <p14:cNvContentPartPr/>
                  <p14:nvPr/>
                </p14:nvContentPartPr>
                <p14:xfrm>
                  <a:off x="1191575" y="3223167"/>
                  <a:ext cx="23760" cy="311760"/>
                </p14:xfrm>
              </p:contentPart>
            </mc:Choice>
            <mc:Fallback xmlns="">
              <p:pic>
                <p:nvPicPr>
                  <p:cNvPr id="673" name="Ink 672">
                    <a:extLst>
                      <a:ext uri="{FF2B5EF4-FFF2-40B4-BE49-F238E27FC236}">
                        <a16:creationId xmlns:a16="http://schemas.microsoft.com/office/drawing/2014/main" id="{5E9D261E-22B3-4DBB-B354-634CB296B3F4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182575" y="3214167"/>
                    <a:ext cx="41400" cy="32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5">
                <p14:nvContentPartPr>
                  <p14:cNvPr id="674" name="Ink 673">
                    <a:extLst>
                      <a:ext uri="{FF2B5EF4-FFF2-40B4-BE49-F238E27FC236}">
                        <a16:creationId xmlns:a16="http://schemas.microsoft.com/office/drawing/2014/main" id="{350075FC-7D3D-4192-A8BA-3A0E2C5F6F93}"/>
                      </a:ext>
                    </a:extLst>
                  </p14:cNvPr>
                  <p14:cNvContentPartPr/>
                  <p14:nvPr/>
                </p14:nvContentPartPr>
                <p14:xfrm>
                  <a:off x="978815" y="3116607"/>
                  <a:ext cx="457560" cy="371880"/>
                </p14:xfrm>
              </p:contentPart>
            </mc:Choice>
            <mc:Fallback xmlns="">
              <p:pic>
                <p:nvPicPr>
                  <p:cNvPr id="674" name="Ink 673">
                    <a:extLst>
                      <a:ext uri="{FF2B5EF4-FFF2-40B4-BE49-F238E27FC236}">
                        <a16:creationId xmlns:a16="http://schemas.microsoft.com/office/drawing/2014/main" id="{350075FC-7D3D-4192-A8BA-3A0E2C5F6F9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969815" y="3107967"/>
                    <a:ext cx="475200" cy="38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7">
                <p14:nvContentPartPr>
                  <p14:cNvPr id="675" name="Ink 674">
                    <a:extLst>
                      <a:ext uri="{FF2B5EF4-FFF2-40B4-BE49-F238E27FC236}">
                        <a16:creationId xmlns:a16="http://schemas.microsoft.com/office/drawing/2014/main" id="{B073796F-C6EB-40CE-BCA1-F85306E6B726}"/>
                      </a:ext>
                    </a:extLst>
                  </p14:cNvPr>
                  <p14:cNvContentPartPr/>
                  <p14:nvPr/>
                </p14:nvContentPartPr>
                <p14:xfrm>
                  <a:off x="1214255" y="3302007"/>
                  <a:ext cx="174240" cy="22680"/>
                </p14:xfrm>
              </p:contentPart>
            </mc:Choice>
            <mc:Fallback xmlns="">
              <p:pic>
                <p:nvPicPr>
                  <p:cNvPr id="675" name="Ink 674">
                    <a:extLst>
                      <a:ext uri="{FF2B5EF4-FFF2-40B4-BE49-F238E27FC236}">
                        <a16:creationId xmlns:a16="http://schemas.microsoft.com/office/drawing/2014/main" id="{B073796F-C6EB-40CE-BCA1-F85306E6B726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205615" y="3293367"/>
                    <a:ext cx="19188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9">
                <p14:nvContentPartPr>
                  <p14:cNvPr id="676" name="Ink 675">
                    <a:extLst>
                      <a:ext uri="{FF2B5EF4-FFF2-40B4-BE49-F238E27FC236}">
                        <a16:creationId xmlns:a16="http://schemas.microsoft.com/office/drawing/2014/main" id="{A63DFEE0-FB71-4066-A07B-37D7BA1A1DDE}"/>
                      </a:ext>
                    </a:extLst>
                  </p14:cNvPr>
                  <p14:cNvContentPartPr/>
                  <p14:nvPr/>
                </p14:nvContentPartPr>
                <p14:xfrm>
                  <a:off x="1508735" y="3304887"/>
                  <a:ext cx="29520" cy="522720"/>
                </p14:xfrm>
              </p:contentPart>
            </mc:Choice>
            <mc:Fallback xmlns="">
              <p:pic>
                <p:nvPicPr>
                  <p:cNvPr id="676" name="Ink 675">
                    <a:extLst>
                      <a:ext uri="{FF2B5EF4-FFF2-40B4-BE49-F238E27FC236}">
                        <a16:creationId xmlns:a16="http://schemas.microsoft.com/office/drawing/2014/main" id="{A63DFEE0-FB71-4066-A07B-37D7BA1A1DDE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499735" y="3296247"/>
                    <a:ext cx="47160" cy="54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1">
                <p14:nvContentPartPr>
                  <p14:cNvPr id="677" name="Ink 676">
                    <a:extLst>
                      <a:ext uri="{FF2B5EF4-FFF2-40B4-BE49-F238E27FC236}">
                        <a16:creationId xmlns:a16="http://schemas.microsoft.com/office/drawing/2014/main" id="{72A99B9D-B1DD-478D-9C39-77FEE9B272A1}"/>
                      </a:ext>
                    </a:extLst>
                  </p14:cNvPr>
                  <p14:cNvContentPartPr/>
                  <p14:nvPr/>
                </p14:nvContentPartPr>
                <p14:xfrm>
                  <a:off x="1488215" y="3285807"/>
                  <a:ext cx="179640" cy="186840"/>
                </p14:xfrm>
              </p:contentPart>
            </mc:Choice>
            <mc:Fallback xmlns="">
              <p:pic>
                <p:nvPicPr>
                  <p:cNvPr id="677" name="Ink 676">
                    <a:extLst>
                      <a:ext uri="{FF2B5EF4-FFF2-40B4-BE49-F238E27FC236}">
                        <a16:creationId xmlns:a16="http://schemas.microsoft.com/office/drawing/2014/main" id="{72A99B9D-B1DD-478D-9C39-77FEE9B272A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479215" y="3277167"/>
                    <a:ext cx="19728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3">
                <p14:nvContentPartPr>
                  <p14:cNvPr id="678" name="Ink 677">
                    <a:extLst>
                      <a:ext uri="{FF2B5EF4-FFF2-40B4-BE49-F238E27FC236}">
                        <a16:creationId xmlns:a16="http://schemas.microsoft.com/office/drawing/2014/main" id="{6AEDE504-74C6-41EA-BA4C-84B8ECC83D56}"/>
                      </a:ext>
                    </a:extLst>
                  </p14:cNvPr>
                  <p14:cNvContentPartPr/>
                  <p14:nvPr/>
                </p14:nvContentPartPr>
                <p14:xfrm>
                  <a:off x="1727975" y="3308127"/>
                  <a:ext cx="137880" cy="187200"/>
                </p14:xfrm>
              </p:contentPart>
            </mc:Choice>
            <mc:Fallback xmlns="">
              <p:pic>
                <p:nvPicPr>
                  <p:cNvPr id="678" name="Ink 677">
                    <a:extLst>
                      <a:ext uri="{FF2B5EF4-FFF2-40B4-BE49-F238E27FC236}">
                        <a16:creationId xmlns:a16="http://schemas.microsoft.com/office/drawing/2014/main" id="{6AEDE504-74C6-41EA-BA4C-84B8ECC83D56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719335" y="3299487"/>
                    <a:ext cx="15552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5">
                <p14:nvContentPartPr>
                  <p14:cNvPr id="679" name="Ink 678">
                    <a:extLst>
                      <a:ext uri="{FF2B5EF4-FFF2-40B4-BE49-F238E27FC236}">
                        <a16:creationId xmlns:a16="http://schemas.microsoft.com/office/drawing/2014/main" id="{F0F7DB16-C595-4C51-B20D-07135D88167B}"/>
                      </a:ext>
                    </a:extLst>
                  </p14:cNvPr>
                  <p14:cNvContentPartPr/>
                  <p14:nvPr/>
                </p14:nvContentPartPr>
                <p14:xfrm>
                  <a:off x="1928135" y="3231087"/>
                  <a:ext cx="348840" cy="248040"/>
                </p14:xfrm>
              </p:contentPart>
            </mc:Choice>
            <mc:Fallback xmlns="">
              <p:pic>
                <p:nvPicPr>
                  <p:cNvPr id="679" name="Ink 678">
                    <a:extLst>
                      <a:ext uri="{FF2B5EF4-FFF2-40B4-BE49-F238E27FC236}">
                        <a16:creationId xmlns:a16="http://schemas.microsoft.com/office/drawing/2014/main" id="{F0F7DB16-C595-4C51-B20D-07135D88167B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919135" y="3222087"/>
                    <a:ext cx="36648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7">
                <p14:nvContentPartPr>
                  <p14:cNvPr id="680" name="Ink 679">
                    <a:extLst>
                      <a:ext uri="{FF2B5EF4-FFF2-40B4-BE49-F238E27FC236}">
                        <a16:creationId xmlns:a16="http://schemas.microsoft.com/office/drawing/2014/main" id="{61CCB25F-20F4-4170-92D0-79B3164B07C6}"/>
                      </a:ext>
                    </a:extLst>
                  </p14:cNvPr>
                  <p14:cNvContentPartPr/>
                  <p14:nvPr/>
                </p14:nvContentPartPr>
                <p14:xfrm>
                  <a:off x="2334575" y="3307407"/>
                  <a:ext cx="132480" cy="149040"/>
                </p14:xfrm>
              </p:contentPart>
            </mc:Choice>
            <mc:Fallback xmlns="">
              <p:pic>
                <p:nvPicPr>
                  <p:cNvPr id="680" name="Ink 679">
                    <a:extLst>
                      <a:ext uri="{FF2B5EF4-FFF2-40B4-BE49-F238E27FC236}">
                        <a16:creationId xmlns:a16="http://schemas.microsoft.com/office/drawing/2014/main" id="{61CCB25F-20F4-4170-92D0-79B3164B07C6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25575" y="3298407"/>
                    <a:ext cx="15012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9">
                <p14:nvContentPartPr>
                  <p14:cNvPr id="681" name="Ink 680">
                    <a:extLst>
                      <a:ext uri="{FF2B5EF4-FFF2-40B4-BE49-F238E27FC236}">
                        <a16:creationId xmlns:a16="http://schemas.microsoft.com/office/drawing/2014/main" id="{6717DCED-26D6-4AEE-86C5-865BE226A64E}"/>
                      </a:ext>
                    </a:extLst>
                  </p14:cNvPr>
                  <p14:cNvContentPartPr/>
                  <p14:nvPr/>
                </p14:nvContentPartPr>
                <p14:xfrm>
                  <a:off x="2877095" y="3178167"/>
                  <a:ext cx="14400" cy="226800"/>
                </p14:xfrm>
              </p:contentPart>
            </mc:Choice>
            <mc:Fallback xmlns="">
              <p:pic>
                <p:nvPicPr>
                  <p:cNvPr id="681" name="Ink 680">
                    <a:extLst>
                      <a:ext uri="{FF2B5EF4-FFF2-40B4-BE49-F238E27FC236}">
                        <a16:creationId xmlns:a16="http://schemas.microsoft.com/office/drawing/2014/main" id="{6717DCED-26D6-4AEE-86C5-865BE226A64E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2868095" y="3169167"/>
                    <a:ext cx="3204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1">
                <p14:nvContentPartPr>
                  <p14:cNvPr id="682" name="Ink 681">
                    <a:extLst>
                      <a:ext uri="{FF2B5EF4-FFF2-40B4-BE49-F238E27FC236}">
                        <a16:creationId xmlns:a16="http://schemas.microsoft.com/office/drawing/2014/main" id="{0C903C91-B2D8-40B1-9845-20B705805829}"/>
                      </a:ext>
                    </a:extLst>
                  </p14:cNvPr>
                  <p14:cNvContentPartPr/>
                  <p14:nvPr/>
                </p14:nvContentPartPr>
                <p14:xfrm>
                  <a:off x="2606735" y="3083847"/>
                  <a:ext cx="474120" cy="337320"/>
                </p14:xfrm>
              </p:contentPart>
            </mc:Choice>
            <mc:Fallback xmlns="">
              <p:pic>
                <p:nvPicPr>
                  <p:cNvPr id="682" name="Ink 681">
                    <a:extLst>
                      <a:ext uri="{FF2B5EF4-FFF2-40B4-BE49-F238E27FC236}">
                        <a16:creationId xmlns:a16="http://schemas.microsoft.com/office/drawing/2014/main" id="{0C903C91-B2D8-40B1-9845-20B705805829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2597735" y="3075207"/>
                    <a:ext cx="491760" cy="35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3">
                <p14:nvContentPartPr>
                  <p14:cNvPr id="683" name="Ink 682">
                    <a:extLst>
                      <a:ext uri="{FF2B5EF4-FFF2-40B4-BE49-F238E27FC236}">
                        <a16:creationId xmlns:a16="http://schemas.microsoft.com/office/drawing/2014/main" id="{8FE46A30-3D31-4BB2-91AE-720E2BD11988}"/>
                      </a:ext>
                    </a:extLst>
                  </p14:cNvPr>
                  <p14:cNvContentPartPr/>
                  <p14:nvPr/>
                </p14:nvContentPartPr>
                <p14:xfrm>
                  <a:off x="3158615" y="3229647"/>
                  <a:ext cx="111240" cy="129960"/>
                </p14:xfrm>
              </p:contentPart>
            </mc:Choice>
            <mc:Fallback xmlns="">
              <p:pic>
                <p:nvPicPr>
                  <p:cNvPr id="683" name="Ink 682">
                    <a:extLst>
                      <a:ext uri="{FF2B5EF4-FFF2-40B4-BE49-F238E27FC236}">
                        <a16:creationId xmlns:a16="http://schemas.microsoft.com/office/drawing/2014/main" id="{8FE46A30-3D31-4BB2-91AE-720E2BD1198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149615" y="3220647"/>
                    <a:ext cx="12888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5">
                <p14:nvContentPartPr>
                  <p14:cNvPr id="684" name="Ink 683">
                    <a:extLst>
                      <a:ext uri="{FF2B5EF4-FFF2-40B4-BE49-F238E27FC236}">
                        <a16:creationId xmlns:a16="http://schemas.microsoft.com/office/drawing/2014/main" id="{072F4F1D-66A7-4B6F-9536-85AE94F4A9B2}"/>
                      </a:ext>
                    </a:extLst>
                  </p14:cNvPr>
                  <p14:cNvContentPartPr/>
                  <p14:nvPr/>
                </p14:nvContentPartPr>
                <p14:xfrm>
                  <a:off x="3339695" y="3239367"/>
                  <a:ext cx="153360" cy="122760"/>
                </p14:xfrm>
              </p:contentPart>
            </mc:Choice>
            <mc:Fallback xmlns="">
              <p:pic>
                <p:nvPicPr>
                  <p:cNvPr id="684" name="Ink 683">
                    <a:extLst>
                      <a:ext uri="{FF2B5EF4-FFF2-40B4-BE49-F238E27FC236}">
                        <a16:creationId xmlns:a16="http://schemas.microsoft.com/office/drawing/2014/main" id="{072F4F1D-66A7-4B6F-9536-85AE94F4A9B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330695" y="3230367"/>
                    <a:ext cx="17100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7">
                <p14:nvContentPartPr>
                  <p14:cNvPr id="685" name="Ink 684">
                    <a:extLst>
                      <a:ext uri="{FF2B5EF4-FFF2-40B4-BE49-F238E27FC236}">
                        <a16:creationId xmlns:a16="http://schemas.microsoft.com/office/drawing/2014/main" id="{68D3C113-D136-44CA-8BE9-1DD41B911102}"/>
                      </a:ext>
                    </a:extLst>
                  </p14:cNvPr>
                  <p14:cNvContentPartPr/>
                  <p14:nvPr/>
                </p14:nvContentPartPr>
                <p14:xfrm>
                  <a:off x="3527975" y="3211647"/>
                  <a:ext cx="340560" cy="139680"/>
                </p14:xfrm>
              </p:contentPart>
            </mc:Choice>
            <mc:Fallback xmlns="">
              <p:pic>
                <p:nvPicPr>
                  <p:cNvPr id="685" name="Ink 684">
                    <a:extLst>
                      <a:ext uri="{FF2B5EF4-FFF2-40B4-BE49-F238E27FC236}">
                        <a16:creationId xmlns:a16="http://schemas.microsoft.com/office/drawing/2014/main" id="{68D3C113-D136-44CA-8BE9-1DD41B911102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519335" y="3202647"/>
                    <a:ext cx="35820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9">
                <p14:nvContentPartPr>
                  <p14:cNvPr id="686" name="Ink 685">
                    <a:extLst>
                      <a:ext uri="{FF2B5EF4-FFF2-40B4-BE49-F238E27FC236}">
                        <a16:creationId xmlns:a16="http://schemas.microsoft.com/office/drawing/2014/main" id="{3F4DC5DB-203D-4F2D-90B2-952A7A961D6F}"/>
                      </a:ext>
                    </a:extLst>
                  </p14:cNvPr>
                  <p14:cNvContentPartPr/>
                  <p14:nvPr/>
                </p14:nvContentPartPr>
                <p14:xfrm>
                  <a:off x="1968455" y="3754887"/>
                  <a:ext cx="26640" cy="349560"/>
                </p14:xfrm>
              </p:contentPart>
            </mc:Choice>
            <mc:Fallback xmlns="">
              <p:pic>
                <p:nvPicPr>
                  <p:cNvPr id="686" name="Ink 685">
                    <a:extLst>
                      <a:ext uri="{FF2B5EF4-FFF2-40B4-BE49-F238E27FC236}">
                        <a16:creationId xmlns:a16="http://schemas.microsoft.com/office/drawing/2014/main" id="{3F4DC5DB-203D-4F2D-90B2-952A7A961D6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1959455" y="3746247"/>
                    <a:ext cx="44280" cy="36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1">
                <p14:nvContentPartPr>
                  <p14:cNvPr id="687" name="Ink 686">
                    <a:extLst>
                      <a:ext uri="{FF2B5EF4-FFF2-40B4-BE49-F238E27FC236}">
                        <a16:creationId xmlns:a16="http://schemas.microsoft.com/office/drawing/2014/main" id="{EDC319F9-D330-49E6-876E-B85E1B192E27}"/>
                      </a:ext>
                    </a:extLst>
                  </p14:cNvPr>
                  <p14:cNvContentPartPr/>
                  <p14:nvPr/>
                </p14:nvContentPartPr>
                <p14:xfrm>
                  <a:off x="1886375" y="3688647"/>
                  <a:ext cx="306720" cy="208800"/>
                </p14:xfrm>
              </p:contentPart>
            </mc:Choice>
            <mc:Fallback xmlns="">
              <p:pic>
                <p:nvPicPr>
                  <p:cNvPr id="687" name="Ink 686">
                    <a:extLst>
                      <a:ext uri="{FF2B5EF4-FFF2-40B4-BE49-F238E27FC236}">
                        <a16:creationId xmlns:a16="http://schemas.microsoft.com/office/drawing/2014/main" id="{EDC319F9-D330-49E6-876E-B85E1B192E27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877735" y="3679647"/>
                    <a:ext cx="3243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3">
                <p14:nvContentPartPr>
                  <p14:cNvPr id="688" name="Ink 687">
                    <a:extLst>
                      <a:ext uri="{FF2B5EF4-FFF2-40B4-BE49-F238E27FC236}">
                        <a16:creationId xmlns:a16="http://schemas.microsoft.com/office/drawing/2014/main" id="{A7A58EEE-D342-4FB5-A088-33A4FD0953ED}"/>
                      </a:ext>
                    </a:extLst>
                  </p14:cNvPr>
                  <p14:cNvContentPartPr/>
                  <p14:nvPr/>
                </p14:nvContentPartPr>
                <p14:xfrm>
                  <a:off x="2261495" y="3747327"/>
                  <a:ext cx="257760" cy="135360"/>
                </p14:xfrm>
              </p:contentPart>
            </mc:Choice>
            <mc:Fallback xmlns="">
              <p:pic>
                <p:nvPicPr>
                  <p:cNvPr id="688" name="Ink 687">
                    <a:extLst>
                      <a:ext uri="{FF2B5EF4-FFF2-40B4-BE49-F238E27FC236}">
                        <a16:creationId xmlns:a16="http://schemas.microsoft.com/office/drawing/2014/main" id="{A7A58EEE-D342-4FB5-A088-33A4FD0953ED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2252495" y="3738687"/>
                    <a:ext cx="27540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5">
                <p14:nvContentPartPr>
                  <p14:cNvPr id="690" name="Ink 689">
                    <a:extLst>
                      <a:ext uri="{FF2B5EF4-FFF2-40B4-BE49-F238E27FC236}">
                        <a16:creationId xmlns:a16="http://schemas.microsoft.com/office/drawing/2014/main" id="{A0349784-8D01-4CCC-A392-8EDBE3FCE086}"/>
                      </a:ext>
                    </a:extLst>
                  </p14:cNvPr>
                  <p14:cNvContentPartPr/>
                  <p14:nvPr/>
                </p14:nvContentPartPr>
                <p14:xfrm>
                  <a:off x="2599535" y="3572367"/>
                  <a:ext cx="114120" cy="591840"/>
                </p14:xfrm>
              </p:contentPart>
            </mc:Choice>
            <mc:Fallback xmlns="">
              <p:pic>
                <p:nvPicPr>
                  <p:cNvPr id="690" name="Ink 689">
                    <a:extLst>
                      <a:ext uri="{FF2B5EF4-FFF2-40B4-BE49-F238E27FC236}">
                        <a16:creationId xmlns:a16="http://schemas.microsoft.com/office/drawing/2014/main" id="{A0349784-8D01-4CCC-A392-8EDBE3FCE086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2590895" y="3563367"/>
                    <a:ext cx="131760" cy="60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7">
                <p14:nvContentPartPr>
                  <p14:cNvPr id="695" name="Ink 694">
                    <a:extLst>
                      <a:ext uri="{FF2B5EF4-FFF2-40B4-BE49-F238E27FC236}">
                        <a16:creationId xmlns:a16="http://schemas.microsoft.com/office/drawing/2014/main" id="{C6B15585-FB93-4343-85BD-B6BADE462DBD}"/>
                      </a:ext>
                    </a:extLst>
                  </p14:cNvPr>
                  <p14:cNvContentPartPr/>
                  <p14:nvPr/>
                </p14:nvContentPartPr>
                <p14:xfrm>
                  <a:off x="2602775" y="3863967"/>
                  <a:ext cx="95040" cy="58680"/>
                </p14:xfrm>
              </p:contentPart>
            </mc:Choice>
            <mc:Fallback xmlns="">
              <p:pic>
                <p:nvPicPr>
                  <p:cNvPr id="695" name="Ink 694">
                    <a:extLst>
                      <a:ext uri="{FF2B5EF4-FFF2-40B4-BE49-F238E27FC236}">
                        <a16:creationId xmlns:a16="http://schemas.microsoft.com/office/drawing/2014/main" id="{C6B15585-FB93-4343-85BD-B6BADE462DBD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2593775" y="3854967"/>
                    <a:ext cx="11268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9">
                <p14:nvContentPartPr>
                  <p14:cNvPr id="696" name="Ink 695">
                    <a:extLst>
                      <a:ext uri="{FF2B5EF4-FFF2-40B4-BE49-F238E27FC236}">
                        <a16:creationId xmlns:a16="http://schemas.microsoft.com/office/drawing/2014/main" id="{B85577EF-441A-4E4D-8ECD-11C071FF8250}"/>
                      </a:ext>
                    </a:extLst>
                  </p14:cNvPr>
                  <p14:cNvContentPartPr/>
                  <p14:nvPr/>
                </p14:nvContentPartPr>
                <p14:xfrm>
                  <a:off x="2718695" y="3785127"/>
                  <a:ext cx="99720" cy="119880"/>
                </p14:xfrm>
              </p:contentPart>
            </mc:Choice>
            <mc:Fallback xmlns="">
              <p:pic>
                <p:nvPicPr>
                  <p:cNvPr id="696" name="Ink 695">
                    <a:extLst>
                      <a:ext uri="{FF2B5EF4-FFF2-40B4-BE49-F238E27FC236}">
                        <a16:creationId xmlns:a16="http://schemas.microsoft.com/office/drawing/2014/main" id="{B85577EF-441A-4E4D-8ECD-11C071FF8250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2709695" y="3776487"/>
                    <a:ext cx="11736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1">
                <p14:nvContentPartPr>
                  <p14:cNvPr id="697" name="Ink 696">
                    <a:extLst>
                      <a:ext uri="{FF2B5EF4-FFF2-40B4-BE49-F238E27FC236}">
                        <a16:creationId xmlns:a16="http://schemas.microsoft.com/office/drawing/2014/main" id="{61534C56-DE89-462F-9602-FEB76CA5787F}"/>
                      </a:ext>
                    </a:extLst>
                  </p14:cNvPr>
                  <p14:cNvContentPartPr/>
                  <p14:nvPr/>
                </p14:nvContentPartPr>
                <p14:xfrm>
                  <a:off x="2896535" y="3752727"/>
                  <a:ext cx="121320" cy="147240"/>
                </p14:xfrm>
              </p:contentPart>
            </mc:Choice>
            <mc:Fallback xmlns="">
              <p:pic>
                <p:nvPicPr>
                  <p:cNvPr id="697" name="Ink 696">
                    <a:extLst>
                      <a:ext uri="{FF2B5EF4-FFF2-40B4-BE49-F238E27FC236}">
                        <a16:creationId xmlns:a16="http://schemas.microsoft.com/office/drawing/2014/main" id="{61534C56-DE89-462F-9602-FEB76CA5787F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887895" y="3743727"/>
                    <a:ext cx="13896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3">
                <p14:nvContentPartPr>
                  <p14:cNvPr id="703" name="Ink 702">
                    <a:extLst>
                      <a:ext uri="{FF2B5EF4-FFF2-40B4-BE49-F238E27FC236}">
                        <a16:creationId xmlns:a16="http://schemas.microsoft.com/office/drawing/2014/main" id="{71755F6B-C7DC-4F5E-8F26-272CA97078DA}"/>
                      </a:ext>
                    </a:extLst>
                  </p14:cNvPr>
                  <p14:cNvContentPartPr/>
                  <p14:nvPr/>
                </p14:nvContentPartPr>
                <p14:xfrm>
                  <a:off x="3115055" y="3757047"/>
                  <a:ext cx="239040" cy="126360"/>
                </p14:xfrm>
              </p:contentPart>
            </mc:Choice>
            <mc:Fallback xmlns="">
              <p:pic>
                <p:nvPicPr>
                  <p:cNvPr id="703" name="Ink 702">
                    <a:extLst>
                      <a:ext uri="{FF2B5EF4-FFF2-40B4-BE49-F238E27FC236}">
                        <a16:creationId xmlns:a16="http://schemas.microsoft.com/office/drawing/2014/main" id="{71755F6B-C7DC-4F5E-8F26-272CA97078DA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3106055" y="3748047"/>
                    <a:ext cx="25668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A176008-F211-4033-B0DE-18F024778F36}"/>
                      </a:ext>
                    </a:extLst>
                  </p14:cNvPr>
                  <p14:cNvContentPartPr/>
                  <p14:nvPr/>
                </p14:nvContentPartPr>
                <p14:xfrm>
                  <a:off x="3377855" y="3738687"/>
                  <a:ext cx="124920" cy="14832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A176008-F211-4033-B0DE-18F024778F36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3369215" y="3729687"/>
                    <a:ext cx="14256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7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149DC3DF-70BF-46A9-B2EB-B94283A77248}"/>
                      </a:ext>
                    </a:extLst>
                  </p14:cNvPr>
                  <p14:cNvContentPartPr/>
                  <p14:nvPr/>
                </p14:nvContentPartPr>
                <p14:xfrm>
                  <a:off x="3557135" y="3753447"/>
                  <a:ext cx="172440" cy="12168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149DC3DF-70BF-46A9-B2EB-B94283A77248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3548495" y="3744807"/>
                    <a:ext cx="19008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9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A10E5DBB-6BD0-4C92-87B8-7B5CFAEA6D60}"/>
                      </a:ext>
                    </a:extLst>
                  </p14:cNvPr>
                  <p14:cNvContentPartPr/>
                  <p14:nvPr/>
                </p14:nvContentPartPr>
                <p14:xfrm>
                  <a:off x="3752255" y="3703407"/>
                  <a:ext cx="105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A10E5DBB-6BD0-4C92-87B8-7B5CFAEA6D60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3743615" y="3694767"/>
                    <a:ext cx="12276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1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7B10BD82-CA5D-436E-B6E2-A922057A5ECB}"/>
                      </a:ext>
                    </a:extLst>
                  </p14:cNvPr>
                  <p14:cNvContentPartPr/>
                  <p14:nvPr/>
                </p14:nvContentPartPr>
                <p14:xfrm>
                  <a:off x="3905975" y="3693327"/>
                  <a:ext cx="141120" cy="14544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7B10BD82-CA5D-436E-B6E2-A922057A5EC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896975" y="3684327"/>
                    <a:ext cx="158760" cy="163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C55B87B-5AD9-43C4-AEF4-B498D1722CAD}"/>
                </a:ext>
              </a:extLst>
            </p:cNvPr>
            <p:cNvGrpSpPr/>
            <p:nvPr/>
          </p:nvGrpSpPr>
          <p:grpSpPr>
            <a:xfrm>
              <a:off x="4380815" y="3156927"/>
              <a:ext cx="460440" cy="241200"/>
              <a:chOff x="4380815" y="3156927"/>
              <a:chExt cx="460440" cy="2412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3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F93246CD-F035-4539-96AF-540BB74A1628}"/>
                      </a:ext>
                    </a:extLst>
                  </p14:cNvPr>
                  <p14:cNvContentPartPr/>
                  <p14:nvPr/>
                </p14:nvContentPartPr>
                <p14:xfrm>
                  <a:off x="4380815" y="3156927"/>
                  <a:ext cx="460440" cy="115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F93246CD-F035-4539-96AF-540BB74A1628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4371815" y="3147927"/>
                    <a:ext cx="47808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5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D4482E51-1F92-4D1C-9089-1D376D103511}"/>
                      </a:ext>
                    </a:extLst>
                  </p14:cNvPr>
                  <p14:cNvContentPartPr/>
                  <p14:nvPr/>
                </p14:nvContentPartPr>
                <p14:xfrm>
                  <a:off x="4415375" y="3301647"/>
                  <a:ext cx="386280" cy="964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D4482E51-1F92-4D1C-9089-1D376D103511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4406735" y="3293007"/>
                    <a:ext cx="403920" cy="114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7" name="Group 736">
              <a:extLst>
                <a:ext uri="{FF2B5EF4-FFF2-40B4-BE49-F238E27FC236}">
                  <a16:creationId xmlns:a16="http://schemas.microsoft.com/office/drawing/2014/main" id="{7D41D24F-DA9C-4899-AE30-84858A40541B}"/>
                </a:ext>
              </a:extLst>
            </p:cNvPr>
            <p:cNvGrpSpPr/>
            <p:nvPr/>
          </p:nvGrpSpPr>
          <p:grpSpPr>
            <a:xfrm>
              <a:off x="5259575" y="2725647"/>
              <a:ext cx="3082320" cy="1330560"/>
              <a:chOff x="5259575" y="2725647"/>
              <a:chExt cx="3082320" cy="13305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7">
                <p14:nvContentPartPr>
                  <p14:cNvPr id="704" name="Ink 703">
                    <a:extLst>
                      <a:ext uri="{FF2B5EF4-FFF2-40B4-BE49-F238E27FC236}">
                        <a16:creationId xmlns:a16="http://schemas.microsoft.com/office/drawing/2014/main" id="{7532C2A5-7FCC-44DC-A1C2-014D7D935023}"/>
                      </a:ext>
                    </a:extLst>
                  </p14:cNvPr>
                  <p14:cNvContentPartPr/>
                  <p14:nvPr/>
                </p14:nvContentPartPr>
                <p14:xfrm>
                  <a:off x="5259575" y="2976567"/>
                  <a:ext cx="285840" cy="374760"/>
                </p14:xfrm>
              </p:contentPart>
            </mc:Choice>
            <mc:Fallback xmlns="">
              <p:pic>
                <p:nvPicPr>
                  <p:cNvPr id="704" name="Ink 703">
                    <a:extLst>
                      <a:ext uri="{FF2B5EF4-FFF2-40B4-BE49-F238E27FC236}">
                        <a16:creationId xmlns:a16="http://schemas.microsoft.com/office/drawing/2014/main" id="{7532C2A5-7FCC-44DC-A1C2-014D7D935023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250935" y="2967567"/>
                    <a:ext cx="303480" cy="39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9">
                <p14:nvContentPartPr>
                  <p14:cNvPr id="705" name="Ink 704">
                    <a:extLst>
                      <a:ext uri="{FF2B5EF4-FFF2-40B4-BE49-F238E27FC236}">
                        <a16:creationId xmlns:a16="http://schemas.microsoft.com/office/drawing/2014/main" id="{66811A1A-57F3-47EB-8F34-54BAD1E802F0}"/>
                      </a:ext>
                    </a:extLst>
                  </p14:cNvPr>
                  <p14:cNvContentPartPr/>
                  <p14:nvPr/>
                </p14:nvContentPartPr>
                <p14:xfrm>
                  <a:off x="5555855" y="3144687"/>
                  <a:ext cx="127800" cy="150480"/>
                </p14:xfrm>
              </p:contentPart>
            </mc:Choice>
            <mc:Fallback xmlns="">
              <p:pic>
                <p:nvPicPr>
                  <p:cNvPr id="705" name="Ink 704">
                    <a:extLst>
                      <a:ext uri="{FF2B5EF4-FFF2-40B4-BE49-F238E27FC236}">
                        <a16:creationId xmlns:a16="http://schemas.microsoft.com/office/drawing/2014/main" id="{66811A1A-57F3-47EB-8F34-54BAD1E802F0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5547215" y="3135687"/>
                    <a:ext cx="14544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1">
                <p14:nvContentPartPr>
                  <p14:cNvPr id="706" name="Ink 705">
                    <a:extLst>
                      <a:ext uri="{FF2B5EF4-FFF2-40B4-BE49-F238E27FC236}">
                        <a16:creationId xmlns:a16="http://schemas.microsoft.com/office/drawing/2014/main" id="{121AA279-A6EF-4930-B303-5D539C7502C8}"/>
                      </a:ext>
                    </a:extLst>
                  </p14:cNvPr>
                  <p14:cNvContentPartPr/>
                  <p14:nvPr/>
                </p14:nvContentPartPr>
                <p14:xfrm>
                  <a:off x="5573855" y="3164487"/>
                  <a:ext cx="171000" cy="131400"/>
                </p14:xfrm>
              </p:contentPart>
            </mc:Choice>
            <mc:Fallback xmlns="">
              <p:pic>
                <p:nvPicPr>
                  <p:cNvPr id="706" name="Ink 705">
                    <a:extLst>
                      <a:ext uri="{FF2B5EF4-FFF2-40B4-BE49-F238E27FC236}">
                        <a16:creationId xmlns:a16="http://schemas.microsoft.com/office/drawing/2014/main" id="{121AA279-A6EF-4930-B303-5D539C7502C8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5565215" y="3155847"/>
                    <a:ext cx="1886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3">
                <p14:nvContentPartPr>
                  <p14:cNvPr id="707" name="Ink 706">
                    <a:extLst>
                      <a:ext uri="{FF2B5EF4-FFF2-40B4-BE49-F238E27FC236}">
                        <a16:creationId xmlns:a16="http://schemas.microsoft.com/office/drawing/2014/main" id="{0F354471-3CC5-42C3-99E3-BDDA21B81E9B}"/>
                      </a:ext>
                    </a:extLst>
                  </p14:cNvPr>
                  <p14:cNvContentPartPr/>
                  <p14:nvPr/>
                </p14:nvContentPartPr>
                <p14:xfrm>
                  <a:off x="5807855" y="3143607"/>
                  <a:ext cx="97920" cy="125280"/>
                </p14:xfrm>
              </p:contentPart>
            </mc:Choice>
            <mc:Fallback xmlns="">
              <p:pic>
                <p:nvPicPr>
                  <p:cNvPr id="707" name="Ink 706">
                    <a:extLst>
                      <a:ext uri="{FF2B5EF4-FFF2-40B4-BE49-F238E27FC236}">
                        <a16:creationId xmlns:a16="http://schemas.microsoft.com/office/drawing/2014/main" id="{0F354471-3CC5-42C3-99E3-BDDA21B81E9B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5799215" y="3134967"/>
                    <a:ext cx="11556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5">
                <p14:nvContentPartPr>
                  <p14:cNvPr id="708" name="Ink 707">
                    <a:extLst>
                      <a:ext uri="{FF2B5EF4-FFF2-40B4-BE49-F238E27FC236}">
                        <a16:creationId xmlns:a16="http://schemas.microsoft.com/office/drawing/2014/main" id="{587271DE-CCAC-436A-A33A-F72EA450166C}"/>
                      </a:ext>
                    </a:extLst>
                  </p14:cNvPr>
                  <p14:cNvContentPartPr/>
                  <p14:nvPr/>
                </p14:nvContentPartPr>
                <p14:xfrm>
                  <a:off x="5960855" y="3122007"/>
                  <a:ext cx="115920" cy="132480"/>
                </p14:xfrm>
              </p:contentPart>
            </mc:Choice>
            <mc:Fallback xmlns="">
              <p:pic>
                <p:nvPicPr>
                  <p:cNvPr id="708" name="Ink 707">
                    <a:extLst>
                      <a:ext uri="{FF2B5EF4-FFF2-40B4-BE49-F238E27FC236}">
                        <a16:creationId xmlns:a16="http://schemas.microsoft.com/office/drawing/2014/main" id="{587271DE-CCAC-436A-A33A-F72EA450166C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952215" y="3113367"/>
                    <a:ext cx="13356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7">
                <p14:nvContentPartPr>
                  <p14:cNvPr id="710" name="Ink 709">
                    <a:extLst>
                      <a:ext uri="{FF2B5EF4-FFF2-40B4-BE49-F238E27FC236}">
                        <a16:creationId xmlns:a16="http://schemas.microsoft.com/office/drawing/2014/main" id="{41C8BB9C-2B71-4DD7-AA64-4247A35F1152}"/>
                      </a:ext>
                    </a:extLst>
                  </p14:cNvPr>
                  <p14:cNvContentPartPr/>
                  <p14:nvPr/>
                </p14:nvContentPartPr>
                <p14:xfrm>
                  <a:off x="6138335" y="3084207"/>
                  <a:ext cx="269640" cy="132480"/>
                </p14:xfrm>
              </p:contentPart>
            </mc:Choice>
            <mc:Fallback xmlns="">
              <p:pic>
                <p:nvPicPr>
                  <p:cNvPr id="710" name="Ink 709">
                    <a:extLst>
                      <a:ext uri="{FF2B5EF4-FFF2-40B4-BE49-F238E27FC236}">
                        <a16:creationId xmlns:a16="http://schemas.microsoft.com/office/drawing/2014/main" id="{41C8BB9C-2B71-4DD7-AA64-4247A35F1152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6129335" y="3075207"/>
                    <a:ext cx="28728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9">
                <p14:nvContentPartPr>
                  <p14:cNvPr id="711" name="Ink 710">
                    <a:extLst>
                      <a:ext uri="{FF2B5EF4-FFF2-40B4-BE49-F238E27FC236}">
                        <a16:creationId xmlns:a16="http://schemas.microsoft.com/office/drawing/2014/main" id="{93C3183C-8D93-4F34-9184-8B9C13120BCA}"/>
                      </a:ext>
                    </a:extLst>
                  </p14:cNvPr>
                  <p14:cNvContentPartPr/>
                  <p14:nvPr/>
                </p14:nvContentPartPr>
                <p14:xfrm>
                  <a:off x="6394655" y="2964687"/>
                  <a:ext cx="24480" cy="226440"/>
                </p14:xfrm>
              </p:contentPart>
            </mc:Choice>
            <mc:Fallback xmlns="">
              <p:pic>
                <p:nvPicPr>
                  <p:cNvPr id="711" name="Ink 710">
                    <a:extLst>
                      <a:ext uri="{FF2B5EF4-FFF2-40B4-BE49-F238E27FC236}">
                        <a16:creationId xmlns:a16="http://schemas.microsoft.com/office/drawing/2014/main" id="{93C3183C-8D93-4F34-9184-8B9C13120BCA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6385655" y="2955687"/>
                    <a:ext cx="42120" cy="24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1">
                <p14:nvContentPartPr>
                  <p14:cNvPr id="712" name="Ink 711">
                    <a:extLst>
                      <a:ext uri="{FF2B5EF4-FFF2-40B4-BE49-F238E27FC236}">
                        <a16:creationId xmlns:a16="http://schemas.microsoft.com/office/drawing/2014/main" id="{8DDBB4ED-16E6-4A2D-A342-06FFF9D5F132}"/>
                      </a:ext>
                    </a:extLst>
                  </p14:cNvPr>
                  <p14:cNvContentPartPr/>
                  <p14:nvPr/>
                </p14:nvContentPartPr>
                <p14:xfrm>
                  <a:off x="6420935" y="3089967"/>
                  <a:ext cx="167760" cy="99360"/>
                </p14:xfrm>
              </p:contentPart>
            </mc:Choice>
            <mc:Fallback xmlns="">
              <p:pic>
                <p:nvPicPr>
                  <p:cNvPr id="712" name="Ink 711">
                    <a:extLst>
                      <a:ext uri="{FF2B5EF4-FFF2-40B4-BE49-F238E27FC236}">
                        <a16:creationId xmlns:a16="http://schemas.microsoft.com/office/drawing/2014/main" id="{8DDBB4ED-16E6-4A2D-A342-06FFF9D5F132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412295" y="3080967"/>
                    <a:ext cx="18540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3">
                <p14:nvContentPartPr>
                  <p14:cNvPr id="713" name="Ink 712">
                    <a:extLst>
                      <a:ext uri="{FF2B5EF4-FFF2-40B4-BE49-F238E27FC236}">
                        <a16:creationId xmlns:a16="http://schemas.microsoft.com/office/drawing/2014/main" id="{0EDA3C01-90D3-4858-9EE9-BD520F94E9AD}"/>
                      </a:ext>
                    </a:extLst>
                  </p14:cNvPr>
                  <p14:cNvContentPartPr/>
                  <p14:nvPr/>
                </p14:nvContentPartPr>
                <p14:xfrm>
                  <a:off x="6559895" y="3026967"/>
                  <a:ext cx="18360" cy="31320"/>
                </p14:xfrm>
              </p:contentPart>
            </mc:Choice>
            <mc:Fallback xmlns="">
              <p:pic>
                <p:nvPicPr>
                  <p:cNvPr id="713" name="Ink 712">
                    <a:extLst>
                      <a:ext uri="{FF2B5EF4-FFF2-40B4-BE49-F238E27FC236}">
                        <a16:creationId xmlns:a16="http://schemas.microsoft.com/office/drawing/2014/main" id="{0EDA3C01-90D3-4858-9EE9-BD520F94E9AD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551255" y="3017967"/>
                    <a:ext cx="36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5">
                <p14:nvContentPartPr>
                  <p14:cNvPr id="715" name="Ink 714">
                    <a:extLst>
                      <a:ext uri="{FF2B5EF4-FFF2-40B4-BE49-F238E27FC236}">
                        <a16:creationId xmlns:a16="http://schemas.microsoft.com/office/drawing/2014/main" id="{24B36656-78A0-4066-9A65-430EAE7C0600}"/>
                      </a:ext>
                    </a:extLst>
                  </p14:cNvPr>
                  <p14:cNvContentPartPr/>
                  <p14:nvPr/>
                </p14:nvContentPartPr>
                <p14:xfrm>
                  <a:off x="6644135" y="3062967"/>
                  <a:ext cx="107280" cy="118440"/>
                </p14:xfrm>
              </p:contentPart>
            </mc:Choice>
            <mc:Fallback xmlns="">
              <p:pic>
                <p:nvPicPr>
                  <p:cNvPr id="715" name="Ink 714">
                    <a:extLst>
                      <a:ext uri="{FF2B5EF4-FFF2-40B4-BE49-F238E27FC236}">
                        <a16:creationId xmlns:a16="http://schemas.microsoft.com/office/drawing/2014/main" id="{24B36656-78A0-4066-9A65-430EAE7C0600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6635135" y="3053967"/>
                    <a:ext cx="124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7">
                <p14:nvContentPartPr>
                  <p14:cNvPr id="716" name="Ink 715">
                    <a:extLst>
                      <a:ext uri="{FF2B5EF4-FFF2-40B4-BE49-F238E27FC236}">
                        <a16:creationId xmlns:a16="http://schemas.microsoft.com/office/drawing/2014/main" id="{ECF1220A-2667-4F4B-B76D-7FE55A1CBDC3}"/>
                      </a:ext>
                    </a:extLst>
                  </p14:cNvPr>
                  <p14:cNvContentPartPr/>
                  <p14:nvPr/>
                </p14:nvContentPartPr>
                <p14:xfrm>
                  <a:off x="6816575" y="3024807"/>
                  <a:ext cx="169560" cy="162720"/>
                </p14:xfrm>
              </p:contentPart>
            </mc:Choice>
            <mc:Fallback xmlns="">
              <p:pic>
                <p:nvPicPr>
                  <p:cNvPr id="716" name="Ink 715">
                    <a:extLst>
                      <a:ext uri="{FF2B5EF4-FFF2-40B4-BE49-F238E27FC236}">
                        <a16:creationId xmlns:a16="http://schemas.microsoft.com/office/drawing/2014/main" id="{ECF1220A-2667-4F4B-B76D-7FE55A1CBDC3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6807575" y="3016167"/>
                    <a:ext cx="18720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9">
                <p14:nvContentPartPr>
                  <p14:cNvPr id="718" name="Ink 717">
                    <a:extLst>
                      <a:ext uri="{FF2B5EF4-FFF2-40B4-BE49-F238E27FC236}">
                        <a16:creationId xmlns:a16="http://schemas.microsoft.com/office/drawing/2014/main" id="{99605DCC-3851-4DE7-8D43-33BAA11B8158}"/>
                      </a:ext>
                    </a:extLst>
                  </p14:cNvPr>
                  <p14:cNvContentPartPr/>
                  <p14:nvPr/>
                </p14:nvContentPartPr>
                <p14:xfrm>
                  <a:off x="7107095" y="2725647"/>
                  <a:ext cx="359640" cy="424080"/>
                </p14:xfrm>
              </p:contentPart>
            </mc:Choice>
            <mc:Fallback xmlns="">
              <p:pic>
                <p:nvPicPr>
                  <p:cNvPr id="718" name="Ink 717">
                    <a:extLst>
                      <a:ext uri="{FF2B5EF4-FFF2-40B4-BE49-F238E27FC236}">
                        <a16:creationId xmlns:a16="http://schemas.microsoft.com/office/drawing/2014/main" id="{99605DCC-3851-4DE7-8D43-33BAA11B8158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7098095" y="2717007"/>
                    <a:ext cx="377280" cy="44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1">
                <p14:nvContentPartPr>
                  <p14:cNvPr id="719" name="Ink 718">
                    <a:extLst>
                      <a:ext uri="{FF2B5EF4-FFF2-40B4-BE49-F238E27FC236}">
                        <a16:creationId xmlns:a16="http://schemas.microsoft.com/office/drawing/2014/main" id="{8540FFEE-9EB6-417F-8EF2-FF057AC5D9B0}"/>
                      </a:ext>
                    </a:extLst>
                  </p14:cNvPr>
                  <p14:cNvContentPartPr/>
                  <p14:nvPr/>
                </p14:nvContentPartPr>
                <p14:xfrm>
                  <a:off x="7508855" y="2948127"/>
                  <a:ext cx="372960" cy="768240"/>
                </p14:xfrm>
              </p:contentPart>
            </mc:Choice>
            <mc:Fallback xmlns="">
              <p:pic>
                <p:nvPicPr>
                  <p:cNvPr id="719" name="Ink 718">
                    <a:extLst>
                      <a:ext uri="{FF2B5EF4-FFF2-40B4-BE49-F238E27FC236}">
                        <a16:creationId xmlns:a16="http://schemas.microsoft.com/office/drawing/2014/main" id="{8540FFEE-9EB6-417F-8EF2-FF057AC5D9B0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7500215" y="2939127"/>
                    <a:ext cx="390600" cy="78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3">
                <p14:nvContentPartPr>
                  <p14:cNvPr id="720" name="Ink 719">
                    <a:extLst>
                      <a:ext uri="{FF2B5EF4-FFF2-40B4-BE49-F238E27FC236}">
                        <a16:creationId xmlns:a16="http://schemas.microsoft.com/office/drawing/2014/main" id="{F5833EB9-B81E-465E-957F-1D7D8020A754}"/>
                      </a:ext>
                    </a:extLst>
                  </p14:cNvPr>
                  <p14:cNvContentPartPr/>
                  <p14:nvPr/>
                </p14:nvContentPartPr>
                <p14:xfrm>
                  <a:off x="7907735" y="2985927"/>
                  <a:ext cx="56880" cy="114840"/>
                </p14:xfrm>
              </p:contentPart>
            </mc:Choice>
            <mc:Fallback xmlns="">
              <p:pic>
                <p:nvPicPr>
                  <p:cNvPr id="720" name="Ink 719">
                    <a:extLst>
                      <a:ext uri="{FF2B5EF4-FFF2-40B4-BE49-F238E27FC236}">
                        <a16:creationId xmlns:a16="http://schemas.microsoft.com/office/drawing/2014/main" id="{F5833EB9-B81E-465E-957F-1D7D8020A754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7898735" y="2977287"/>
                    <a:ext cx="7452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5">
                <p14:nvContentPartPr>
                  <p14:cNvPr id="721" name="Ink 720">
                    <a:extLst>
                      <a:ext uri="{FF2B5EF4-FFF2-40B4-BE49-F238E27FC236}">
                        <a16:creationId xmlns:a16="http://schemas.microsoft.com/office/drawing/2014/main" id="{2FC412CC-FFEF-494C-A3D4-070B9216F61E}"/>
                      </a:ext>
                    </a:extLst>
                  </p14:cNvPr>
                  <p14:cNvContentPartPr/>
                  <p14:nvPr/>
                </p14:nvContentPartPr>
                <p14:xfrm>
                  <a:off x="8012495" y="3003567"/>
                  <a:ext cx="136440" cy="134280"/>
                </p14:xfrm>
              </p:contentPart>
            </mc:Choice>
            <mc:Fallback xmlns="">
              <p:pic>
                <p:nvPicPr>
                  <p:cNvPr id="721" name="Ink 720">
                    <a:extLst>
                      <a:ext uri="{FF2B5EF4-FFF2-40B4-BE49-F238E27FC236}">
                        <a16:creationId xmlns:a16="http://schemas.microsoft.com/office/drawing/2014/main" id="{2FC412CC-FFEF-494C-A3D4-070B9216F61E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8003495" y="2994567"/>
                    <a:ext cx="15408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7">
                <p14:nvContentPartPr>
                  <p14:cNvPr id="722" name="Ink 721">
                    <a:extLst>
                      <a:ext uri="{FF2B5EF4-FFF2-40B4-BE49-F238E27FC236}">
                        <a16:creationId xmlns:a16="http://schemas.microsoft.com/office/drawing/2014/main" id="{80BA5DEB-9D1D-45D7-9879-B4A992229493}"/>
                      </a:ext>
                    </a:extLst>
                  </p14:cNvPr>
                  <p14:cNvContentPartPr/>
                  <p14:nvPr/>
                </p14:nvContentPartPr>
                <p14:xfrm>
                  <a:off x="8212655" y="2970807"/>
                  <a:ext cx="129240" cy="148680"/>
                </p14:xfrm>
              </p:contentPart>
            </mc:Choice>
            <mc:Fallback xmlns="">
              <p:pic>
                <p:nvPicPr>
                  <p:cNvPr id="722" name="Ink 721">
                    <a:extLst>
                      <a:ext uri="{FF2B5EF4-FFF2-40B4-BE49-F238E27FC236}">
                        <a16:creationId xmlns:a16="http://schemas.microsoft.com/office/drawing/2014/main" id="{80BA5DEB-9D1D-45D7-9879-B4A992229493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8203655" y="2962167"/>
                    <a:ext cx="1468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9">
                <p14:nvContentPartPr>
                  <p14:cNvPr id="723" name="Ink 722">
                    <a:extLst>
                      <a:ext uri="{FF2B5EF4-FFF2-40B4-BE49-F238E27FC236}">
                        <a16:creationId xmlns:a16="http://schemas.microsoft.com/office/drawing/2014/main" id="{7D34D33A-4794-4D2E-86B8-41513DBFD610}"/>
                      </a:ext>
                    </a:extLst>
                  </p14:cNvPr>
                  <p14:cNvContentPartPr/>
                  <p14:nvPr/>
                </p14:nvContentPartPr>
                <p14:xfrm>
                  <a:off x="5766095" y="3544287"/>
                  <a:ext cx="28440" cy="511920"/>
                </p14:xfrm>
              </p:contentPart>
            </mc:Choice>
            <mc:Fallback xmlns="">
              <p:pic>
                <p:nvPicPr>
                  <p:cNvPr id="723" name="Ink 722">
                    <a:extLst>
                      <a:ext uri="{FF2B5EF4-FFF2-40B4-BE49-F238E27FC236}">
                        <a16:creationId xmlns:a16="http://schemas.microsoft.com/office/drawing/2014/main" id="{7D34D33A-4794-4D2E-86B8-41513DBFD610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5757095" y="3535287"/>
                    <a:ext cx="46080" cy="52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1">
                <p14:nvContentPartPr>
                  <p14:cNvPr id="724" name="Ink 723">
                    <a:extLst>
                      <a:ext uri="{FF2B5EF4-FFF2-40B4-BE49-F238E27FC236}">
                        <a16:creationId xmlns:a16="http://schemas.microsoft.com/office/drawing/2014/main" id="{AE234DFD-41CD-4C5D-9B31-2CF1F90B88FB}"/>
                      </a:ext>
                    </a:extLst>
                  </p14:cNvPr>
                  <p14:cNvContentPartPr/>
                  <p14:nvPr/>
                </p14:nvContentPartPr>
                <p14:xfrm>
                  <a:off x="5710655" y="3618447"/>
                  <a:ext cx="198720" cy="199440"/>
                </p14:xfrm>
              </p:contentPart>
            </mc:Choice>
            <mc:Fallback xmlns="">
              <p:pic>
                <p:nvPicPr>
                  <p:cNvPr id="724" name="Ink 723">
                    <a:extLst>
                      <a:ext uri="{FF2B5EF4-FFF2-40B4-BE49-F238E27FC236}">
                        <a16:creationId xmlns:a16="http://schemas.microsoft.com/office/drawing/2014/main" id="{AE234DFD-41CD-4C5D-9B31-2CF1F90B88FB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5701655" y="3609807"/>
                    <a:ext cx="21636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3">
                <p14:nvContentPartPr>
                  <p14:cNvPr id="725" name="Ink 724">
                    <a:extLst>
                      <a:ext uri="{FF2B5EF4-FFF2-40B4-BE49-F238E27FC236}">
                        <a16:creationId xmlns:a16="http://schemas.microsoft.com/office/drawing/2014/main" id="{788E8A3C-D833-4C3E-832D-453DACFF6657}"/>
                      </a:ext>
                    </a:extLst>
                  </p14:cNvPr>
                  <p14:cNvContentPartPr/>
                  <p14:nvPr/>
                </p14:nvContentPartPr>
                <p14:xfrm>
                  <a:off x="5995775" y="3536727"/>
                  <a:ext cx="293400" cy="221760"/>
                </p14:xfrm>
              </p:contentPart>
            </mc:Choice>
            <mc:Fallback xmlns="">
              <p:pic>
                <p:nvPicPr>
                  <p:cNvPr id="725" name="Ink 724">
                    <a:extLst>
                      <a:ext uri="{FF2B5EF4-FFF2-40B4-BE49-F238E27FC236}">
                        <a16:creationId xmlns:a16="http://schemas.microsoft.com/office/drawing/2014/main" id="{788E8A3C-D833-4C3E-832D-453DACFF6657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5986775" y="3527727"/>
                    <a:ext cx="31104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5">
                <p14:nvContentPartPr>
                  <p14:cNvPr id="726" name="Ink 725">
                    <a:extLst>
                      <a:ext uri="{FF2B5EF4-FFF2-40B4-BE49-F238E27FC236}">
                        <a16:creationId xmlns:a16="http://schemas.microsoft.com/office/drawing/2014/main" id="{FCA9FA76-A2A9-4E61-A447-DCD85B828AF6}"/>
                      </a:ext>
                    </a:extLst>
                  </p14:cNvPr>
                  <p14:cNvContentPartPr/>
                  <p14:nvPr/>
                </p14:nvContentPartPr>
                <p14:xfrm>
                  <a:off x="6344615" y="3339447"/>
                  <a:ext cx="128880" cy="704520"/>
                </p14:xfrm>
              </p:contentPart>
            </mc:Choice>
            <mc:Fallback xmlns="">
              <p:pic>
                <p:nvPicPr>
                  <p:cNvPr id="726" name="Ink 725">
                    <a:extLst>
                      <a:ext uri="{FF2B5EF4-FFF2-40B4-BE49-F238E27FC236}">
                        <a16:creationId xmlns:a16="http://schemas.microsoft.com/office/drawing/2014/main" id="{FCA9FA76-A2A9-4E61-A447-DCD85B828AF6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6335975" y="3330807"/>
                    <a:ext cx="146520" cy="72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7">
                <p14:nvContentPartPr>
                  <p14:cNvPr id="727" name="Ink 726">
                    <a:extLst>
                      <a:ext uri="{FF2B5EF4-FFF2-40B4-BE49-F238E27FC236}">
                        <a16:creationId xmlns:a16="http://schemas.microsoft.com/office/drawing/2014/main" id="{A2F67BE8-338B-4873-A90F-04397F3019CB}"/>
                      </a:ext>
                    </a:extLst>
                  </p14:cNvPr>
                  <p14:cNvContentPartPr/>
                  <p14:nvPr/>
                </p14:nvContentPartPr>
                <p14:xfrm>
                  <a:off x="6339935" y="3689367"/>
                  <a:ext cx="114840" cy="75960"/>
                </p14:xfrm>
              </p:contentPart>
            </mc:Choice>
            <mc:Fallback xmlns="">
              <p:pic>
                <p:nvPicPr>
                  <p:cNvPr id="727" name="Ink 726">
                    <a:extLst>
                      <a:ext uri="{FF2B5EF4-FFF2-40B4-BE49-F238E27FC236}">
                        <a16:creationId xmlns:a16="http://schemas.microsoft.com/office/drawing/2014/main" id="{A2F67BE8-338B-4873-A90F-04397F3019CB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6330935" y="3680367"/>
                    <a:ext cx="13248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9">
                <p14:nvContentPartPr>
                  <p14:cNvPr id="728" name="Ink 727">
                    <a:extLst>
                      <a:ext uri="{FF2B5EF4-FFF2-40B4-BE49-F238E27FC236}">
                        <a16:creationId xmlns:a16="http://schemas.microsoft.com/office/drawing/2014/main" id="{1E645A0E-2E77-4A0D-8F28-B0BC1FC070F0}"/>
                      </a:ext>
                    </a:extLst>
                  </p14:cNvPr>
                  <p14:cNvContentPartPr/>
                  <p14:nvPr/>
                </p14:nvContentPartPr>
                <p14:xfrm>
                  <a:off x="6473855" y="3597927"/>
                  <a:ext cx="133920" cy="146520"/>
                </p14:xfrm>
              </p:contentPart>
            </mc:Choice>
            <mc:Fallback xmlns="">
              <p:pic>
                <p:nvPicPr>
                  <p:cNvPr id="728" name="Ink 727">
                    <a:extLst>
                      <a:ext uri="{FF2B5EF4-FFF2-40B4-BE49-F238E27FC236}">
                        <a16:creationId xmlns:a16="http://schemas.microsoft.com/office/drawing/2014/main" id="{1E645A0E-2E77-4A0D-8F28-B0BC1FC070F0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6464855" y="3589287"/>
                    <a:ext cx="15156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1">
                <p14:nvContentPartPr>
                  <p14:cNvPr id="730" name="Ink 729">
                    <a:extLst>
                      <a:ext uri="{FF2B5EF4-FFF2-40B4-BE49-F238E27FC236}">
                        <a16:creationId xmlns:a16="http://schemas.microsoft.com/office/drawing/2014/main" id="{A9A76A1B-F18C-4B67-B5D4-F008DE34A7B7}"/>
                      </a:ext>
                    </a:extLst>
                  </p14:cNvPr>
                  <p14:cNvContentPartPr/>
                  <p14:nvPr/>
                </p14:nvContentPartPr>
                <p14:xfrm>
                  <a:off x="6656375" y="3566247"/>
                  <a:ext cx="82080" cy="158400"/>
                </p14:xfrm>
              </p:contentPart>
            </mc:Choice>
            <mc:Fallback xmlns="">
              <p:pic>
                <p:nvPicPr>
                  <p:cNvPr id="730" name="Ink 729">
                    <a:extLst>
                      <a:ext uri="{FF2B5EF4-FFF2-40B4-BE49-F238E27FC236}">
                        <a16:creationId xmlns:a16="http://schemas.microsoft.com/office/drawing/2014/main" id="{A9A76A1B-F18C-4B67-B5D4-F008DE34A7B7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647735" y="3557247"/>
                    <a:ext cx="9972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3">
                <p14:nvContentPartPr>
                  <p14:cNvPr id="731" name="Ink 730">
                    <a:extLst>
                      <a:ext uri="{FF2B5EF4-FFF2-40B4-BE49-F238E27FC236}">
                        <a16:creationId xmlns:a16="http://schemas.microsoft.com/office/drawing/2014/main" id="{A9CA76C7-621B-454F-BD4A-D77C3419F3BF}"/>
                      </a:ext>
                    </a:extLst>
                  </p14:cNvPr>
                  <p14:cNvContentPartPr/>
                  <p14:nvPr/>
                </p14:nvContentPartPr>
                <p14:xfrm>
                  <a:off x="6830975" y="3547527"/>
                  <a:ext cx="280080" cy="150480"/>
                </p14:xfrm>
              </p:contentPart>
            </mc:Choice>
            <mc:Fallback xmlns="">
              <p:pic>
                <p:nvPicPr>
                  <p:cNvPr id="731" name="Ink 730">
                    <a:extLst>
                      <a:ext uri="{FF2B5EF4-FFF2-40B4-BE49-F238E27FC236}">
                        <a16:creationId xmlns:a16="http://schemas.microsoft.com/office/drawing/2014/main" id="{A9CA76C7-621B-454F-BD4A-D77C3419F3BF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6821975" y="3538887"/>
                    <a:ext cx="29772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5">
                <p14:nvContentPartPr>
                  <p14:cNvPr id="732" name="Ink 731">
                    <a:extLst>
                      <a:ext uri="{FF2B5EF4-FFF2-40B4-BE49-F238E27FC236}">
                        <a16:creationId xmlns:a16="http://schemas.microsoft.com/office/drawing/2014/main" id="{C6264E2D-EF1A-45EE-9CCA-C89FDD809A6C}"/>
                      </a:ext>
                    </a:extLst>
                  </p14:cNvPr>
                  <p14:cNvContentPartPr/>
                  <p14:nvPr/>
                </p14:nvContentPartPr>
                <p14:xfrm>
                  <a:off x="7145615" y="3526647"/>
                  <a:ext cx="162000" cy="169920"/>
                </p14:xfrm>
              </p:contentPart>
            </mc:Choice>
            <mc:Fallback xmlns="">
              <p:pic>
                <p:nvPicPr>
                  <p:cNvPr id="732" name="Ink 731">
                    <a:extLst>
                      <a:ext uri="{FF2B5EF4-FFF2-40B4-BE49-F238E27FC236}">
                        <a16:creationId xmlns:a16="http://schemas.microsoft.com/office/drawing/2014/main" id="{C6264E2D-EF1A-45EE-9CCA-C89FDD809A6C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7136975" y="3517647"/>
                    <a:ext cx="17964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7">
                <p14:nvContentPartPr>
                  <p14:cNvPr id="733" name="Ink 732">
                    <a:extLst>
                      <a:ext uri="{FF2B5EF4-FFF2-40B4-BE49-F238E27FC236}">
                        <a16:creationId xmlns:a16="http://schemas.microsoft.com/office/drawing/2014/main" id="{FA3AC5AB-1E5D-43B4-B7C7-D1C3B093F749}"/>
                      </a:ext>
                    </a:extLst>
                  </p14:cNvPr>
                  <p14:cNvContentPartPr/>
                  <p14:nvPr/>
                </p14:nvContentPartPr>
                <p14:xfrm>
                  <a:off x="7354775" y="3511167"/>
                  <a:ext cx="208440" cy="149400"/>
                </p14:xfrm>
              </p:contentPart>
            </mc:Choice>
            <mc:Fallback xmlns="">
              <p:pic>
                <p:nvPicPr>
                  <p:cNvPr id="733" name="Ink 732">
                    <a:extLst>
                      <a:ext uri="{FF2B5EF4-FFF2-40B4-BE49-F238E27FC236}">
                        <a16:creationId xmlns:a16="http://schemas.microsoft.com/office/drawing/2014/main" id="{FA3AC5AB-1E5D-43B4-B7C7-D1C3B093F749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346135" y="3502527"/>
                    <a:ext cx="22608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9">
                <p14:nvContentPartPr>
                  <p14:cNvPr id="734" name="Ink 733">
                    <a:extLst>
                      <a:ext uri="{FF2B5EF4-FFF2-40B4-BE49-F238E27FC236}">
                        <a16:creationId xmlns:a16="http://schemas.microsoft.com/office/drawing/2014/main" id="{AE2BEE22-BA71-48B0-8010-59D4004DF1DF}"/>
                      </a:ext>
                    </a:extLst>
                  </p14:cNvPr>
                  <p14:cNvContentPartPr/>
                  <p14:nvPr/>
                </p14:nvContentPartPr>
                <p14:xfrm>
                  <a:off x="7610375" y="3476607"/>
                  <a:ext cx="82440" cy="179640"/>
                </p14:xfrm>
              </p:contentPart>
            </mc:Choice>
            <mc:Fallback xmlns="">
              <p:pic>
                <p:nvPicPr>
                  <p:cNvPr id="734" name="Ink 733">
                    <a:extLst>
                      <a:ext uri="{FF2B5EF4-FFF2-40B4-BE49-F238E27FC236}">
                        <a16:creationId xmlns:a16="http://schemas.microsoft.com/office/drawing/2014/main" id="{AE2BEE22-BA71-48B0-8010-59D4004DF1DF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601375" y="3467607"/>
                    <a:ext cx="10008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1">
                <p14:nvContentPartPr>
                  <p14:cNvPr id="735" name="Ink 734">
                    <a:extLst>
                      <a:ext uri="{FF2B5EF4-FFF2-40B4-BE49-F238E27FC236}">
                        <a16:creationId xmlns:a16="http://schemas.microsoft.com/office/drawing/2014/main" id="{A55CE132-79A1-48C5-A78D-DB7CAADCCB72}"/>
                      </a:ext>
                    </a:extLst>
                  </p14:cNvPr>
                  <p14:cNvContentPartPr/>
                  <p14:nvPr/>
                </p14:nvContentPartPr>
                <p14:xfrm>
                  <a:off x="7764455" y="3475167"/>
                  <a:ext cx="99720" cy="182520"/>
                </p14:xfrm>
              </p:contentPart>
            </mc:Choice>
            <mc:Fallback xmlns="">
              <p:pic>
                <p:nvPicPr>
                  <p:cNvPr id="735" name="Ink 734">
                    <a:extLst>
                      <a:ext uri="{FF2B5EF4-FFF2-40B4-BE49-F238E27FC236}">
                        <a16:creationId xmlns:a16="http://schemas.microsoft.com/office/drawing/2014/main" id="{A55CE132-79A1-48C5-A78D-DB7CAADCCB72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755815" y="3466527"/>
                    <a:ext cx="11736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3">
                <p14:nvContentPartPr>
                  <p14:cNvPr id="736" name="Ink 735">
                    <a:extLst>
                      <a:ext uri="{FF2B5EF4-FFF2-40B4-BE49-F238E27FC236}">
                        <a16:creationId xmlns:a16="http://schemas.microsoft.com/office/drawing/2014/main" id="{34BB55B1-8EF7-4FCF-9A58-D9415CCD6395}"/>
                      </a:ext>
                    </a:extLst>
                  </p14:cNvPr>
                  <p14:cNvContentPartPr/>
                  <p14:nvPr/>
                </p14:nvContentPartPr>
                <p14:xfrm>
                  <a:off x="8009615" y="3635727"/>
                  <a:ext cx="6120" cy="2160"/>
                </p14:xfrm>
              </p:contentPart>
            </mc:Choice>
            <mc:Fallback xmlns="">
              <p:pic>
                <p:nvPicPr>
                  <p:cNvPr id="736" name="Ink 735">
                    <a:extLst>
                      <a:ext uri="{FF2B5EF4-FFF2-40B4-BE49-F238E27FC236}">
                        <a16:creationId xmlns:a16="http://schemas.microsoft.com/office/drawing/2014/main" id="{34BB55B1-8EF7-4FCF-9A58-D9415CCD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8000615" y="3626727"/>
                    <a:ext cx="23760" cy="19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37237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243" y="295545"/>
            <a:ext cx="396467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Apache Beam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5629672" y="-1729440"/>
            <a:ext cx="9144000" cy="6572754"/>
          </a:xfrm>
          <a:prstGeom prst="rect">
            <a:avLst/>
          </a:prstGeom>
        </p:spPr>
      </p:pic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A8DA487-86E0-45A2-8112-E98FA1556BCD}"/>
              </a:ext>
            </a:extLst>
          </p:cNvPr>
          <p:cNvGrpSpPr/>
          <p:nvPr/>
        </p:nvGrpSpPr>
        <p:grpSpPr>
          <a:xfrm>
            <a:off x="4739345" y="951425"/>
            <a:ext cx="3097080" cy="1083240"/>
            <a:chOff x="4739345" y="951425"/>
            <a:chExt cx="3097080" cy="10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1362CB6-8C5F-4651-A51B-D58149DCF273}"/>
                    </a:ext>
                  </a:extLst>
                </p14:cNvPr>
                <p14:cNvContentPartPr/>
                <p14:nvPr/>
              </p14:nvContentPartPr>
              <p14:xfrm>
                <a:off x="4739345" y="2029985"/>
                <a:ext cx="2880" cy="4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1362CB6-8C5F-4651-A51B-D58149DCF2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30705" y="2021345"/>
                  <a:ext cx="20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7638BFA-BF7D-4183-87B1-C93FB35365E3}"/>
                    </a:ext>
                  </a:extLst>
                </p14:cNvPr>
                <p14:cNvContentPartPr/>
                <p14:nvPr/>
              </p14:nvContentPartPr>
              <p14:xfrm>
                <a:off x="7831025" y="951425"/>
                <a:ext cx="5400" cy="1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7638BFA-BF7D-4183-87B1-C93FB35365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22385" y="942425"/>
                  <a:ext cx="2304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A6491B5D-CD8C-48B9-B000-F7198B74BF53}"/>
              </a:ext>
            </a:extLst>
          </p:cNvPr>
          <p:cNvGrpSpPr/>
          <p:nvPr/>
        </p:nvGrpSpPr>
        <p:grpSpPr>
          <a:xfrm>
            <a:off x="913625" y="2004065"/>
            <a:ext cx="1018440" cy="454680"/>
            <a:chOff x="913625" y="2004065"/>
            <a:chExt cx="101844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23CEB0B-EE72-4EB3-95BE-ACC8295B1D3C}"/>
                    </a:ext>
                  </a:extLst>
                </p14:cNvPr>
                <p14:cNvContentPartPr/>
                <p14:nvPr/>
              </p14:nvContentPartPr>
              <p14:xfrm>
                <a:off x="913625" y="2004065"/>
                <a:ext cx="261360" cy="14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23CEB0B-EE72-4EB3-95BE-ACC8295B1D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4985" y="1995425"/>
                  <a:ext cx="279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EEF2262-5C39-420D-9A36-214DE45DEAC8}"/>
                    </a:ext>
                  </a:extLst>
                </p14:cNvPr>
                <p14:cNvContentPartPr/>
                <p14:nvPr/>
              </p14:nvContentPartPr>
              <p14:xfrm>
                <a:off x="1033865" y="2040065"/>
                <a:ext cx="38880" cy="161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EEF2262-5C39-420D-9A36-214DE45DEA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5225" y="2031425"/>
                  <a:ext cx="56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D92C915-F4BD-4524-9558-D4D25079265A}"/>
                    </a:ext>
                  </a:extLst>
                </p14:cNvPr>
                <p14:cNvContentPartPr/>
                <p14:nvPr/>
              </p14:nvContentPartPr>
              <p14:xfrm>
                <a:off x="952145" y="2185505"/>
                <a:ext cx="227880" cy="190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D92C915-F4BD-4524-9558-D4D2507926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3145" y="2176505"/>
                  <a:ext cx="245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4DEB1E4-6407-4BEB-86EC-F5C327C703E1}"/>
                    </a:ext>
                  </a:extLst>
                </p14:cNvPr>
                <p14:cNvContentPartPr/>
                <p14:nvPr/>
              </p14:nvContentPartPr>
              <p14:xfrm>
                <a:off x="1251305" y="2083265"/>
                <a:ext cx="130680" cy="98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4DEB1E4-6407-4BEB-86EC-F5C327C703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2305" y="2074625"/>
                  <a:ext cx="14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15AD52E-03F9-4EEA-B4F6-977B47C961B4}"/>
                    </a:ext>
                  </a:extLst>
                </p14:cNvPr>
                <p14:cNvContentPartPr/>
                <p14:nvPr/>
              </p14:nvContentPartPr>
              <p14:xfrm>
                <a:off x="1435985" y="2067425"/>
                <a:ext cx="30960" cy="391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15AD52E-03F9-4EEA-B4F6-977B47C961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26985" y="2058785"/>
                  <a:ext cx="486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A9D2E91-3DC3-4C21-92A0-A1FA02B1DB60}"/>
                    </a:ext>
                  </a:extLst>
                </p14:cNvPr>
                <p14:cNvContentPartPr/>
                <p14:nvPr/>
              </p14:nvContentPartPr>
              <p14:xfrm>
                <a:off x="1458305" y="2059145"/>
                <a:ext cx="123120" cy="1310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A9D2E91-3DC3-4C21-92A0-A1FA02B1DB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49665" y="2050505"/>
                  <a:ext cx="140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B595C3A-BCF8-4EB9-A3DA-CB22357BCEBC}"/>
                    </a:ext>
                  </a:extLst>
                </p14:cNvPr>
                <p14:cNvContentPartPr/>
                <p14:nvPr/>
              </p14:nvContentPartPr>
              <p14:xfrm>
                <a:off x="1623905" y="2009105"/>
                <a:ext cx="308160" cy="209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B595C3A-BCF8-4EB9-A3DA-CB22357BCE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14905" y="2000105"/>
                  <a:ext cx="325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3BE926D-B4E6-4640-9C94-0D95B2C0C1EC}"/>
                    </a:ext>
                  </a:extLst>
                </p14:cNvPr>
                <p14:cNvContentPartPr/>
                <p14:nvPr/>
              </p14:nvContentPartPr>
              <p14:xfrm>
                <a:off x="1806065" y="2089025"/>
                <a:ext cx="115560" cy="16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3BE926D-B4E6-4640-9C94-0D95B2C0C1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97425" y="2080385"/>
                  <a:ext cx="13320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CB3B2258-0BB5-4F22-8CC9-DC90F75BFFDA}"/>
              </a:ext>
            </a:extLst>
          </p:cNvPr>
          <p:cNvGrpSpPr/>
          <p:nvPr/>
        </p:nvGrpSpPr>
        <p:grpSpPr>
          <a:xfrm>
            <a:off x="364265" y="1377305"/>
            <a:ext cx="1905120" cy="441720"/>
            <a:chOff x="364265" y="1377305"/>
            <a:chExt cx="190512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4C0E718-4D55-4C2C-A9AE-D7024A2F4BA6}"/>
                    </a:ext>
                  </a:extLst>
                </p14:cNvPr>
                <p14:cNvContentPartPr/>
                <p14:nvPr/>
              </p14:nvContentPartPr>
              <p14:xfrm>
                <a:off x="486665" y="1493945"/>
                <a:ext cx="56520" cy="252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4C0E718-4D55-4C2C-A9AE-D7024A2F4B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7665" y="1484945"/>
                  <a:ext cx="74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7FABD75-18AB-43E2-BF67-1792F69D2C56}"/>
                    </a:ext>
                  </a:extLst>
                </p14:cNvPr>
                <p14:cNvContentPartPr/>
                <p14:nvPr/>
              </p14:nvContentPartPr>
              <p14:xfrm>
                <a:off x="364265" y="1434185"/>
                <a:ext cx="355320" cy="293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7FABD75-18AB-43E2-BF67-1792F69D2C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5265" y="1425545"/>
                  <a:ext cx="372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A0515F5-C150-4846-80E5-1F43D1FCE238}"/>
                    </a:ext>
                  </a:extLst>
                </p14:cNvPr>
                <p14:cNvContentPartPr/>
                <p14:nvPr/>
              </p14:nvContentPartPr>
              <p14:xfrm>
                <a:off x="733985" y="1581785"/>
                <a:ext cx="108360" cy="147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A0515F5-C150-4846-80E5-1F43D1FCE23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5345" y="1572785"/>
                  <a:ext cx="126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87A31C6-1BC3-46A6-B853-0ADB721FB311}"/>
                    </a:ext>
                  </a:extLst>
                </p14:cNvPr>
                <p14:cNvContentPartPr/>
                <p14:nvPr/>
              </p14:nvContentPartPr>
              <p14:xfrm>
                <a:off x="870065" y="1583585"/>
                <a:ext cx="95400" cy="143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87A31C6-1BC3-46A6-B853-0ADB721FB3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1065" y="1574945"/>
                  <a:ext cx="113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871C3AC-85E8-4716-942D-2F21C5EE18FC}"/>
                    </a:ext>
                  </a:extLst>
                </p14:cNvPr>
                <p14:cNvContentPartPr/>
                <p14:nvPr/>
              </p14:nvContentPartPr>
              <p14:xfrm>
                <a:off x="1027385" y="1473425"/>
                <a:ext cx="124560" cy="2901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871C3AC-85E8-4716-942D-2F21C5EE18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8745" y="1464785"/>
                  <a:ext cx="142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2B5B65D-32FC-41ED-8A52-471AF2CE2A9D}"/>
                    </a:ext>
                  </a:extLst>
                </p14:cNvPr>
                <p14:cNvContentPartPr/>
                <p14:nvPr/>
              </p14:nvContentPartPr>
              <p14:xfrm>
                <a:off x="1353545" y="1442825"/>
                <a:ext cx="139320" cy="245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2B5B65D-32FC-41ED-8A52-471AF2CE2A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44905" y="1434185"/>
                  <a:ext cx="1569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F8C43C9-8864-4BA6-9493-702DA8992A7A}"/>
                    </a:ext>
                  </a:extLst>
                </p14:cNvPr>
                <p14:cNvContentPartPr/>
                <p14:nvPr/>
              </p14:nvContentPartPr>
              <p14:xfrm>
                <a:off x="1402145" y="1674665"/>
                <a:ext cx="118080" cy="38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F8C43C9-8864-4BA6-9493-702DA8992A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93505" y="1666025"/>
                  <a:ext cx="135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49CB5DB-0798-412A-9075-3651E75A0DFD}"/>
                    </a:ext>
                  </a:extLst>
                </p14:cNvPr>
                <p14:cNvContentPartPr/>
                <p14:nvPr/>
              </p14:nvContentPartPr>
              <p14:xfrm>
                <a:off x="1555505" y="1579625"/>
                <a:ext cx="120600" cy="118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49CB5DB-0798-412A-9075-3651E75A0D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46865" y="1570625"/>
                  <a:ext cx="138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E7DFEEE-4B74-4469-B692-A3B75A1785F7}"/>
                    </a:ext>
                  </a:extLst>
                </p14:cNvPr>
                <p14:cNvContentPartPr/>
                <p14:nvPr/>
              </p14:nvContentPartPr>
              <p14:xfrm>
                <a:off x="1742345" y="1528505"/>
                <a:ext cx="31680" cy="290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E7DFEEE-4B74-4469-B692-A3B75A1785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33345" y="1519505"/>
                  <a:ext cx="49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38C9C79-4E30-4BA4-BE42-180CAD6692E3}"/>
                    </a:ext>
                  </a:extLst>
                </p14:cNvPr>
                <p14:cNvContentPartPr/>
                <p14:nvPr/>
              </p14:nvContentPartPr>
              <p14:xfrm>
                <a:off x="1747385" y="1539665"/>
                <a:ext cx="110160" cy="160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38C9C79-4E30-4BA4-BE42-180CAD6692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38385" y="1530665"/>
                  <a:ext cx="127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072B456-3DB9-43D8-8727-DB81A15BE305}"/>
                    </a:ext>
                  </a:extLst>
                </p14:cNvPr>
                <p14:cNvContentPartPr/>
                <p14:nvPr/>
              </p14:nvContentPartPr>
              <p14:xfrm>
                <a:off x="1913345" y="1377305"/>
                <a:ext cx="299880" cy="297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072B456-3DB9-43D8-8727-DB81A15BE3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04705" y="1368305"/>
                  <a:ext cx="3175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BACD1D4-9C34-4FC7-8CB4-06026FB9B57F}"/>
                    </a:ext>
                  </a:extLst>
                </p14:cNvPr>
                <p14:cNvContentPartPr/>
                <p14:nvPr/>
              </p14:nvContentPartPr>
              <p14:xfrm>
                <a:off x="2164625" y="1448945"/>
                <a:ext cx="104760" cy="13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BACD1D4-9C34-4FC7-8CB4-06026FB9B5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55985" y="1440305"/>
                  <a:ext cx="1224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A73F87AD-705D-45AC-B679-63B9808ED881}"/>
              </a:ext>
            </a:extLst>
          </p:cNvPr>
          <p:cNvGrpSpPr/>
          <p:nvPr/>
        </p:nvGrpSpPr>
        <p:grpSpPr>
          <a:xfrm>
            <a:off x="910745" y="2339585"/>
            <a:ext cx="2083680" cy="2554920"/>
            <a:chOff x="910745" y="2339585"/>
            <a:chExt cx="2083680" cy="2554920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4BBCA75-F574-46FE-8369-83DE4733B7CB}"/>
                </a:ext>
              </a:extLst>
            </p:cNvPr>
            <p:cNvGrpSpPr/>
            <p:nvPr/>
          </p:nvGrpSpPr>
          <p:grpSpPr>
            <a:xfrm>
              <a:off x="931625" y="2339585"/>
              <a:ext cx="1255680" cy="916560"/>
              <a:chOff x="931625" y="2339585"/>
              <a:chExt cx="1255680" cy="9165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8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FE18EFD1-D2CF-446F-932F-58070F4424AF}"/>
                      </a:ext>
                    </a:extLst>
                  </p14:cNvPr>
                  <p14:cNvContentPartPr/>
                  <p14:nvPr/>
                </p14:nvContentPartPr>
                <p14:xfrm>
                  <a:off x="1275425" y="2339585"/>
                  <a:ext cx="17280" cy="40572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FE18EFD1-D2CF-446F-932F-58070F4424AF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266785" y="2330585"/>
                    <a:ext cx="34920" cy="42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0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5FD35894-8437-4B88-AD20-862C82642B4E}"/>
                      </a:ext>
                    </a:extLst>
                  </p14:cNvPr>
                  <p14:cNvContentPartPr/>
                  <p14:nvPr/>
                </p14:nvContentPartPr>
                <p14:xfrm>
                  <a:off x="1172465" y="2691665"/>
                  <a:ext cx="235440" cy="8640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5FD35894-8437-4B88-AD20-862C82642B4E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163465" y="2682665"/>
                    <a:ext cx="25308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2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75921716-3BF3-4C5D-B5CE-CD8E3ECE38B7}"/>
                      </a:ext>
                    </a:extLst>
                  </p14:cNvPr>
                  <p14:cNvContentPartPr/>
                  <p14:nvPr/>
                </p14:nvContentPartPr>
                <p14:xfrm>
                  <a:off x="1008305" y="2907305"/>
                  <a:ext cx="19080" cy="22500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75921716-3BF3-4C5D-B5CE-CD8E3ECE38B7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999665" y="2898665"/>
                    <a:ext cx="3672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4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799AF107-0209-45FF-AC66-81CC2FB8D8B2}"/>
                      </a:ext>
                    </a:extLst>
                  </p14:cNvPr>
                  <p14:cNvContentPartPr/>
                  <p14:nvPr/>
                </p14:nvContentPartPr>
                <p14:xfrm>
                  <a:off x="931625" y="2901905"/>
                  <a:ext cx="222480" cy="4320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799AF107-0209-45FF-AC66-81CC2FB8D8B2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922625" y="2893265"/>
                    <a:ext cx="2401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6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7F933955-2097-4C31-BA2E-A23C5135F848}"/>
                      </a:ext>
                    </a:extLst>
                  </p14:cNvPr>
                  <p14:cNvContentPartPr/>
                  <p14:nvPr/>
                </p14:nvContentPartPr>
                <p14:xfrm>
                  <a:off x="1145105" y="2974265"/>
                  <a:ext cx="96840" cy="16128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7F933955-2097-4C31-BA2E-A23C5135F848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136105" y="2965265"/>
                    <a:ext cx="11448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8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06B802A6-D738-48DB-80B0-A5EE3BD14E5F}"/>
                      </a:ext>
                    </a:extLst>
                  </p14:cNvPr>
                  <p14:cNvContentPartPr/>
                  <p14:nvPr/>
                </p14:nvContentPartPr>
                <p14:xfrm>
                  <a:off x="1309985" y="2999825"/>
                  <a:ext cx="118440" cy="12384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06B802A6-D738-48DB-80B0-A5EE3BD14E5F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300985" y="2990825"/>
                    <a:ext cx="13608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0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665E17E1-C7AC-464A-9DDB-74A1C2CDFF9C}"/>
                      </a:ext>
                    </a:extLst>
                  </p14:cNvPr>
                  <p14:cNvContentPartPr/>
                  <p14:nvPr/>
                </p14:nvContentPartPr>
                <p14:xfrm>
                  <a:off x="1343465" y="2992985"/>
                  <a:ext cx="91800" cy="9756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665E17E1-C7AC-464A-9DDB-74A1C2CDFF9C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334465" y="2983985"/>
                    <a:ext cx="10944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2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6008A6C1-253C-4B8A-948B-75AB469C2E38}"/>
                      </a:ext>
                    </a:extLst>
                  </p14:cNvPr>
                  <p14:cNvContentPartPr/>
                  <p14:nvPr/>
                </p14:nvContentPartPr>
                <p14:xfrm>
                  <a:off x="1493945" y="2896145"/>
                  <a:ext cx="6480" cy="20124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6008A6C1-253C-4B8A-948B-75AB469C2E3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485305" y="2887505"/>
                    <a:ext cx="24120" cy="21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4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88A500D8-BB7D-4EBA-8FD7-7B227EBA083B}"/>
                      </a:ext>
                    </a:extLst>
                  </p14:cNvPr>
                  <p14:cNvContentPartPr/>
                  <p14:nvPr/>
                </p14:nvContentPartPr>
                <p14:xfrm>
                  <a:off x="1517345" y="2979665"/>
                  <a:ext cx="68040" cy="2304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88A500D8-BB7D-4EBA-8FD7-7B227EBA083B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508345" y="2971025"/>
                    <a:ext cx="8568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6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F2245E09-852F-4E8F-AB0F-1481E0F51837}"/>
                      </a:ext>
                    </a:extLst>
                  </p14:cNvPr>
                  <p14:cNvContentPartPr/>
                  <p14:nvPr/>
                </p14:nvContentPartPr>
                <p14:xfrm>
                  <a:off x="1693385" y="2844665"/>
                  <a:ext cx="146160" cy="41148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F2245E09-852F-4E8F-AB0F-1481E0F51837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684745" y="2835665"/>
                    <a:ext cx="163800" cy="42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8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4DA9FB60-28A3-4A30-8C5D-65FCB58260B0}"/>
                      </a:ext>
                    </a:extLst>
                  </p14:cNvPr>
                  <p14:cNvContentPartPr/>
                  <p14:nvPr/>
                </p14:nvContentPartPr>
                <p14:xfrm>
                  <a:off x="1710305" y="2976425"/>
                  <a:ext cx="158760" cy="8100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4DA9FB60-28A3-4A30-8C5D-65FCB58260B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701305" y="2967785"/>
                    <a:ext cx="17640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0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D564B947-6726-4E42-A36B-02B6C7F46B2D}"/>
                      </a:ext>
                    </a:extLst>
                  </p14:cNvPr>
                  <p14:cNvContentPartPr/>
                  <p14:nvPr/>
                </p14:nvContentPartPr>
                <p14:xfrm>
                  <a:off x="1816505" y="2932865"/>
                  <a:ext cx="12960" cy="3960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D564B947-6726-4E42-A36B-02B6C7F46B2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807505" y="2924225"/>
                    <a:ext cx="3060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2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A196CB03-6945-454D-8087-E526A97CB1CD}"/>
                      </a:ext>
                    </a:extLst>
                  </p14:cNvPr>
                  <p14:cNvContentPartPr/>
                  <p14:nvPr/>
                </p14:nvContentPartPr>
                <p14:xfrm>
                  <a:off x="1969865" y="2843585"/>
                  <a:ext cx="28440" cy="22572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A196CB03-6945-454D-8087-E526A97CB1CD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961225" y="2834585"/>
                    <a:ext cx="4608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4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29F6EF64-D4A8-4EA3-9A7C-B16AA49C89C8}"/>
                      </a:ext>
                    </a:extLst>
                  </p14:cNvPr>
                  <p14:cNvContentPartPr/>
                  <p14:nvPr/>
                </p14:nvContentPartPr>
                <p14:xfrm>
                  <a:off x="2042585" y="2916665"/>
                  <a:ext cx="144720" cy="14292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29F6EF64-D4A8-4EA3-9A7C-B16AA49C89C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033585" y="2907665"/>
                    <a:ext cx="16236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3C579ECD-76A2-49CE-B942-FA03BCD07B7B}"/>
                </a:ext>
              </a:extLst>
            </p:cNvPr>
            <p:cNvGrpSpPr/>
            <p:nvPr/>
          </p:nvGrpSpPr>
          <p:grpSpPr>
            <a:xfrm>
              <a:off x="910745" y="3351545"/>
              <a:ext cx="1089000" cy="212760"/>
              <a:chOff x="910745" y="3351545"/>
              <a:chExt cx="1089000" cy="2127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6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085DF4DC-1135-4E1F-A411-9BF6F1F00FEF}"/>
                      </a:ext>
                    </a:extLst>
                  </p14:cNvPr>
                  <p14:cNvContentPartPr/>
                  <p14:nvPr/>
                </p14:nvContentPartPr>
                <p14:xfrm>
                  <a:off x="1023785" y="3370625"/>
                  <a:ext cx="31320" cy="18576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085DF4DC-1135-4E1F-A411-9BF6F1F00FE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014785" y="3361985"/>
                    <a:ext cx="4896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8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F5AE1275-ABCB-4115-A23C-0EB4C44F1BE3}"/>
                      </a:ext>
                    </a:extLst>
                  </p14:cNvPr>
                  <p14:cNvContentPartPr/>
                  <p14:nvPr/>
                </p14:nvContentPartPr>
                <p14:xfrm>
                  <a:off x="910745" y="3354425"/>
                  <a:ext cx="178920" cy="4248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F5AE1275-ABCB-4115-A23C-0EB4C44F1BE3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902105" y="3345785"/>
                    <a:ext cx="19656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0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B2CE9285-599B-4C1B-B78C-2CD39A38EBF6}"/>
                      </a:ext>
                    </a:extLst>
                  </p14:cNvPr>
                  <p14:cNvContentPartPr/>
                  <p14:nvPr/>
                </p14:nvContentPartPr>
                <p14:xfrm>
                  <a:off x="1126025" y="3442625"/>
                  <a:ext cx="210240" cy="12168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B2CE9285-599B-4C1B-B78C-2CD39A38EBF6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117025" y="3433985"/>
                    <a:ext cx="22788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2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6EA7D5D8-D235-4BC6-9156-5E0DF51932DC}"/>
                      </a:ext>
                    </a:extLst>
                  </p14:cNvPr>
                  <p14:cNvContentPartPr/>
                  <p14:nvPr/>
                </p14:nvContentPartPr>
                <p14:xfrm>
                  <a:off x="1397105" y="3445505"/>
                  <a:ext cx="360" cy="7308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6EA7D5D8-D235-4BC6-9156-5E0DF51932DC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388105" y="3436865"/>
                    <a:ext cx="1800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4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D9886FE6-47EC-489F-B60E-50181359BF67}"/>
                      </a:ext>
                    </a:extLst>
                  </p14:cNvPr>
                  <p14:cNvContentPartPr/>
                  <p14:nvPr/>
                </p14:nvContentPartPr>
                <p14:xfrm>
                  <a:off x="1366145" y="3406985"/>
                  <a:ext cx="5760" cy="3456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D9886FE6-47EC-489F-B60E-50181359BF67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357505" y="3398345"/>
                    <a:ext cx="234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6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4E2CC115-9D0F-46FB-944A-96BD4F98E40E}"/>
                      </a:ext>
                    </a:extLst>
                  </p14:cNvPr>
                  <p14:cNvContentPartPr/>
                  <p14:nvPr/>
                </p14:nvContentPartPr>
                <p14:xfrm>
                  <a:off x="1497545" y="3354065"/>
                  <a:ext cx="12600" cy="16668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4E2CC115-9D0F-46FB-944A-96BD4F98E40E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488905" y="3345425"/>
                    <a:ext cx="3024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8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1038A25B-37D0-4542-B11F-3CF4E03FAA10}"/>
                      </a:ext>
                    </a:extLst>
                  </p14:cNvPr>
                  <p14:cNvContentPartPr/>
                  <p14:nvPr/>
                </p14:nvContentPartPr>
                <p14:xfrm>
                  <a:off x="1616705" y="3351545"/>
                  <a:ext cx="5760" cy="18252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1038A25B-37D0-4542-B11F-3CF4E03FAA1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608065" y="3342545"/>
                    <a:ext cx="2340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0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C23E0299-B0B2-4D7C-89AB-7DC476BB4F17}"/>
                      </a:ext>
                    </a:extLst>
                  </p14:cNvPr>
                  <p14:cNvContentPartPr/>
                  <p14:nvPr/>
                </p14:nvContentPartPr>
                <p14:xfrm>
                  <a:off x="1470185" y="3421745"/>
                  <a:ext cx="145080" cy="2844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C23E0299-B0B2-4D7C-89AB-7DC476BB4F17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461545" y="3412745"/>
                    <a:ext cx="1627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2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85E66BB2-1425-4DA5-B413-2F18708C6BF9}"/>
                      </a:ext>
                    </a:extLst>
                  </p14:cNvPr>
                  <p14:cNvContentPartPr/>
                  <p14:nvPr/>
                </p14:nvContentPartPr>
                <p14:xfrm>
                  <a:off x="1671065" y="3411665"/>
                  <a:ext cx="110880" cy="10764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85E66BB2-1425-4DA5-B413-2F18708C6BF9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662425" y="3402665"/>
                    <a:ext cx="1285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4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2651737C-93C3-47AE-B48B-D345F8DF0ECD}"/>
                      </a:ext>
                    </a:extLst>
                  </p14:cNvPr>
                  <p14:cNvContentPartPr/>
                  <p14:nvPr/>
                </p14:nvContentPartPr>
                <p14:xfrm>
                  <a:off x="1898225" y="3377825"/>
                  <a:ext cx="101520" cy="13140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2651737C-93C3-47AE-B48B-D345F8DF0ECD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889585" y="3369185"/>
                    <a:ext cx="11916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68E60E89-3FC9-4E73-A1DE-D9AAF6E9E0E0}"/>
                </a:ext>
              </a:extLst>
            </p:cNvPr>
            <p:cNvGrpSpPr/>
            <p:nvPr/>
          </p:nvGrpSpPr>
          <p:grpSpPr>
            <a:xfrm>
              <a:off x="1068065" y="3673025"/>
              <a:ext cx="1926360" cy="458640"/>
              <a:chOff x="1068065" y="3673025"/>
              <a:chExt cx="1926360" cy="4586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6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97CB9B62-0CC1-4FA0-AAE4-DEB2B5519ACE}"/>
                      </a:ext>
                    </a:extLst>
                  </p14:cNvPr>
                  <p14:cNvContentPartPr/>
                  <p14:nvPr/>
                </p14:nvContentPartPr>
                <p14:xfrm>
                  <a:off x="1072025" y="3703625"/>
                  <a:ext cx="26280" cy="25380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97CB9B62-0CC1-4FA0-AAE4-DEB2B5519ACE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1063385" y="3694625"/>
                    <a:ext cx="43920" cy="27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98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07388925-74F5-43EF-8B79-2CBBECB497E2}"/>
                      </a:ext>
                    </a:extLst>
                  </p14:cNvPr>
                  <p14:cNvContentPartPr/>
                  <p14:nvPr/>
                </p14:nvContentPartPr>
                <p14:xfrm>
                  <a:off x="1068065" y="3783905"/>
                  <a:ext cx="194040" cy="16416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07388925-74F5-43EF-8B79-2CBBECB497E2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059425" y="3775265"/>
                    <a:ext cx="21168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0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76532E74-00E1-4AC0-A7F9-7D9AD3B05AFF}"/>
                      </a:ext>
                    </a:extLst>
                  </p14:cNvPr>
                  <p14:cNvContentPartPr/>
                  <p14:nvPr/>
                </p14:nvContentPartPr>
                <p14:xfrm>
                  <a:off x="1282985" y="3809465"/>
                  <a:ext cx="129240" cy="15048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76532E74-00E1-4AC0-A7F9-7D9AD3B05AFF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1273985" y="3800825"/>
                    <a:ext cx="14688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2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88814924-7E1B-494D-9064-D28F205DFC9A}"/>
                      </a:ext>
                    </a:extLst>
                  </p14:cNvPr>
                  <p14:cNvContentPartPr/>
                  <p14:nvPr/>
                </p14:nvContentPartPr>
                <p14:xfrm>
                  <a:off x="1509425" y="3687065"/>
                  <a:ext cx="77040" cy="44460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88814924-7E1B-494D-9064-D28F205DFC9A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500425" y="3678065"/>
                    <a:ext cx="94680" cy="46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4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7B5DC0CC-C02B-4CE5-ABE1-84B7AD574694}"/>
                      </a:ext>
                    </a:extLst>
                  </p14:cNvPr>
                  <p14:cNvContentPartPr/>
                  <p14:nvPr/>
                </p14:nvContentPartPr>
                <p14:xfrm>
                  <a:off x="1474145" y="3938705"/>
                  <a:ext cx="70920" cy="6120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7B5DC0CC-C02B-4CE5-ABE1-84B7AD57469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465145" y="3929705"/>
                    <a:ext cx="88560" cy="7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6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BD348C86-50E2-4E96-9A13-565960E274C7}"/>
                      </a:ext>
                    </a:extLst>
                  </p14:cNvPr>
                  <p14:cNvContentPartPr/>
                  <p14:nvPr/>
                </p14:nvContentPartPr>
                <p14:xfrm>
                  <a:off x="1624265" y="3766625"/>
                  <a:ext cx="100080" cy="20268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BD348C86-50E2-4E96-9A13-565960E274C7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615625" y="3757625"/>
                    <a:ext cx="11772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8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F5878037-C53F-4294-8B85-2B40000C0D61}"/>
                      </a:ext>
                    </a:extLst>
                  </p14:cNvPr>
                  <p14:cNvContentPartPr/>
                  <p14:nvPr/>
                </p14:nvContentPartPr>
                <p14:xfrm>
                  <a:off x="1678625" y="3851225"/>
                  <a:ext cx="86040" cy="10224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F5878037-C53F-4294-8B85-2B40000C0D61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669625" y="3842225"/>
                    <a:ext cx="10368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0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0A2940BA-FB7C-481B-8E09-84E41BCE7659}"/>
                      </a:ext>
                    </a:extLst>
                  </p14:cNvPr>
                  <p14:cNvContentPartPr/>
                  <p14:nvPr/>
                </p14:nvContentPartPr>
                <p14:xfrm>
                  <a:off x="1791305" y="3827465"/>
                  <a:ext cx="138240" cy="14580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0A2940BA-FB7C-481B-8E09-84E41BCE7659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782305" y="3818825"/>
                    <a:ext cx="15588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2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B111A049-2F10-418A-A38F-61ACAA4FF071}"/>
                      </a:ext>
                    </a:extLst>
                  </p14:cNvPr>
                  <p14:cNvContentPartPr/>
                  <p14:nvPr/>
                </p14:nvContentPartPr>
                <p14:xfrm>
                  <a:off x="2038265" y="3724505"/>
                  <a:ext cx="149400" cy="20952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B111A049-2F10-418A-A38F-61ACAA4FF071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2029625" y="3715505"/>
                    <a:ext cx="16704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4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482F1F1B-C6D4-4F77-A136-366ABA325BAF}"/>
                      </a:ext>
                    </a:extLst>
                  </p14:cNvPr>
                  <p14:cNvContentPartPr/>
                  <p14:nvPr/>
                </p14:nvContentPartPr>
                <p14:xfrm>
                  <a:off x="2182265" y="3673025"/>
                  <a:ext cx="39240" cy="23184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482F1F1B-C6D4-4F77-A136-366ABA325BAF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173265" y="3664025"/>
                    <a:ext cx="56880" cy="24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6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AF459678-9236-4B4A-BC8E-44AEF4895F74}"/>
                      </a:ext>
                    </a:extLst>
                  </p14:cNvPr>
                  <p14:cNvContentPartPr/>
                  <p14:nvPr/>
                </p14:nvContentPartPr>
                <p14:xfrm>
                  <a:off x="2276585" y="3768785"/>
                  <a:ext cx="101520" cy="13176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AF459678-9236-4B4A-BC8E-44AEF4895F74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267945" y="3760145"/>
                    <a:ext cx="11916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18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585717F3-8CE5-477A-BBB8-36F8629FB964}"/>
                      </a:ext>
                    </a:extLst>
                  </p14:cNvPr>
                  <p14:cNvContentPartPr/>
                  <p14:nvPr/>
                </p14:nvContentPartPr>
                <p14:xfrm>
                  <a:off x="2175065" y="3743225"/>
                  <a:ext cx="82440" cy="4068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585717F3-8CE5-477A-BBB8-36F8629FB964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166425" y="3734225"/>
                    <a:ext cx="10008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0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89DB2F6C-9A1A-4FC8-82D5-A8C7229CADEA}"/>
                      </a:ext>
                    </a:extLst>
                  </p14:cNvPr>
                  <p14:cNvContentPartPr/>
                  <p14:nvPr/>
                </p14:nvContentPartPr>
                <p14:xfrm>
                  <a:off x="2393225" y="3766265"/>
                  <a:ext cx="121320" cy="14868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89DB2F6C-9A1A-4FC8-82D5-A8C7229CADE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384585" y="3757625"/>
                    <a:ext cx="13896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2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1B35856F-AF7E-4A20-9724-021390E5D1E1}"/>
                      </a:ext>
                    </a:extLst>
                  </p14:cNvPr>
                  <p14:cNvContentPartPr/>
                  <p14:nvPr/>
                </p14:nvContentPartPr>
                <p14:xfrm>
                  <a:off x="2570345" y="3761225"/>
                  <a:ext cx="117360" cy="12816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1B35856F-AF7E-4A20-9724-021390E5D1E1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561705" y="3752585"/>
                    <a:ext cx="13500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4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24878CB6-4110-4EBF-87BB-21DB2F3AA409}"/>
                      </a:ext>
                    </a:extLst>
                  </p14:cNvPr>
                  <p14:cNvContentPartPr/>
                  <p14:nvPr/>
                </p14:nvContentPartPr>
                <p14:xfrm>
                  <a:off x="2708945" y="3757625"/>
                  <a:ext cx="285480" cy="16092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24878CB6-4110-4EBF-87BB-21DB2F3AA409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699945" y="3748985"/>
                    <a:ext cx="303120" cy="178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275F25D7-7BD7-4C82-97DC-294157311600}"/>
                </a:ext>
              </a:extLst>
            </p:cNvPr>
            <p:cNvGrpSpPr/>
            <p:nvPr/>
          </p:nvGrpSpPr>
          <p:grpSpPr>
            <a:xfrm>
              <a:off x="1062305" y="4176305"/>
              <a:ext cx="1372320" cy="223200"/>
              <a:chOff x="1062305" y="4176305"/>
              <a:chExt cx="1372320" cy="2232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6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7DB01807-E3CA-45F4-A992-1BF76E6442E0}"/>
                      </a:ext>
                    </a:extLst>
                  </p14:cNvPr>
                  <p14:cNvContentPartPr/>
                  <p14:nvPr/>
                </p14:nvContentPartPr>
                <p14:xfrm>
                  <a:off x="1072025" y="4209425"/>
                  <a:ext cx="28800" cy="17640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7DB01807-E3CA-45F4-A992-1BF76E6442E0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063385" y="4200425"/>
                    <a:ext cx="4644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8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CC4796DC-C01E-48B1-8610-18D56CAA0BFD}"/>
                      </a:ext>
                    </a:extLst>
                  </p14:cNvPr>
                  <p14:cNvContentPartPr/>
                  <p14:nvPr/>
                </p14:nvContentPartPr>
                <p14:xfrm>
                  <a:off x="1062305" y="4176305"/>
                  <a:ext cx="192240" cy="20880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CC4796DC-C01E-48B1-8610-18D56CAA0BFD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053665" y="4167305"/>
                    <a:ext cx="20988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0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92AA914C-6DDA-42FD-AD57-B05A08F91462}"/>
                      </a:ext>
                    </a:extLst>
                  </p14:cNvPr>
                  <p14:cNvContentPartPr/>
                  <p14:nvPr/>
                </p14:nvContentPartPr>
                <p14:xfrm>
                  <a:off x="1296305" y="4262345"/>
                  <a:ext cx="151200" cy="11592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92AA914C-6DDA-42FD-AD57-B05A08F91462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287305" y="4253705"/>
                    <a:ext cx="168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2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5A34B9B8-25FB-49BF-8783-74BE96A4090F}"/>
                      </a:ext>
                    </a:extLst>
                  </p14:cNvPr>
                  <p14:cNvContentPartPr/>
                  <p14:nvPr/>
                </p14:nvContentPartPr>
                <p14:xfrm>
                  <a:off x="1501865" y="4202225"/>
                  <a:ext cx="12240" cy="13248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5A34B9B8-25FB-49BF-8783-74BE96A4090F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493225" y="4193225"/>
                    <a:ext cx="2988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4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C46D5ACC-3AEF-4AD8-ACC2-36C1C27B9C56}"/>
                      </a:ext>
                    </a:extLst>
                  </p14:cNvPr>
                  <p14:cNvContentPartPr/>
                  <p14:nvPr/>
                </p14:nvContentPartPr>
                <p14:xfrm>
                  <a:off x="1510145" y="4270265"/>
                  <a:ext cx="75960" cy="3312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C46D5ACC-3AEF-4AD8-ACC2-36C1C27B9C56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501505" y="4261265"/>
                    <a:ext cx="9360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6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0586ABCC-6D0E-446E-9998-AB3F1338052A}"/>
                      </a:ext>
                    </a:extLst>
                  </p14:cNvPr>
                  <p14:cNvContentPartPr/>
                  <p14:nvPr/>
                </p14:nvContentPartPr>
                <p14:xfrm>
                  <a:off x="1583225" y="4233905"/>
                  <a:ext cx="113040" cy="11268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0586ABCC-6D0E-446E-9998-AB3F1338052A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574225" y="4224905"/>
                    <a:ext cx="13068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38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1687843E-4874-4749-86CA-54431F70DE88}"/>
                      </a:ext>
                    </a:extLst>
                  </p14:cNvPr>
                  <p14:cNvContentPartPr/>
                  <p14:nvPr/>
                </p14:nvContentPartPr>
                <p14:xfrm>
                  <a:off x="1752065" y="4179905"/>
                  <a:ext cx="131760" cy="18828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1687843E-4874-4749-86CA-54431F70DE88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1743065" y="4170905"/>
                    <a:ext cx="14940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0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19B35F1B-D564-4B13-8FB1-EADA7B55A4A0}"/>
                      </a:ext>
                    </a:extLst>
                  </p14:cNvPr>
                  <p14:cNvContentPartPr/>
                  <p14:nvPr/>
                </p14:nvContentPartPr>
                <p14:xfrm>
                  <a:off x="1928105" y="4245785"/>
                  <a:ext cx="149040" cy="11052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19B35F1B-D564-4B13-8FB1-EADA7B55A4A0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1919465" y="4236785"/>
                    <a:ext cx="166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2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7B1AC4DF-0971-4EB3-93A9-6462198B6842}"/>
                      </a:ext>
                    </a:extLst>
                  </p14:cNvPr>
                  <p14:cNvContentPartPr/>
                  <p14:nvPr/>
                </p14:nvContentPartPr>
                <p14:xfrm>
                  <a:off x="2135825" y="4253705"/>
                  <a:ext cx="126000" cy="14580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7B1AC4DF-0971-4EB3-93A9-6462198B6842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127185" y="4245065"/>
                    <a:ext cx="14364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44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BCC0B28F-15F2-42F1-A380-1E530CCD8CB7}"/>
                      </a:ext>
                    </a:extLst>
                  </p14:cNvPr>
                  <p14:cNvContentPartPr/>
                  <p14:nvPr/>
                </p14:nvContentPartPr>
                <p14:xfrm>
                  <a:off x="2323745" y="4245425"/>
                  <a:ext cx="110880" cy="12708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BCC0B28F-15F2-42F1-A380-1E530CCD8CB7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314745" y="4236425"/>
                    <a:ext cx="12852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6B49FC7-4C58-41F6-91DF-3A544B7BFD53}"/>
                    </a:ext>
                  </a:extLst>
                </p14:cNvPr>
                <p14:cNvContentPartPr/>
                <p14:nvPr/>
              </p14:nvContentPartPr>
              <p14:xfrm>
                <a:off x="1249865" y="4684985"/>
                <a:ext cx="552240" cy="471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6B49FC7-4C58-41F6-91DF-3A544B7BFD5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40865" y="4675985"/>
                  <a:ext cx="569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9FE1C46-0E88-4B2F-BF99-E3BC2A3C9158}"/>
                    </a:ext>
                  </a:extLst>
                </p14:cNvPr>
                <p14:cNvContentPartPr/>
                <p14:nvPr/>
              </p14:nvContentPartPr>
              <p14:xfrm>
                <a:off x="1198025" y="4866425"/>
                <a:ext cx="382320" cy="28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9FE1C46-0E88-4B2F-BF99-E3BC2A3C915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89385" y="4857785"/>
                  <a:ext cx="3999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EA151C4D-1118-4CFD-840B-9B157BF2C6D1}"/>
              </a:ext>
            </a:extLst>
          </p:cNvPr>
          <p:cNvGrpSpPr/>
          <p:nvPr/>
        </p:nvGrpSpPr>
        <p:grpSpPr>
          <a:xfrm>
            <a:off x="3212585" y="1899665"/>
            <a:ext cx="1284480" cy="370800"/>
            <a:chOff x="3212585" y="1899665"/>
            <a:chExt cx="12844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5EBCAD9-B43A-4065-8A12-A3EFF909E73B}"/>
                    </a:ext>
                  </a:extLst>
                </p14:cNvPr>
                <p14:cNvContentPartPr/>
                <p14:nvPr/>
              </p14:nvContentPartPr>
              <p14:xfrm>
                <a:off x="3270185" y="1975265"/>
                <a:ext cx="7560" cy="1756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5EBCAD9-B43A-4065-8A12-A3EFF909E7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61545" y="1966625"/>
                  <a:ext cx="25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CB19E83-4DCC-4B21-9221-A8F16DF52197}"/>
                    </a:ext>
                  </a:extLst>
                </p14:cNvPr>
                <p14:cNvContentPartPr/>
                <p14:nvPr/>
              </p14:nvContentPartPr>
              <p14:xfrm>
                <a:off x="3212585" y="1949705"/>
                <a:ext cx="181800" cy="45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CB19E83-4DCC-4B21-9221-A8F16DF5219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03945" y="1940705"/>
                  <a:ext cx="199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C955DB5-4624-4C1E-9B32-CC804EC8CA28}"/>
                    </a:ext>
                  </a:extLst>
                </p14:cNvPr>
                <p14:cNvContentPartPr/>
                <p14:nvPr/>
              </p14:nvContentPartPr>
              <p14:xfrm>
                <a:off x="3391865" y="2025665"/>
                <a:ext cx="82080" cy="939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C955DB5-4624-4C1E-9B32-CC804EC8CA2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82865" y="2017025"/>
                  <a:ext cx="99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F7EDA2F-75DF-44E4-A5BF-19F9E3253445}"/>
                    </a:ext>
                  </a:extLst>
                </p14:cNvPr>
                <p14:cNvContentPartPr/>
                <p14:nvPr/>
              </p14:nvContentPartPr>
              <p14:xfrm>
                <a:off x="3486545" y="2022785"/>
                <a:ext cx="120240" cy="1040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F7EDA2F-75DF-44E4-A5BF-19F9E325344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77905" y="2014145"/>
                  <a:ext cx="137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8237395-8189-4C3B-9079-1A5B552BC807}"/>
                    </a:ext>
                  </a:extLst>
                </p14:cNvPr>
                <p14:cNvContentPartPr/>
                <p14:nvPr/>
              </p14:nvContentPartPr>
              <p14:xfrm>
                <a:off x="3631985" y="2021705"/>
                <a:ext cx="105480" cy="964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8237395-8189-4C3B-9079-1A5B552BC8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23345" y="2012705"/>
                  <a:ext cx="123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58664DC-55D3-4224-9836-5CA836FECD0E}"/>
                    </a:ext>
                  </a:extLst>
                </p14:cNvPr>
                <p14:cNvContentPartPr/>
                <p14:nvPr/>
              </p14:nvContentPartPr>
              <p14:xfrm>
                <a:off x="3775265" y="1998665"/>
                <a:ext cx="69480" cy="117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58664DC-55D3-4224-9836-5CA836FECD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66625" y="1990025"/>
                  <a:ext cx="87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5820912-5FF2-4557-95EE-A5A6CA203431}"/>
                    </a:ext>
                  </a:extLst>
                </p14:cNvPr>
                <p14:cNvContentPartPr/>
                <p14:nvPr/>
              </p14:nvContentPartPr>
              <p14:xfrm>
                <a:off x="3923585" y="1899665"/>
                <a:ext cx="61920" cy="3708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5820912-5FF2-4557-95EE-A5A6CA2034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14945" y="1891025"/>
                  <a:ext cx="79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C9F319C-F3F9-4B6F-A70A-5F4D4913D39F}"/>
                    </a:ext>
                  </a:extLst>
                </p14:cNvPr>
                <p14:cNvContentPartPr/>
                <p14:nvPr/>
              </p14:nvContentPartPr>
              <p14:xfrm>
                <a:off x="3935105" y="2038625"/>
                <a:ext cx="52920" cy="37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C9F319C-F3F9-4B6F-A70A-5F4D4913D39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26465" y="2029985"/>
                  <a:ext cx="70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F598E54-B454-4065-A36C-AEFD096AC654}"/>
                    </a:ext>
                  </a:extLst>
                </p14:cNvPr>
                <p14:cNvContentPartPr/>
                <p14:nvPr/>
              </p14:nvContentPartPr>
              <p14:xfrm>
                <a:off x="4028345" y="2004785"/>
                <a:ext cx="69480" cy="79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F598E54-B454-4065-A36C-AEFD096AC65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19705" y="1995785"/>
                  <a:ext cx="87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8F42D33-7CE5-4FF1-8CCD-62F40A66F547}"/>
                    </a:ext>
                  </a:extLst>
                </p14:cNvPr>
                <p14:cNvContentPartPr/>
                <p14:nvPr/>
              </p14:nvContentPartPr>
              <p14:xfrm>
                <a:off x="4158665" y="1991105"/>
                <a:ext cx="79560" cy="79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8F42D33-7CE5-4FF1-8CCD-62F40A66F54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50025" y="1982465"/>
                  <a:ext cx="97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14B289C1-A3D1-47F8-9A6E-ECCE131FC12F}"/>
                    </a:ext>
                  </a:extLst>
                </p14:cNvPr>
                <p14:cNvContentPartPr/>
                <p14:nvPr/>
              </p14:nvContentPartPr>
              <p14:xfrm>
                <a:off x="4300505" y="1981745"/>
                <a:ext cx="196560" cy="91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14B289C1-A3D1-47F8-9A6E-ECCE131FC12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91505" y="1973105"/>
                  <a:ext cx="21420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A97B04B5-8111-4E81-AC79-3052B39EBEAE}"/>
              </a:ext>
            </a:extLst>
          </p:cNvPr>
          <p:cNvGrpSpPr/>
          <p:nvPr/>
        </p:nvGrpSpPr>
        <p:grpSpPr>
          <a:xfrm>
            <a:off x="3302225" y="2576825"/>
            <a:ext cx="2390760" cy="1571760"/>
            <a:chOff x="3302225" y="2576825"/>
            <a:chExt cx="2390760" cy="1571760"/>
          </a:xfrm>
        </p:grpSpPr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4388CD6B-2E86-4127-9552-7688B5F97633}"/>
                </a:ext>
              </a:extLst>
            </p:cNvPr>
            <p:cNvGrpSpPr/>
            <p:nvPr/>
          </p:nvGrpSpPr>
          <p:grpSpPr>
            <a:xfrm>
              <a:off x="3302225" y="2576825"/>
              <a:ext cx="2390760" cy="1154160"/>
              <a:chOff x="3302225" y="2576825"/>
              <a:chExt cx="2390760" cy="11541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2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D24F1BB9-1BB0-4829-956B-BA202706A1EE}"/>
                      </a:ext>
                    </a:extLst>
                  </p14:cNvPr>
                  <p14:cNvContentPartPr/>
                  <p14:nvPr/>
                </p14:nvContentPartPr>
                <p14:xfrm>
                  <a:off x="3302225" y="2752145"/>
                  <a:ext cx="123120" cy="28476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D24F1BB9-1BB0-4829-956B-BA202706A1EE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3293585" y="2743505"/>
                    <a:ext cx="140760" cy="30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4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0B84068D-7705-4BFB-A2A2-55266BED163F}"/>
                      </a:ext>
                    </a:extLst>
                  </p14:cNvPr>
                  <p14:cNvContentPartPr/>
                  <p14:nvPr/>
                </p14:nvContentPartPr>
                <p14:xfrm>
                  <a:off x="3527225" y="2814785"/>
                  <a:ext cx="10800" cy="16488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0B84068D-7705-4BFB-A2A2-55266BED163F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518225" y="2806145"/>
                    <a:ext cx="284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6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8B31A9C8-3C29-4F83-9DCF-4DAED755FD85}"/>
                      </a:ext>
                    </a:extLst>
                  </p14:cNvPr>
                  <p14:cNvContentPartPr/>
                  <p14:nvPr/>
                </p14:nvContentPartPr>
                <p14:xfrm>
                  <a:off x="3590945" y="2973545"/>
                  <a:ext cx="51480" cy="10836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8B31A9C8-3C29-4F83-9DCF-4DAED755FD85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581945" y="2964905"/>
                    <a:ext cx="6912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8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5DDEA200-0BA6-463F-AAD9-AF71F98260C0}"/>
                      </a:ext>
                    </a:extLst>
                  </p14:cNvPr>
                  <p14:cNvContentPartPr/>
                  <p14:nvPr/>
                </p14:nvContentPartPr>
                <p14:xfrm>
                  <a:off x="3741785" y="2792465"/>
                  <a:ext cx="141120" cy="17316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5DDEA200-0BA6-463F-AAD9-AF71F98260C0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733145" y="2783825"/>
                    <a:ext cx="15876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0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F2B24E59-5867-4353-96A7-58F1F6938A87}"/>
                      </a:ext>
                    </a:extLst>
                  </p14:cNvPr>
                  <p14:cNvContentPartPr/>
                  <p14:nvPr/>
                </p14:nvContentPartPr>
                <p14:xfrm>
                  <a:off x="3936185" y="2936465"/>
                  <a:ext cx="36360" cy="11340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F2B24E59-5867-4353-96A7-58F1F6938A87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927545" y="2927465"/>
                    <a:ext cx="540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2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C51EA638-04DA-4ABA-8DBE-2E3F7F895345}"/>
                      </a:ext>
                    </a:extLst>
                  </p14:cNvPr>
                  <p14:cNvContentPartPr/>
                  <p14:nvPr/>
                </p14:nvContentPartPr>
                <p14:xfrm>
                  <a:off x="4061465" y="2762945"/>
                  <a:ext cx="142920" cy="213120"/>
                </p14:xfrm>
              </p:contentPart>
            </mc:Choice>
            <mc:Fallback xmlns=""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C51EA638-04DA-4ABA-8DBE-2E3F7F895345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4052825" y="2753945"/>
                    <a:ext cx="16056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4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A4829B75-477D-4197-B188-5F197205542A}"/>
                      </a:ext>
                    </a:extLst>
                  </p14:cNvPr>
                  <p14:cNvContentPartPr/>
                  <p14:nvPr/>
                </p14:nvContentPartPr>
                <p14:xfrm>
                  <a:off x="4294025" y="2916305"/>
                  <a:ext cx="52200" cy="114120"/>
                </p14:xfrm>
              </p:contentPart>
            </mc:Choice>
            <mc:Fallback xmlns=""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A4829B75-477D-4197-B188-5F197205542A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4285025" y="2907305"/>
                    <a:ext cx="6984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6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0B2163E9-CA1E-4871-9816-9023D8C9EF46}"/>
                      </a:ext>
                    </a:extLst>
                  </p14:cNvPr>
                  <p14:cNvContentPartPr/>
                  <p14:nvPr/>
                </p14:nvContentPartPr>
                <p14:xfrm>
                  <a:off x="4455665" y="2744945"/>
                  <a:ext cx="117720" cy="16380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0B2163E9-CA1E-4871-9816-9023D8C9EF46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4447025" y="2735945"/>
                    <a:ext cx="13536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8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9C2F6C5B-61D3-47F7-81C3-53C0D0C07DBC}"/>
                      </a:ext>
                    </a:extLst>
                  </p14:cNvPr>
                  <p14:cNvContentPartPr/>
                  <p14:nvPr/>
                </p14:nvContentPartPr>
                <p14:xfrm>
                  <a:off x="4594265" y="2930705"/>
                  <a:ext cx="58680" cy="10728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9C2F6C5B-61D3-47F7-81C3-53C0D0C07DB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4585265" y="2921705"/>
                    <a:ext cx="763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0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7A5A8FF2-B8FA-478F-B210-2F83C3FD2CE6}"/>
                      </a:ext>
                    </a:extLst>
                  </p14:cNvPr>
                  <p14:cNvContentPartPr/>
                  <p14:nvPr/>
                </p14:nvContentPartPr>
                <p14:xfrm>
                  <a:off x="4726385" y="2706425"/>
                  <a:ext cx="149400" cy="197280"/>
                </p14:xfrm>
              </p:contentPart>
            </mc:Choice>
            <mc:Fallback xmlns=""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7A5A8FF2-B8FA-478F-B210-2F83C3FD2CE6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4717745" y="2697425"/>
                    <a:ext cx="16704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2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4D213D65-53FD-47DD-8F2A-E2B4523DA37D}"/>
                      </a:ext>
                    </a:extLst>
                  </p14:cNvPr>
                  <p14:cNvContentPartPr/>
                  <p14:nvPr/>
                </p14:nvContentPartPr>
                <p14:xfrm>
                  <a:off x="4880105" y="2576825"/>
                  <a:ext cx="220680" cy="40428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4D213D65-53FD-47DD-8F2A-E2B4523DA37D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4871105" y="2568185"/>
                    <a:ext cx="238320" cy="42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4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BFC08B76-BA23-47CE-A5B7-E620E1E59296}"/>
                      </a:ext>
                    </a:extLst>
                  </p14:cNvPr>
                  <p14:cNvContentPartPr/>
                  <p14:nvPr/>
                </p14:nvContentPartPr>
                <p14:xfrm>
                  <a:off x="4136345" y="3199265"/>
                  <a:ext cx="23040" cy="470160"/>
                </p14:xfrm>
              </p:contentPart>
            </mc:Choice>
            <mc:Fallback xmlns=""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BFC08B76-BA23-47CE-A5B7-E620E1E59296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127345" y="3190625"/>
                    <a:ext cx="40680" cy="48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6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236AFCC5-B7BC-4A5B-84A8-2AF6C6D6FF34}"/>
                      </a:ext>
                    </a:extLst>
                  </p14:cNvPr>
                  <p14:cNvContentPartPr/>
                  <p14:nvPr/>
                </p14:nvContentPartPr>
                <p14:xfrm>
                  <a:off x="3984785" y="3526865"/>
                  <a:ext cx="302760" cy="204120"/>
                </p14:xfrm>
              </p:contentPart>
            </mc:Choice>
            <mc:Fallback xmlns=""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236AFCC5-B7BC-4A5B-84A8-2AF6C6D6FF34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3976145" y="3518225"/>
                    <a:ext cx="32040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8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DDFC2BA1-7039-4BC9-B866-2DECB46DC7D6}"/>
                      </a:ext>
                    </a:extLst>
                  </p14:cNvPr>
                  <p14:cNvContentPartPr/>
                  <p14:nvPr/>
                </p14:nvContentPartPr>
                <p14:xfrm>
                  <a:off x="4389065" y="3283145"/>
                  <a:ext cx="168120" cy="15732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DDFC2BA1-7039-4BC9-B866-2DECB46DC7D6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380065" y="3274145"/>
                    <a:ext cx="18576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0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8731BB08-3687-44DE-9F9E-F089A4EE55C5}"/>
                      </a:ext>
                    </a:extLst>
                  </p14:cNvPr>
                  <p14:cNvContentPartPr/>
                  <p14:nvPr/>
                </p14:nvContentPartPr>
                <p14:xfrm>
                  <a:off x="4639265" y="3326705"/>
                  <a:ext cx="164160" cy="2160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8731BB08-3687-44DE-9F9E-F089A4EE55C5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630625" y="3317705"/>
                    <a:ext cx="18180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2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5B4B6863-DCF4-4011-9D29-8E626B44FA37}"/>
                      </a:ext>
                    </a:extLst>
                  </p14:cNvPr>
                  <p14:cNvContentPartPr/>
                  <p14:nvPr/>
                </p14:nvContentPartPr>
                <p14:xfrm>
                  <a:off x="4759505" y="3273425"/>
                  <a:ext cx="99720" cy="137520"/>
                </p14:xfrm>
              </p:contentPart>
            </mc:Choice>
            <mc:Fallback xmlns=""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5B4B6863-DCF4-4011-9D29-8E626B44FA37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750865" y="3264425"/>
                    <a:ext cx="11736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4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992DE02B-C246-4A70-B296-0BD48D2D1A0E}"/>
                      </a:ext>
                    </a:extLst>
                  </p14:cNvPr>
                  <p14:cNvContentPartPr/>
                  <p14:nvPr/>
                </p14:nvContentPartPr>
                <p14:xfrm>
                  <a:off x="4975505" y="3268025"/>
                  <a:ext cx="82080" cy="12024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992DE02B-C246-4A70-B296-0BD48D2D1A0E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966505" y="3259025"/>
                    <a:ext cx="9972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6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0A46D68B-0F4A-401E-A621-77BBCDB24198}"/>
                      </a:ext>
                    </a:extLst>
                  </p14:cNvPr>
                  <p14:cNvContentPartPr/>
                  <p14:nvPr/>
                </p14:nvContentPartPr>
                <p14:xfrm>
                  <a:off x="5046425" y="3246065"/>
                  <a:ext cx="86760" cy="127440"/>
                </p14:xfrm>
              </p:contentPart>
            </mc:Choice>
            <mc:Fallback xmlns=""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0A46D68B-0F4A-401E-A621-77BBCDB24198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5037425" y="3237425"/>
                    <a:ext cx="10440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8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CA6814BA-328C-4F04-87CC-58C24B0B1603}"/>
                      </a:ext>
                    </a:extLst>
                  </p14:cNvPr>
                  <p14:cNvContentPartPr/>
                  <p14:nvPr/>
                </p14:nvContentPartPr>
                <p14:xfrm>
                  <a:off x="5218865" y="3237065"/>
                  <a:ext cx="135000" cy="133920"/>
                </p14:xfrm>
              </p:contentPart>
            </mc:Choice>
            <mc:Fallback xmlns=""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CA6814BA-328C-4F04-87CC-58C24B0B1603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5209865" y="3228065"/>
                    <a:ext cx="15264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0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86BC4DBB-98B5-406D-B83D-D38123CCF219}"/>
                      </a:ext>
                    </a:extLst>
                  </p14:cNvPr>
                  <p14:cNvContentPartPr/>
                  <p14:nvPr/>
                </p14:nvContentPartPr>
                <p14:xfrm>
                  <a:off x="5243345" y="3252545"/>
                  <a:ext cx="81360" cy="77040"/>
                </p14:xfrm>
              </p:contentPart>
            </mc:Choice>
            <mc:Fallback xmlns=""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86BC4DBB-98B5-406D-B83D-D38123CCF219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5234345" y="3243905"/>
                    <a:ext cx="9900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2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FFEED641-BBC7-42C9-A32B-975D4AAB0873}"/>
                      </a:ext>
                    </a:extLst>
                  </p14:cNvPr>
                  <p14:cNvContentPartPr/>
                  <p14:nvPr/>
                </p14:nvContentPartPr>
                <p14:xfrm>
                  <a:off x="5409305" y="3220145"/>
                  <a:ext cx="119520" cy="158040"/>
                </p14:xfrm>
              </p:contentPart>
            </mc:Choice>
            <mc:Fallback xmlns=""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FFEED641-BBC7-42C9-A32B-975D4AAB0873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400665" y="3211505"/>
                    <a:ext cx="13716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4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71238C06-E836-42C6-B75F-EA8505779657}"/>
                      </a:ext>
                    </a:extLst>
                  </p14:cNvPr>
                  <p14:cNvContentPartPr/>
                  <p14:nvPr/>
                </p14:nvContentPartPr>
                <p14:xfrm>
                  <a:off x="5575625" y="3093785"/>
                  <a:ext cx="117360" cy="309600"/>
                </p14:xfrm>
              </p:contentPart>
            </mc:Choice>
            <mc:Fallback xmlns=""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71238C06-E836-42C6-B75F-EA8505779657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5566985" y="3085145"/>
                    <a:ext cx="135000" cy="32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6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EF468A9C-60C0-4B52-A3BE-D96D6089FA64}"/>
                      </a:ext>
                    </a:extLst>
                  </p14:cNvPr>
                  <p14:cNvContentPartPr/>
                  <p14:nvPr/>
                </p14:nvContentPartPr>
                <p14:xfrm>
                  <a:off x="4292585" y="3211145"/>
                  <a:ext cx="122400" cy="293040"/>
                </p14:xfrm>
              </p:contentPart>
            </mc:Choice>
            <mc:Fallback xmlns=""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EF468A9C-60C0-4B52-A3BE-D96D6089FA6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283945" y="3202145"/>
                    <a:ext cx="140040" cy="310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55466021-4A4B-42AA-9EE7-BB05ADB02C80}"/>
                </a:ext>
              </a:extLst>
            </p:cNvPr>
            <p:cNvGrpSpPr/>
            <p:nvPr/>
          </p:nvGrpSpPr>
          <p:grpSpPr>
            <a:xfrm>
              <a:off x="3555305" y="3815585"/>
              <a:ext cx="1304640" cy="333000"/>
              <a:chOff x="3555305" y="3815585"/>
              <a:chExt cx="1304640" cy="3330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18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A5E0291F-59A1-453F-8791-D276078AB7FC}"/>
                      </a:ext>
                    </a:extLst>
                  </p14:cNvPr>
                  <p14:cNvContentPartPr/>
                  <p14:nvPr/>
                </p14:nvContentPartPr>
                <p14:xfrm>
                  <a:off x="3555305" y="3844385"/>
                  <a:ext cx="83520" cy="300240"/>
                </p14:xfrm>
              </p:contentPart>
            </mc:Choice>
            <mc:Fallback xmlns=""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A5E0291F-59A1-453F-8791-D276078AB7FC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3546665" y="3835745"/>
                    <a:ext cx="10116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0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57BD9E03-C01B-40C5-8F12-D68910F3CF35}"/>
                      </a:ext>
                    </a:extLst>
                  </p14:cNvPr>
                  <p14:cNvContentPartPr/>
                  <p14:nvPr/>
                </p14:nvContentPartPr>
                <p14:xfrm>
                  <a:off x="3688145" y="3949505"/>
                  <a:ext cx="134280" cy="151200"/>
                </p14:xfrm>
              </p:contentPart>
            </mc:Choice>
            <mc:Fallback xmlns=""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57BD9E03-C01B-40C5-8F12-D68910F3CF35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3679505" y="3940865"/>
                    <a:ext cx="15192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2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88649A5D-0A70-4022-A3DB-9DA13041C267}"/>
                      </a:ext>
                    </a:extLst>
                  </p14:cNvPr>
                  <p14:cNvContentPartPr/>
                  <p14:nvPr/>
                </p14:nvContentPartPr>
                <p14:xfrm>
                  <a:off x="3875705" y="4039505"/>
                  <a:ext cx="40320" cy="95760"/>
                </p14:xfrm>
              </p:contentPart>
            </mc:Choice>
            <mc:Fallback xmlns=""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88649A5D-0A70-4022-A3DB-9DA13041C267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867065" y="4030865"/>
                    <a:ext cx="579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4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ED665C7D-EBFB-4B59-A684-F29D24303800}"/>
                      </a:ext>
                    </a:extLst>
                  </p14:cNvPr>
                  <p14:cNvContentPartPr/>
                  <p14:nvPr/>
                </p14:nvContentPartPr>
                <p14:xfrm>
                  <a:off x="3999185" y="3891185"/>
                  <a:ext cx="144720" cy="192240"/>
                </p14:xfrm>
              </p:contentPart>
            </mc:Choice>
            <mc:Fallback xmlns=""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ED665C7D-EBFB-4B59-A684-F29D24303800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990185" y="3882185"/>
                    <a:ext cx="16236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6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C3334547-C15E-44DB-A739-F75AD933DD60}"/>
                      </a:ext>
                    </a:extLst>
                  </p14:cNvPr>
                  <p14:cNvContentPartPr/>
                  <p14:nvPr/>
                </p14:nvContentPartPr>
                <p14:xfrm>
                  <a:off x="4222385" y="4065425"/>
                  <a:ext cx="25200" cy="83160"/>
                </p14:xfrm>
              </p:contentPart>
            </mc:Choice>
            <mc:Fallback xmlns=""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C3334547-C15E-44DB-A739-F75AD933DD60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4213745" y="4056785"/>
                    <a:ext cx="42840" cy="10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8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3AA5C3F2-D2B7-48F0-B3EE-A84F49D98984}"/>
                      </a:ext>
                    </a:extLst>
                  </p14:cNvPr>
                  <p14:cNvContentPartPr/>
                  <p14:nvPr/>
                </p14:nvContentPartPr>
                <p14:xfrm>
                  <a:off x="4330025" y="3860225"/>
                  <a:ext cx="105480" cy="196920"/>
                </p14:xfrm>
              </p:contentPart>
            </mc:Choice>
            <mc:Fallback xmlns=""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3AA5C3F2-D2B7-48F0-B3EE-A84F49D98984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4321385" y="3851585"/>
                    <a:ext cx="12312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0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788DC687-F29A-4860-BE5E-72403091DCE5}"/>
                      </a:ext>
                    </a:extLst>
                  </p14:cNvPr>
                  <p14:cNvContentPartPr/>
                  <p14:nvPr/>
                </p14:nvContentPartPr>
                <p14:xfrm>
                  <a:off x="4463225" y="4027265"/>
                  <a:ext cx="28800" cy="116640"/>
                </p14:xfrm>
              </p:contentPart>
            </mc:Choice>
            <mc:Fallback xmlns=""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788DC687-F29A-4860-BE5E-72403091DCE5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4454225" y="4018265"/>
                    <a:ext cx="4644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2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B6A5B329-EBD7-407A-A316-CF4851B3092E}"/>
                      </a:ext>
                    </a:extLst>
                  </p14:cNvPr>
                  <p14:cNvContentPartPr/>
                  <p14:nvPr/>
                </p14:nvContentPartPr>
                <p14:xfrm>
                  <a:off x="4639265" y="3815585"/>
                  <a:ext cx="100440" cy="235440"/>
                </p14:xfrm>
              </p:contentPart>
            </mc:Choice>
            <mc:Fallback xmlns=""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B6A5B329-EBD7-407A-A316-CF4851B3092E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4630265" y="3806945"/>
                    <a:ext cx="118080" cy="25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4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4F461860-1394-4764-92C5-663223DD695D}"/>
                      </a:ext>
                    </a:extLst>
                  </p14:cNvPr>
                  <p14:cNvContentPartPr/>
                  <p14:nvPr/>
                </p14:nvContentPartPr>
                <p14:xfrm>
                  <a:off x="4809185" y="3998105"/>
                  <a:ext cx="50760" cy="109440"/>
                </p14:xfrm>
              </p:contentPart>
            </mc:Choice>
            <mc:Fallback xmlns=""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4F461860-1394-4764-92C5-663223DD695D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4800185" y="3989105"/>
                    <a:ext cx="68400" cy="127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D5948701-727D-45A3-8864-CFC210998271}"/>
                </a:ext>
              </a:extLst>
            </p:cNvPr>
            <p:cNvGrpSpPr/>
            <p:nvPr/>
          </p:nvGrpSpPr>
          <p:grpSpPr>
            <a:xfrm>
              <a:off x="5061545" y="3674465"/>
              <a:ext cx="440640" cy="438120"/>
              <a:chOff x="5061545" y="3674465"/>
              <a:chExt cx="440640" cy="4381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6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3C298855-B9AA-4864-A535-5C15CC2C7B83}"/>
                      </a:ext>
                    </a:extLst>
                  </p14:cNvPr>
                  <p14:cNvContentPartPr/>
                  <p14:nvPr/>
                </p14:nvContentPartPr>
                <p14:xfrm>
                  <a:off x="5061545" y="3840065"/>
                  <a:ext cx="62640" cy="183960"/>
                </p14:xfrm>
              </p:contentPart>
            </mc:Choice>
            <mc:Fallback xmlns=""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3C298855-B9AA-4864-A535-5C15CC2C7B8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5052905" y="3831425"/>
                    <a:ext cx="8028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8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9EE48D98-C861-4A06-BBD7-0DB59A4DF971}"/>
                      </a:ext>
                    </a:extLst>
                  </p14:cNvPr>
                  <p14:cNvContentPartPr/>
                  <p14:nvPr/>
                </p14:nvContentPartPr>
                <p14:xfrm>
                  <a:off x="5237945" y="3900185"/>
                  <a:ext cx="103320" cy="112680"/>
                </p14:xfrm>
              </p:contentPart>
            </mc:Choice>
            <mc:Fallback xmlns=""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9EE48D98-C861-4A06-BBD7-0DB59A4DF97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5229305" y="3891185"/>
                    <a:ext cx="12096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40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7889264F-3865-4393-8499-A39B8A3843AD}"/>
                      </a:ext>
                    </a:extLst>
                  </p14:cNvPr>
                  <p14:cNvContentPartPr/>
                  <p14:nvPr/>
                </p14:nvContentPartPr>
                <p14:xfrm>
                  <a:off x="5315705" y="3674465"/>
                  <a:ext cx="186480" cy="438120"/>
                </p14:xfrm>
              </p:contentPart>
            </mc:Choice>
            <mc:Fallback xmlns=""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7889264F-3865-4393-8499-A39B8A3843AD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5307065" y="3665465"/>
                    <a:ext cx="204120" cy="455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209DE9DD-80D1-4A79-9633-4D06C1255EE0}"/>
              </a:ext>
            </a:extLst>
          </p:cNvPr>
          <p:cNvGrpSpPr/>
          <p:nvPr/>
        </p:nvGrpSpPr>
        <p:grpSpPr>
          <a:xfrm>
            <a:off x="701585" y="1490705"/>
            <a:ext cx="6419160" cy="805320"/>
            <a:chOff x="701585" y="1490705"/>
            <a:chExt cx="6419160" cy="80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7962453-7B63-47DF-9902-CA3A10A405F7}"/>
                    </a:ext>
                  </a:extLst>
                </p14:cNvPr>
                <p14:cNvContentPartPr/>
                <p14:nvPr/>
              </p14:nvContentPartPr>
              <p14:xfrm>
                <a:off x="716705" y="1889945"/>
                <a:ext cx="15840" cy="382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7962453-7B63-47DF-9902-CA3A10A405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7705" y="1881305"/>
                  <a:ext cx="334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BC6EC08-40F9-4A7F-B69B-E3C95A2B1944}"/>
                    </a:ext>
                  </a:extLst>
                </p14:cNvPr>
                <p14:cNvContentPartPr/>
                <p14:nvPr/>
              </p14:nvContentPartPr>
              <p14:xfrm>
                <a:off x="744785" y="1902185"/>
                <a:ext cx="1449000" cy="330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BC6EC08-40F9-4A7F-B69B-E3C95A2B194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6145" y="1893545"/>
                  <a:ext cx="1466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9BF1DFD-74F5-4FF2-8F8B-85FB1FD2E147}"/>
                    </a:ext>
                  </a:extLst>
                </p14:cNvPr>
                <p14:cNvContentPartPr/>
                <p14:nvPr/>
              </p14:nvContentPartPr>
              <p14:xfrm>
                <a:off x="701585" y="2163905"/>
                <a:ext cx="1499040" cy="132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9BF1DFD-74F5-4FF2-8F8B-85FB1FD2E1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2585" y="2154905"/>
                  <a:ext cx="1516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9256FC0-113E-42D1-A786-AABB62407C77}"/>
                    </a:ext>
                  </a:extLst>
                </p14:cNvPr>
                <p14:cNvContentPartPr/>
                <p14:nvPr/>
              </p14:nvContentPartPr>
              <p14:xfrm>
                <a:off x="2271545" y="2054465"/>
                <a:ext cx="688320" cy="705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9256FC0-113E-42D1-A786-AABB62407C7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62905" y="2045825"/>
                  <a:ext cx="705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3F07737-4A1D-4228-8DD3-307627E18522}"/>
                    </a:ext>
                  </a:extLst>
                </p14:cNvPr>
                <p14:cNvContentPartPr/>
                <p14:nvPr/>
              </p14:nvContentPartPr>
              <p14:xfrm>
                <a:off x="2835665" y="1993625"/>
                <a:ext cx="151920" cy="143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3F07737-4A1D-4228-8DD3-307627E1852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26665" y="1984985"/>
                  <a:ext cx="169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4352D84-2C06-44D9-808D-18D920F88D85}"/>
                    </a:ext>
                  </a:extLst>
                </p14:cNvPr>
                <p14:cNvContentPartPr/>
                <p14:nvPr/>
              </p14:nvContentPartPr>
              <p14:xfrm>
                <a:off x="3122945" y="1909385"/>
                <a:ext cx="8280" cy="288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4352D84-2C06-44D9-808D-18D920F88D8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13945" y="1900385"/>
                  <a:ext cx="25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BB55D7D-F880-4352-817A-D53206CA642F}"/>
                    </a:ext>
                  </a:extLst>
                </p14:cNvPr>
                <p14:cNvContentPartPr/>
                <p14:nvPr/>
              </p14:nvContentPartPr>
              <p14:xfrm>
                <a:off x="3135905" y="1771145"/>
                <a:ext cx="1503360" cy="2966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BB55D7D-F880-4352-817A-D53206CA642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27265" y="1762505"/>
                  <a:ext cx="1521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68BEA9B-59B6-4EDC-98EC-E002BB478042}"/>
                    </a:ext>
                  </a:extLst>
                </p14:cNvPr>
                <p14:cNvContentPartPr/>
                <p14:nvPr/>
              </p14:nvContentPartPr>
              <p14:xfrm>
                <a:off x="3135905" y="2070305"/>
                <a:ext cx="1478880" cy="1414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68BEA9B-59B6-4EDC-98EC-E002BB47804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27265" y="2061665"/>
                  <a:ext cx="1496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17D2BB64-F1F7-469A-B40D-B46224C2EB7C}"/>
                    </a:ext>
                  </a:extLst>
                </p14:cNvPr>
                <p14:cNvContentPartPr/>
                <p14:nvPr/>
              </p14:nvContentPartPr>
              <p14:xfrm>
                <a:off x="4690745" y="1833065"/>
                <a:ext cx="780480" cy="964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17D2BB64-F1F7-469A-B40D-B46224C2EB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682105" y="1824065"/>
                  <a:ext cx="798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5E7543B-3C66-4115-8404-6D96A90DA15D}"/>
                    </a:ext>
                  </a:extLst>
                </p14:cNvPr>
                <p14:cNvContentPartPr/>
                <p14:nvPr/>
              </p14:nvContentPartPr>
              <p14:xfrm>
                <a:off x="5377265" y="1797065"/>
                <a:ext cx="127440" cy="14004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5E7543B-3C66-4115-8404-6D96A90DA15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68265" y="1788425"/>
                  <a:ext cx="145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E943EABB-E4F5-4A0C-BE68-1CBF959B3B48}"/>
                    </a:ext>
                  </a:extLst>
                </p14:cNvPr>
                <p14:cNvContentPartPr/>
                <p14:nvPr/>
              </p14:nvContentPartPr>
              <p14:xfrm>
                <a:off x="5695505" y="1704905"/>
                <a:ext cx="64800" cy="3081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943EABB-E4F5-4A0C-BE68-1CBF959B3B4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686505" y="1696265"/>
                  <a:ext cx="824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FE90AA4-FC14-4207-B530-B147EB0E15B5}"/>
                    </a:ext>
                  </a:extLst>
                </p14:cNvPr>
                <p14:cNvContentPartPr/>
                <p14:nvPr/>
              </p14:nvContentPartPr>
              <p14:xfrm>
                <a:off x="5691185" y="1490705"/>
                <a:ext cx="1429560" cy="5554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FE90AA4-FC14-4207-B530-B147EB0E15B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82185" y="1481705"/>
                  <a:ext cx="1447200" cy="57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6223043F-638D-427D-8DB5-8AB8FA23C1C4}"/>
              </a:ext>
            </a:extLst>
          </p:cNvPr>
          <p:cNvGrpSpPr/>
          <p:nvPr/>
        </p:nvGrpSpPr>
        <p:grpSpPr>
          <a:xfrm>
            <a:off x="5759225" y="1075985"/>
            <a:ext cx="1747440" cy="496080"/>
            <a:chOff x="5759225" y="1075985"/>
            <a:chExt cx="174744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139E4AD-5D71-4756-A264-D3A52D86B897}"/>
                    </a:ext>
                  </a:extLst>
                </p14:cNvPr>
                <p14:cNvContentPartPr/>
                <p14:nvPr/>
              </p14:nvContentPartPr>
              <p14:xfrm>
                <a:off x="5759225" y="1301345"/>
                <a:ext cx="223560" cy="2152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139E4AD-5D71-4756-A264-D3A52D86B89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50585" y="1292345"/>
                  <a:ext cx="241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B37DFCF-9FDE-472E-9506-B045802A117D}"/>
                    </a:ext>
                  </a:extLst>
                </p14:cNvPr>
                <p14:cNvContentPartPr/>
                <p14:nvPr/>
              </p14:nvContentPartPr>
              <p14:xfrm>
                <a:off x="6035705" y="1372625"/>
                <a:ext cx="97560" cy="99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B37DFCF-9FDE-472E-9506-B045802A117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27065" y="1363625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FE94B3FB-455F-4DB1-ADD9-48CE23B6A4DD}"/>
                    </a:ext>
                  </a:extLst>
                </p14:cNvPr>
                <p14:cNvContentPartPr/>
                <p14:nvPr/>
              </p14:nvContentPartPr>
              <p14:xfrm>
                <a:off x="6166385" y="1347065"/>
                <a:ext cx="16200" cy="1166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FE94B3FB-455F-4DB1-ADD9-48CE23B6A4D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57385" y="1338425"/>
                  <a:ext cx="33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E6D9938-933A-4701-851C-029D055D7821}"/>
                    </a:ext>
                  </a:extLst>
                </p14:cNvPr>
                <p14:cNvContentPartPr/>
                <p14:nvPr/>
              </p14:nvContentPartPr>
              <p14:xfrm>
                <a:off x="6130385" y="1299545"/>
                <a:ext cx="10440" cy="248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E6D9938-933A-4701-851C-029D055D782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21745" y="1290545"/>
                  <a:ext cx="28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7B678D1-48F9-4195-810F-F95AFD597332}"/>
                    </a:ext>
                  </a:extLst>
                </p14:cNvPr>
                <p14:cNvContentPartPr/>
                <p14:nvPr/>
              </p14:nvContentPartPr>
              <p14:xfrm>
                <a:off x="6219665" y="1218905"/>
                <a:ext cx="95400" cy="2505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7B678D1-48F9-4195-810F-F95AFD59733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11025" y="1209905"/>
                  <a:ext cx="113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CE54F72E-B589-475A-8B84-58A773EC7D63}"/>
                    </a:ext>
                  </a:extLst>
                </p14:cNvPr>
                <p14:cNvContentPartPr/>
                <p14:nvPr/>
              </p14:nvContentPartPr>
              <p14:xfrm>
                <a:off x="6330185" y="1309625"/>
                <a:ext cx="128160" cy="1519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CE54F72E-B589-475A-8B84-58A773EC7D6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21545" y="1300625"/>
                  <a:ext cx="145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01EA0641-6DC0-4BFC-842F-1A143B4E1B69}"/>
                    </a:ext>
                  </a:extLst>
                </p14:cNvPr>
                <p14:cNvContentPartPr/>
                <p14:nvPr/>
              </p14:nvContentPartPr>
              <p14:xfrm>
                <a:off x="6600545" y="1193705"/>
                <a:ext cx="146880" cy="2181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01EA0641-6DC0-4BFC-842F-1A143B4E1B6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91545" y="1185065"/>
                  <a:ext cx="164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91FDE79-CB83-4989-B7BF-3E9F3EEB3F19}"/>
                    </a:ext>
                  </a:extLst>
                </p14:cNvPr>
                <p14:cNvContentPartPr/>
                <p14:nvPr/>
              </p14:nvContentPartPr>
              <p14:xfrm>
                <a:off x="6787745" y="1126385"/>
                <a:ext cx="225360" cy="2502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91FDE79-CB83-4989-B7BF-3E9F3EEB3F1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79105" y="1117745"/>
                  <a:ext cx="243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6174D489-0AFB-47A0-8277-9F09C61AEFB3}"/>
                    </a:ext>
                  </a:extLst>
                </p14:cNvPr>
                <p14:cNvContentPartPr/>
                <p14:nvPr/>
              </p14:nvContentPartPr>
              <p14:xfrm>
                <a:off x="6946865" y="1257785"/>
                <a:ext cx="81720" cy="205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6174D489-0AFB-47A0-8277-9F09C61AEFB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37865" y="1248785"/>
                  <a:ext cx="99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C65190D6-6830-498D-BCD3-F49040814138}"/>
                    </a:ext>
                  </a:extLst>
                </p14:cNvPr>
                <p14:cNvContentPartPr/>
                <p14:nvPr/>
              </p14:nvContentPartPr>
              <p14:xfrm>
                <a:off x="7033265" y="1151225"/>
                <a:ext cx="137520" cy="4208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C65190D6-6830-498D-BCD3-F4904081413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24265" y="1142585"/>
                  <a:ext cx="1551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F57D3DF-D921-49ED-BE83-D9E150A7A5DA}"/>
                    </a:ext>
                  </a:extLst>
                </p14:cNvPr>
                <p14:cNvContentPartPr/>
                <p14:nvPr/>
              </p14:nvContentPartPr>
              <p14:xfrm>
                <a:off x="7186625" y="1075985"/>
                <a:ext cx="268920" cy="2584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F57D3DF-D921-49ED-BE83-D9E150A7A5D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77985" y="1066985"/>
                  <a:ext cx="286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3AA0C017-78B9-44B6-B1B5-2AD25147FE3E}"/>
                    </a:ext>
                  </a:extLst>
                </p14:cNvPr>
                <p14:cNvContentPartPr/>
                <p14:nvPr/>
              </p14:nvContentPartPr>
              <p14:xfrm>
                <a:off x="7439345" y="1194425"/>
                <a:ext cx="67320" cy="219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3AA0C017-78B9-44B6-B1B5-2AD25147FE3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30705" y="1185425"/>
                  <a:ext cx="849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2978AEC-2512-4FBD-8A33-F90FFD427DF1}"/>
              </a:ext>
            </a:extLst>
          </p:cNvPr>
          <p:cNvGrpSpPr/>
          <p:nvPr/>
        </p:nvGrpSpPr>
        <p:grpSpPr>
          <a:xfrm>
            <a:off x="6120305" y="2104865"/>
            <a:ext cx="1429200" cy="2682720"/>
            <a:chOff x="6120305" y="2104865"/>
            <a:chExt cx="1429200" cy="2682720"/>
          </a:xfrm>
        </p:grpSpPr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6B5CAD46-817A-4987-AD16-D990668F79CD}"/>
                </a:ext>
              </a:extLst>
            </p:cNvPr>
            <p:cNvGrpSpPr/>
            <p:nvPr/>
          </p:nvGrpSpPr>
          <p:grpSpPr>
            <a:xfrm>
              <a:off x="6120305" y="2104865"/>
              <a:ext cx="1388880" cy="1123560"/>
              <a:chOff x="6120305" y="2104865"/>
              <a:chExt cx="1388880" cy="11235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90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F2E91F88-66E0-48DA-B9EF-3001FAA2140A}"/>
                      </a:ext>
                    </a:extLst>
                  </p14:cNvPr>
                  <p14:cNvContentPartPr/>
                  <p14:nvPr/>
                </p14:nvContentPartPr>
                <p14:xfrm>
                  <a:off x="6652025" y="2104865"/>
                  <a:ext cx="12960" cy="477360"/>
                </p14:xfrm>
              </p:contentPart>
            </mc:Choice>
            <mc:Fallback xmlns=""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F2E91F88-66E0-48DA-B9EF-3001FAA2140A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6643385" y="2095865"/>
                    <a:ext cx="30600" cy="49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92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14E59E25-200A-42B0-A9F4-A9815C7716B8}"/>
                      </a:ext>
                    </a:extLst>
                  </p14:cNvPr>
                  <p14:cNvContentPartPr/>
                  <p14:nvPr/>
                </p14:nvContentPartPr>
                <p14:xfrm>
                  <a:off x="6516665" y="2420585"/>
                  <a:ext cx="245520" cy="159480"/>
                </p14:xfrm>
              </p:contentPart>
            </mc:Choice>
            <mc:Fallback xmlns=""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14E59E25-200A-42B0-A9F4-A9815C7716B8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6508025" y="2411945"/>
                    <a:ext cx="26316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94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2E3A29AF-D9B3-43A3-8950-5FFD281A26F4}"/>
                      </a:ext>
                    </a:extLst>
                  </p14:cNvPr>
                  <p14:cNvContentPartPr/>
                  <p14:nvPr/>
                </p14:nvContentPartPr>
                <p14:xfrm>
                  <a:off x="6120305" y="2693465"/>
                  <a:ext cx="20880" cy="219240"/>
                </p14:xfrm>
              </p:contentPart>
            </mc:Choice>
            <mc:Fallback xmlns=""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2E3A29AF-D9B3-43A3-8950-5FFD281A26F4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6111305" y="2684465"/>
                    <a:ext cx="3852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96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251D5116-AA98-4623-B824-34719229BF86}"/>
                      </a:ext>
                    </a:extLst>
                  </p14:cNvPr>
                  <p14:cNvContentPartPr/>
                  <p14:nvPr/>
                </p14:nvContentPartPr>
                <p14:xfrm>
                  <a:off x="6140825" y="2707145"/>
                  <a:ext cx="128520" cy="202320"/>
                </p14:xfrm>
              </p:contentPart>
            </mc:Choice>
            <mc:Fallback xmlns=""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251D5116-AA98-4623-B824-34719229BF86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6131825" y="2698145"/>
                    <a:ext cx="14616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98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9D0CAF81-10B9-4DDA-8B99-E7161D347BDA}"/>
                      </a:ext>
                    </a:extLst>
                  </p14:cNvPr>
                  <p14:cNvContentPartPr/>
                  <p14:nvPr/>
                </p14:nvContentPartPr>
                <p14:xfrm>
                  <a:off x="6311465" y="2708225"/>
                  <a:ext cx="169560" cy="198000"/>
                </p14:xfrm>
              </p:contentPart>
            </mc:Choice>
            <mc:Fallback xmlns=""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9D0CAF81-10B9-4DDA-8B99-E7161D347BDA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6302825" y="2699225"/>
                    <a:ext cx="18720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00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B1D972D9-A7DA-4327-B148-D8A6804F9A8D}"/>
                      </a:ext>
                    </a:extLst>
                  </p14:cNvPr>
                  <p14:cNvContentPartPr/>
                  <p14:nvPr/>
                </p14:nvContentPartPr>
                <p14:xfrm>
                  <a:off x="6582545" y="2671505"/>
                  <a:ext cx="103320" cy="400320"/>
                </p14:xfrm>
              </p:contentPart>
            </mc:Choice>
            <mc:Fallback xmlns=""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B1D972D9-A7DA-4327-B148-D8A6804F9A8D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6573545" y="2662865"/>
                    <a:ext cx="120960" cy="41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02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2E086913-66F5-461B-91E7-07CA93E1662E}"/>
                      </a:ext>
                    </a:extLst>
                  </p14:cNvPr>
                  <p14:cNvContentPartPr/>
                  <p14:nvPr/>
                </p14:nvContentPartPr>
                <p14:xfrm>
                  <a:off x="6558065" y="2838185"/>
                  <a:ext cx="59760" cy="23760"/>
                </p14:xfrm>
              </p:contentPart>
            </mc:Choice>
            <mc:Fallback xmlns=""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2E086913-66F5-461B-91E7-07CA93E1662E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6549425" y="2829185"/>
                    <a:ext cx="7740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04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6FA00C89-23FD-403C-A487-FDE818680EEE}"/>
                      </a:ext>
                    </a:extLst>
                  </p14:cNvPr>
                  <p14:cNvContentPartPr/>
                  <p14:nvPr/>
                </p14:nvContentPartPr>
                <p14:xfrm>
                  <a:off x="6693065" y="2740625"/>
                  <a:ext cx="120600" cy="150120"/>
                </p14:xfrm>
              </p:contentPart>
            </mc:Choice>
            <mc:Fallback xmlns=""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6FA00C89-23FD-403C-A487-FDE818680EEE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6684425" y="2731985"/>
                    <a:ext cx="1382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06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BDB2BAA9-97AB-43FB-B636-E0F8A14C1A25}"/>
                      </a:ext>
                    </a:extLst>
                  </p14:cNvPr>
                  <p14:cNvContentPartPr/>
                  <p14:nvPr/>
                </p14:nvContentPartPr>
                <p14:xfrm>
                  <a:off x="6877025" y="2847185"/>
                  <a:ext cx="51840" cy="98280"/>
                </p14:xfrm>
              </p:contentPart>
            </mc:Choice>
            <mc:Fallback xmlns=""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BDB2BAA9-97AB-43FB-B636-E0F8A14C1A25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6868385" y="2838185"/>
                    <a:ext cx="6948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08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50A24343-BBA0-4B38-AC88-5C867D6A5B25}"/>
                      </a:ext>
                    </a:extLst>
                  </p14:cNvPr>
                  <p14:cNvContentPartPr/>
                  <p14:nvPr/>
                </p14:nvContentPartPr>
                <p14:xfrm>
                  <a:off x="7002665" y="2723345"/>
                  <a:ext cx="172080" cy="505080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50A24343-BBA0-4B38-AC88-5C867D6A5B25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6993665" y="2714705"/>
                    <a:ext cx="189720" cy="52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10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0F633A9F-45A2-4655-97DC-E43C70D8D4EC}"/>
                      </a:ext>
                    </a:extLst>
                  </p14:cNvPr>
                  <p14:cNvContentPartPr/>
                  <p14:nvPr/>
                </p14:nvContentPartPr>
                <p14:xfrm>
                  <a:off x="7255385" y="2632625"/>
                  <a:ext cx="144000" cy="329400"/>
                </p14:xfrm>
              </p:contentPart>
            </mc:Choice>
            <mc:Fallback xmlns=""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0F633A9F-45A2-4655-97DC-E43C70D8D4EC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7246745" y="2623985"/>
                    <a:ext cx="161640" cy="34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12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C3C0AAF2-4DB3-4FBB-8804-CC9977736D1A}"/>
                      </a:ext>
                    </a:extLst>
                  </p14:cNvPr>
                  <p14:cNvContentPartPr/>
                  <p14:nvPr/>
                </p14:nvContentPartPr>
                <p14:xfrm>
                  <a:off x="7266185" y="2784545"/>
                  <a:ext cx="78840" cy="41400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C3C0AAF2-4DB3-4FBB-8804-CC9977736D1A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7257185" y="2775545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14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0CF12D18-020D-462B-8785-96A9C253521B}"/>
                      </a:ext>
                    </a:extLst>
                  </p14:cNvPr>
                  <p14:cNvContentPartPr/>
                  <p14:nvPr/>
                </p14:nvContentPartPr>
                <p14:xfrm>
                  <a:off x="7354385" y="2721905"/>
                  <a:ext cx="154800" cy="135720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0CF12D18-020D-462B-8785-96A9C253521B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7345745" y="2713265"/>
                    <a:ext cx="172440" cy="153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8B4248B-9E0D-4F18-A4EC-70C91F5BFC10}"/>
                </a:ext>
              </a:extLst>
            </p:cNvPr>
            <p:cNvGrpSpPr/>
            <p:nvPr/>
          </p:nvGrpSpPr>
          <p:grpSpPr>
            <a:xfrm>
              <a:off x="6181505" y="3237425"/>
              <a:ext cx="1368000" cy="733320"/>
              <a:chOff x="6181505" y="3237425"/>
              <a:chExt cx="1368000" cy="7333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16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B81CD8AD-3B44-4E89-80DE-A2B1127847AF}"/>
                      </a:ext>
                    </a:extLst>
                  </p14:cNvPr>
                  <p14:cNvContentPartPr/>
                  <p14:nvPr/>
                </p14:nvContentPartPr>
                <p14:xfrm>
                  <a:off x="6181505" y="3257225"/>
                  <a:ext cx="129600" cy="221040"/>
                </p14:xfrm>
              </p:contentPart>
            </mc:Choice>
            <mc:Fallback xmlns=""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B81CD8AD-3B44-4E89-80DE-A2B1127847AF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6172865" y="3248225"/>
                    <a:ext cx="14724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18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8115FAD2-01ED-4774-AAF3-FF7F78C76A7F}"/>
                      </a:ext>
                    </a:extLst>
                  </p14:cNvPr>
                  <p14:cNvContentPartPr/>
                  <p14:nvPr/>
                </p14:nvContentPartPr>
                <p14:xfrm>
                  <a:off x="6268265" y="3338945"/>
                  <a:ext cx="38520" cy="135360"/>
                </p14:xfrm>
              </p:contentPart>
            </mc:Choice>
            <mc:Fallback xmlns=""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8115FAD2-01ED-4774-AAF3-FF7F78C76A7F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6259625" y="3330305"/>
                    <a:ext cx="5616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20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A2A9FD42-E715-4191-9750-371D47D59406}"/>
                      </a:ext>
                    </a:extLst>
                  </p14:cNvPr>
                  <p14:cNvContentPartPr/>
                  <p14:nvPr/>
                </p14:nvContentPartPr>
                <p14:xfrm>
                  <a:off x="6355025" y="3362705"/>
                  <a:ext cx="113760" cy="105840"/>
                </p14:xfrm>
              </p:contentPart>
            </mc:Choice>
            <mc:Fallback xmlns=""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A2A9FD42-E715-4191-9750-371D47D59406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6346025" y="3353705"/>
                    <a:ext cx="13140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22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E5F08F6C-E14D-4D75-AF5D-C9D3982D8776}"/>
                      </a:ext>
                    </a:extLst>
                  </p14:cNvPr>
                  <p14:cNvContentPartPr/>
                  <p14:nvPr/>
                </p14:nvContentPartPr>
                <p14:xfrm>
                  <a:off x="6330905" y="3293225"/>
                  <a:ext cx="272520" cy="677520"/>
                </p14:xfrm>
              </p:contentPart>
            </mc:Choice>
            <mc:Fallback xmlns=""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E5F08F6C-E14D-4D75-AF5D-C9D3982D8776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6322265" y="3284225"/>
                    <a:ext cx="290160" cy="69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24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0186D133-9B67-49C4-9EE3-3D4EBC69F2A9}"/>
                      </a:ext>
                    </a:extLst>
                  </p14:cNvPr>
                  <p14:cNvContentPartPr/>
                  <p14:nvPr/>
                </p14:nvContentPartPr>
                <p14:xfrm>
                  <a:off x="6609185" y="3314825"/>
                  <a:ext cx="107280" cy="149760"/>
                </p14:xfrm>
              </p:contentPart>
            </mc:Choice>
            <mc:Fallback xmlns=""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0186D133-9B67-49C4-9EE3-3D4EBC69F2A9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6600185" y="3305825"/>
                    <a:ext cx="12492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26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BB85DCE8-747A-49A8-99F7-DA5C41A8570C}"/>
                      </a:ext>
                    </a:extLst>
                  </p14:cNvPr>
                  <p14:cNvContentPartPr/>
                  <p14:nvPr/>
                </p14:nvContentPartPr>
                <p14:xfrm>
                  <a:off x="6682985" y="3368105"/>
                  <a:ext cx="65880" cy="92880"/>
                </p14:xfrm>
              </p:contentPart>
            </mc:Choice>
            <mc:Fallback xmlns=""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BB85DCE8-747A-49A8-99F7-DA5C41A8570C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6674345" y="3359465"/>
                    <a:ext cx="8352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28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021BEF1C-13EE-41C0-9931-F7B52DDA936B}"/>
                      </a:ext>
                    </a:extLst>
                  </p14:cNvPr>
                  <p14:cNvContentPartPr/>
                  <p14:nvPr/>
                </p14:nvContentPartPr>
                <p14:xfrm>
                  <a:off x="6754985" y="3342545"/>
                  <a:ext cx="101520" cy="120600"/>
                </p14:xfrm>
              </p:contentPart>
            </mc:Choice>
            <mc:Fallback xmlns=""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021BEF1C-13EE-41C0-9931-F7B52DDA936B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6745985" y="3333545"/>
                    <a:ext cx="11916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30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6D08ABE4-DD66-4C69-B97C-0AF26DF2B074}"/>
                      </a:ext>
                    </a:extLst>
                  </p14:cNvPr>
                  <p14:cNvContentPartPr/>
                  <p14:nvPr/>
                </p14:nvContentPartPr>
                <p14:xfrm>
                  <a:off x="7020305" y="3237425"/>
                  <a:ext cx="19080" cy="191520"/>
                </p14:xfrm>
              </p:contentPart>
            </mc:Choice>
            <mc:Fallback xmlns=""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6D08ABE4-DD66-4C69-B97C-0AF26DF2B074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7011665" y="3228785"/>
                    <a:ext cx="3672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32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489794F5-A696-4157-9AA2-1F5353E61F7A}"/>
                      </a:ext>
                    </a:extLst>
                  </p14:cNvPr>
                  <p14:cNvContentPartPr/>
                  <p14:nvPr/>
                </p14:nvContentPartPr>
                <p14:xfrm>
                  <a:off x="6984665" y="3317705"/>
                  <a:ext cx="198720" cy="113400"/>
                </p14:xfrm>
              </p:contentPart>
            </mc:Choice>
            <mc:Fallback xmlns=""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489794F5-A696-4157-9AA2-1F5353E61F7A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6976025" y="3308705"/>
                    <a:ext cx="21636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34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C5871E8D-9B01-497A-AA65-76B182DCA619}"/>
                      </a:ext>
                    </a:extLst>
                  </p14:cNvPr>
                  <p14:cNvContentPartPr/>
                  <p14:nvPr/>
                </p14:nvContentPartPr>
                <p14:xfrm>
                  <a:off x="7191665" y="3304385"/>
                  <a:ext cx="30960" cy="450000"/>
                </p14:xfrm>
              </p:contentPart>
            </mc:Choice>
            <mc:Fallback xmlns=""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C5871E8D-9B01-497A-AA65-76B182DCA619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7183025" y="3295745"/>
                    <a:ext cx="48600" cy="46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36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974538AC-07EA-4359-B5A9-3A5BC69499E9}"/>
                      </a:ext>
                    </a:extLst>
                  </p14:cNvPr>
                  <p14:cNvContentPartPr/>
                  <p14:nvPr/>
                </p14:nvContentPartPr>
                <p14:xfrm>
                  <a:off x="7191665" y="3304745"/>
                  <a:ext cx="96840" cy="106560"/>
                </p14:xfrm>
              </p:contentPart>
            </mc:Choice>
            <mc:Fallback xmlns=""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974538AC-07EA-4359-B5A9-3A5BC69499E9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7182665" y="3295745"/>
                    <a:ext cx="11448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38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B30CB42A-69DE-4620-8A5F-43A72A99C3C1}"/>
                      </a:ext>
                    </a:extLst>
                  </p14:cNvPr>
                  <p14:cNvContentPartPr/>
                  <p14:nvPr/>
                </p14:nvContentPartPr>
                <p14:xfrm>
                  <a:off x="7350425" y="3291065"/>
                  <a:ext cx="36720" cy="126720"/>
                </p14:xfrm>
              </p:contentPart>
            </mc:Choice>
            <mc:Fallback xmlns=""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B30CB42A-69DE-4620-8A5F-43A72A99C3C1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7341425" y="3282065"/>
                    <a:ext cx="5436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40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808D10F5-0896-42F3-AA4F-9029D57F43F7}"/>
                      </a:ext>
                    </a:extLst>
                  </p14:cNvPr>
                  <p14:cNvContentPartPr/>
                  <p14:nvPr/>
                </p14:nvContentPartPr>
                <p14:xfrm>
                  <a:off x="7336385" y="3249305"/>
                  <a:ext cx="11880" cy="32400"/>
                </p14:xfrm>
              </p:contentPart>
            </mc:Choice>
            <mc:Fallback xmlns=""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808D10F5-0896-42F3-AA4F-9029D57F43F7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7327385" y="3240665"/>
                    <a:ext cx="2952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42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B3BA68A8-0A0A-4C0D-807B-B21902C19B80}"/>
                      </a:ext>
                    </a:extLst>
                  </p14:cNvPr>
                  <p14:cNvContentPartPr/>
                  <p14:nvPr/>
                </p14:nvContentPartPr>
                <p14:xfrm>
                  <a:off x="7464905" y="3273425"/>
                  <a:ext cx="84600" cy="129960"/>
                </p14:xfrm>
              </p:contentPart>
            </mc:Choice>
            <mc:Fallback xmlns=""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B3BA68A8-0A0A-4C0D-807B-B21902C19B80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7455905" y="3264425"/>
                    <a:ext cx="10224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4D00186D-47CC-41C7-A9A4-09F42277C41F}"/>
                </a:ext>
              </a:extLst>
            </p:cNvPr>
            <p:cNvGrpSpPr/>
            <p:nvPr/>
          </p:nvGrpSpPr>
          <p:grpSpPr>
            <a:xfrm>
              <a:off x="6263225" y="3920705"/>
              <a:ext cx="1270440" cy="271080"/>
              <a:chOff x="6263225" y="3920705"/>
              <a:chExt cx="1270440" cy="27108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44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F957AAF6-B927-42A7-9BD1-2B1EC9DA2345}"/>
                      </a:ext>
                    </a:extLst>
                  </p14:cNvPr>
                  <p14:cNvContentPartPr/>
                  <p14:nvPr/>
                </p14:nvContentPartPr>
                <p14:xfrm>
                  <a:off x="6289145" y="4008545"/>
                  <a:ext cx="13320" cy="183240"/>
                </p14:xfrm>
              </p:contentPart>
            </mc:Choice>
            <mc:Fallback xmlns=""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F957AAF6-B927-42A7-9BD1-2B1EC9DA2345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6280145" y="3999545"/>
                    <a:ext cx="3096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46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DDA12874-9176-4F89-A5E3-04592E20D4E1}"/>
                      </a:ext>
                    </a:extLst>
                  </p14:cNvPr>
                  <p14:cNvContentPartPr/>
                  <p14:nvPr/>
                </p14:nvContentPartPr>
                <p14:xfrm>
                  <a:off x="6263225" y="3974345"/>
                  <a:ext cx="197640" cy="212760"/>
                </p14:xfrm>
              </p:contentPart>
            </mc:Choice>
            <mc:Fallback xmlns=""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DDA12874-9176-4F89-A5E3-04592E20D4E1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6254585" y="3965705"/>
                    <a:ext cx="21528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48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67E56BD8-6983-4E32-97F0-D6F869137121}"/>
                      </a:ext>
                    </a:extLst>
                  </p14:cNvPr>
                  <p14:cNvContentPartPr/>
                  <p14:nvPr/>
                </p14:nvContentPartPr>
                <p14:xfrm>
                  <a:off x="6570665" y="4023665"/>
                  <a:ext cx="124920" cy="120960"/>
                </p14:xfrm>
              </p:contentPart>
            </mc:Choice>
            <mc:Fallback xmlns=""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67E56BD8-6983-4E32-97F0-D6F869137121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6561665" y="4014665"/>
                    <a:ext cx="1425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50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316A3494-423C-4D52-942C-6A5D04AA4DE0}"/>
                      </a:ext>
                    </a:extLst>
                  </p14:cNvPr>
                  <p14:cNvContentPartPr/>
                  <p14:nvPr/>
                </p14:nvContentPartPr>
                <p14:xfrm>
                  <a:off x="6734105" y="3933665"/>
                  <a:ext cx="36360" cy="167760"/>
                </p14:xfrm>
              </p:contentPart>
            </mc:Choice>
            <mc:Fallback xmlns="">
              <p:pic>
                <p:nvPicPr>
                  <p:cNvPr id="496" name="Ink 495">
                    <a:extLst>
                      <a:ext uri="{FF2B5EF4-FFF2-40B4-BE49-F238E27FC236}">
                        <a16:creationId xmlns:a16="http://schemas.microsoft.com/office/drawing/2014/main" id="{316A3494-423C-4D52-942C-6A5D04AA4DE0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6725105" y="3924665"/>
                    <a:ext cx="5400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52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4A8223A0-C55B-42E9-B613-B00D9D5C8D93}"/>
                      </a:ext>
                    </a:extLst>
                  </p14:cNvPr>
                  <p14:cNvContentPartPr/>
                  <p14:nvPr/>
                </p14:nvContentPartPr>
                <p14:xfrm>
                  <a:off x="6749225" y="3996665"/>
                  <a:ext cx="189360" cy="103680"/>
                </p14:xfrm>
              </p:contentPart>
            </mc:Choice>
            <mc:Fallback xmlns=""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4A8223A0-C55B-42E9-B613-B00D9D5C8D93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6740585" y="3987665"/>
                    <a:ext cx="20700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54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C2CAE591-2B2E-402C-B949-0CEE0FE157C9}"/>
                      </a:ext>
                    </a:extLst>
                  </p14:cNvPr>
                  <p14:cNvContentPartPr/>
                  <p14:nvPr/>
                </p14:nvContentPartPr>
                <p14:xfrm>
                  <a:off x="6971705" y="3920705"/>
                  <a:ext cx="99720" cy="181080"/>
                </p14:xfrm>
              </p:contentPart>
            </mc:Choice>
            <mc:Fallback xmlns=""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C2CAE591-2B2E-402C-B949-0CEE0FE157C9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6963065" y="3912065"/>
                    <a:ext cx="11736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56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C8F7089A-A8D8-497F-BF6D-072AAA0009E3}"/>
                      </a:ext>
                    </a:extLst>
                  </p14:cNvPr>
                  <p14:cNvContentPartPr/>
                  <p14:nvPr/>
                </p14:nvContentPartPr>
                <p14:xfrm>
                  <a:off x="7117505" y="3941945"/>
                  <a:ext cx="161640" cy="123120"/>
                </p14:xfrm>
              </p:contentPart>
            </mc:Choice>
            <mc:Fallback xmlns=""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C8F7089A-A8D8-497F-BF6D-072AAA0009E3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7108505" y="3933305"/>
                    <a:ext cx="17928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58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F7D244E9-0CF2-4DAF-A5AE-AD2CB3CB6FF9}"/>
                      </a:ext>
                    </a:extLst>
                  </p14:cNvPr>
                  <p14:cNvContentPartPr/>
                  <p14:nvPr/>
                </p14:nvContentPartPr>
                <p14:xfrm>
                  <a:off x="7256465" y="3921785"/>
                  <a:ext cx="129960" cy="159840"/>
                </p14:xfrm>
              </p:contentPart>
            </mc:Choice>
            <mc:Fallback xmlns=""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F7D244E9-0CF2-4DAF-A5AE-AD2CB3CB6FF9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7247825" y="3912785"/>
                    <a:ext cx="14760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60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D549C51F-025B-4B4E-B6A7-F7F159DDF3EB}"/>
                      </a:ext>
                    </a:extLst>
                  </p14:cNvPr>
                  <p14:cNvContentPartPr/>
                  <p14:nvPr/>
                </p14:nvContentPartPr>
                <p14:xfrm>
                  <a:off x="7435745" y="3926465"/>
                  <a:ext cx="97920" cy="122400"/>
                </p14:xfrm>
              </p:contentPart>
            </mc:Choice>
            <mc:Fallback xmlns=""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D549C51F-025B-4B4E-B6A7-F7F159DDF3EB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7426745" y="3917465"/>
                    <a:ext cx="115560" cy="140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E8ED421C-9667-4BB9-B365-B4E11AC42CED}"/>
                </a:ext>
              </a:extLst>
            </p:cNvPr>
            <p:cNvGrpSpPr/>
            <p:nvPr/>
          </p:nvGrpSpPr>
          <p:grpSpPr>
            <a:xfrm>
              <a:off x="6275825" y="4346585"/>
              <a:ext cx="669600" cy="441000"/>
              <a:chOff x="6275825" y="4346585"/>
              <a:chExt cx="669600" cy="4410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62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0806458E-367F-4A5F-B10E-C5E6A2477262}"/>
                      </a:ext>
                    </a:extLst>
                  </p14:cNvPr>
                  <p14:cNvContentPartPr/>
                  <p14:nvPr/>
                </p14:nvContentPartPr>
                <p14:xfrm>
                  <a:off x="6340985" y="4346585"/>
                  <a:ext cx="604440" cy="101880"/>
                </p14:xfrm>
              </p:contentPart>
            </mc:Choice>
            <mc:Fallback xmlns=""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0806458E-367F-4A5F-B10E-C5E6A2477262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6332345" y="4337945"/>
                    <a:ext cx="62208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64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9360ACF9-863B-4A08-9D11-1BCD3B4D9758}"/>
                      </a:ext>
                    </a:extLst>
                  </p14:cNvPr>
                  <p14:cNvContentPartPr/>
                  <p14:nvPr/>
                </p14:nvContentPartPr>
                <p14:xfrm>
                  <a:off x="6333425" y="4513265"/>
                  <a:ext cx="476280" cy="108000"/>
                </p14:xfrm>
              </p:contentPart>
            </mc:Choice>
            <mc:Fallback xmlns=""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9360ACF9-863B-4A08-9D11-1BCD3B4D9758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6324425" y="4504625"/>
                    <a:ext cx="49392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66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5D1B747B-8404-4686-991E-E61323AA7744}"/>
                      </a:ext>
                    </a:extLst>
                  </p14:cNvPr>
                  <p14:cNvContentPartPr/>
                  <p14:nvPr/>
                </p14:nvContentPartPr>
                <p14:xfrm>
                  <a:off x="6275825" y="4717745"/>
                  <a:ext cx="459360" cy="69840"/>
                </p14:xfrm>
              </p:contentPart>
            </mc:Choice>
            <mc:Fallback xmlns=""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5D1B747B-8404-4686-991E-E61323AA7744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6267185" y="4708745"/>
                    <a:ext cx="477000" cy="87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48AF9AA-2846-43A4-BB42-A6E9E8BAFB3E}"/>
              </a:ext>
            </a:extLst>
          </p:cNvPr>
          <p:cNvGrpSpPr/>
          <p:nvPr/>
        </p:nvGrpSpPr>
        <p:grpSpPr>
          <a:xfrm>
            <a:off x="3069305" y="1235105"/>
            <a:ext cx="1950120" cy="682560"/>
            <a:chOff x="3069305" y="1235105"/>
            <a:chExt cx="195012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FC219209-0909-43E5-97E0-A7BDDBEB6ED4}"/>
                    </a:ext>
                  </a:extLst>
                </p14:cNvPr>
                <p14:cNvContentPartPr/>
                <p14:nvPr/>
              </p14:nvContentPartPr>
              <p14:xfrm>
                <a:off x="3069305" y="1457945"/>
                <a:ext cx="23760" cy="2185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FC219209-0909-43E5-97E0-A7BDDBEB6ED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60305" y="1449305"/>
                  <a:ext cx="41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128E3F2D-FBF6-4052-9276-89DAB02A175B}"/>
                    </a:ext>
                  </a:extLst>
                </p14:cNvPr>
                <p14:cNvContentPartPr/>
                <p14:nvPr/>
              </p14:nvContentPartPr>
              <p14:xfrm>
                <a:off x="3086225" y="1390985"/>
                <a:ext cx="129240" cy="2890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128E3F2D-FBF6-4052-9276-89DAB02A175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077585" y="1382345"/>
                  <a:ext cx="146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4FC1DDCE-D652-4BFF-AF24-F3B92E0A4188}"/>
                    </a:ext>
                  </a:extLst>
                </p14:cNvPr>
                <p14:cNvContentPartPr/>
                <p14:nvPr/>
              </p14:nvContentPartPr>
              <p14:xfrm>
                <a:off x="3088385" y="1528145"/>
                <a:ext cx="81360" cy="493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4FC1DDCE-D652-4BFF-AF24-F3B92E0A418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79385" y="1519145"/>
                  <a:ext cx="99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3955A89-0078-43C0-A196-E951DFEF86DD}"/>
                    </a:ext>
                  </a:extLst>
                </p14:cNvPr>
                <p14:cNvContentPartPr/>
                <p14:nvPr/>
              </p14:nvContentPartPr>
              <p14:xfrm>
                <a:off x="3294665" y="1469105"/>
                <a:ext cx="25920" cy="3452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3955A89-0078-43C0-A196-E951DFEF86D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285665" y="1460465"/>
                  <a:ext cx="43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A8CE1CB-59C3-4FBC-8AF9-898FD9D50C22}"/>
                    </a:ext>
                  </a:extLst>
                </p14:cNvPr>
                <p14:cNvContentPartPr/>
                <p14:nvPr/>
              </p14:nvContentPartPr>
              <p14:xfrm>
                <a:off x="3269105" y="1492145"/>
                <a:ext cx="116640" cy="1472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A8CE1CB-59C3-4FBC-8AF9-898FD9D50C2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60105" y="1483145"/>
                  <a:ext cx="134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CB0E99E7-5C90-4812-9A82-181F1930272A}"/>
                    </a:ext>
                  </a:extLst>
                </p14:cNvPr>
                <p14:cNvContentPartPr/>
                <p14:nvPr/>
              </p14:nvContentPartPr>
              <p14:xfrm>
                <a:off x="3435065" y="1466585"/>
                <a:ext cx="51480" cy="3549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CB0E99E7-5C90-4812-9A82-181F1930272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26425" y="1457585"/>
                  <a:ext cx="691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1289F10A-5613-42C1-8EF9-48B0AF1C5FB9}"/>
                    </a:ext>
                  </a:extLst>
                </p14:cNvPr>
                <p14:cNvContentPartPr/>
                <p14:nvPr/>
              </p14:nvContentPartPr>
              <p14:xfrm>
                <a:off x="3422465" y="1453265"/>
                <a:ext cx="104040" cy="1396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1289F10A-5613-42C1-8EF9-48B0AF1C5FB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13465" y="1444625"/>
                  <a:ext cx="121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32E7E4B2-5EC0-47A2-9B14-2BB43B7CD2CC}"/>
                    </a:ext>
                  </a:extLst>
                </p14:cNvPr>
                <p14:cNvContentPartPr/>
                <p14:nvPr/>
              </p14:nvContentPartPr>
              <p14:xfrm>
                <a:off x="3535145" y="1363985"/>
                <a:ext cx="69120" cy="2408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32E7E4B2-5EC0-47A2-9B14-2BB43B7CD2C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26145" y="1354985"/>
                  <a:ext cx="86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2A253C68-EED4-414C-A976-AC8D88C830E3}"/>
                    </a:ext>
                  </a:extLst>
                </p14:cNvPr>
                <p14:cNvContentPartPr/>
                <p14:nvPr/>
              </p14:nvContentPartPr>
              <p14:xfrm>
                <a:off x="3610745" y="1454705"/>
                <a:ext cx="159840" cy="4629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2A253C68-EED4-414C-A976-AC8D88C830E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601745" y="1446065"/>
                  <a:ext cx="1774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7F97E2D-EAEC-4233-802E-C6BD9266C0A5}"/>
                    </a:ext>
                  </a:extLst>
                </p14:cNvPr>
                <p14:cNvContentPartPr/>
                <p14:nvPr/>
              </p14:nvContentPartPr>
              <p14:xfrm>
                <a:off x="3849065" y="1397105"/>
                <a:ext cx="108000" cy="13896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7F97E2D-EAEC-4233-802E-C6BD9266C0A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40065" y="1388465"/>
                  <a:ext cx="125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D0A04877-2E96-4A89-AE39-F1F20497D103}"/>
                    </a:ext>
                  </a:extLst>
                </p14:cNvPr>
                <p14:cNvContentPartPr/>
                <p14:nvPr/>
              </p14:nvContentPartPr>
              <p14:xfrm>
                <a:off x="4007465" y="1396745"/>
                <a:ext cx="56880" cy="3477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D0A04877-2E96-4A89-AE39-F1F20497D10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998825" y="1387745"/>
                  <a:ext cx="745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35C93873-D18C-4C4E-8D31-ED8C9FA1A1D6}"/>
                    </a:ext>
                  </a:extLst>
                </p14:cNvPr>
                <p14:cNvContentPartPr/>
                <p14:nvPr/>
              </p14:nvContentPartPr>
              <p14:xfrm>
                <a:off x="3990185" y="1385225"/>
                <a:ext cx="95040" cy="1569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35C93873-D18C-4C4E-8D31-ED8C9FA1A1D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981185" y="1376585"/>
                  <a:ext cx="112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65BDC3D-8B17-4551-85F7-46D596D3E31D}"/>
                    </a:ext>
                  </a:extLst>
                </p14:cNvPr>
                <p14:cNvContentPartPr/>
                <p14:nvPr/>
              </p14:nvContentPartPr>
              <p14:xfrm>
                <a:off x="4123025" y="1386665"/>
                <a:ext cx="118080" cy="1429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65BDC3D-8B17-4551-85F7-46D596D3E31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14385" y="1378025"/>
                  <a:ext cx="135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D3ABD6C-0F8E-4AE8-B24E-13B2A7B08979}"/>
                    </a:ext>
                  </a:extLst>
                </p14:cNvPr>
                <p14:cNvContentPartPr/>
                <p14:nvPr/>
              </p14:nvContentPartPr>
              <p14:xfrm>
                <a:off x="4307345" y="1369745"/>
                <a:ext cx="61560" cy="1404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D3ABD6C-0F8E-4AE8-B24E-13B2A7B0897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298345" y="1361105"/>
                  <a:ext cx="79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E04BDF2B-846F-477E-AA1B-1BCF10E0CC5D}"/>
                    </a:ext>
                  </a:extLst>
                </p14:cNvPr>
                <p14:cNvContentPartPr/>
                <p14:nvPr/>
              </p14:nvContentPartPr>
              <p14:xfrm>
                <a:off x="4428665" y="1362905"/>
                <a:ext cx="129600" cy="1130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E04BDF2B-846F-477E-AA1B-1BCF10E0CC5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20025" y="1354265"/>
                  <a:ext cx="147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280561BF-48F4-44C5-BDB6-1850BAA1E67A}"/>
                    </a:ext>
                  </a:extLst>
                </p14:cNvPr>
                <p14:cNvContentPartPr/>
                <p14:nvPr/>
              </p14:nvContentPartPr>
              <p14:xfrm>
                <a:off x="4560425" y="1235105"/>
                <a:ext cx="41400" cy="2185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280561BF-48F4-44C5-BDB6-1850BAA1E67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51425" y="1226465"/>
                  <a:ext cx="59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287DBE93-DA7C-4F20-8237-C48D5BA7EA50}"/>
                    </a:ext>
                  </a:extLst>
                </p14:cNvPr>
                <p14:cNvContentPartPr/>
                <p14:nvPr/>
              </p14:nvContentPartPr>
              <p14:xfrm>
                <a:off x="4573025" y="1331945"/>
                <a:ext cx="118080" cy="1177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287DBE93-DA7C-4F20-8237-C48D5BA7EA5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564385" y="1323305"/>
                  <a:ext cx="135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C401AEB7-135D-4648-BAE8-4F18DD0D06A5}"/>
                    </a:ext>
                  </a:extLst>
                </p14:cNvPr>
                <p14:cNvContentPartPr/>
                <p14:nvPr/>
              </p14:nvContentPartPr>
              <p14:xfrm>
                <a:off x="4633505" y="1262105"/>
                <a:ext cx="24480" cy="579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C401AEB7-135D-4648-BAE8-4F18DD0D06A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624865" y="1253105"/>
                  <a:ext cx="42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6E2F42A9-239D-4E13-BDEB-E3C6466DB6E7}"/>
                    </a:ext>
                  </a:extLst>
                </p14:cNvPr>
                <p14:cNvContentPartPr/>
                <p14:nvPr/>
              </p14:nvContentPartPr>
              <p14:xfrm>
                <a:off x="4762385" y="1315025"/>
                <a:ext cx="67320" cy="126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6E2F42A9-239D-4E13-BDEB-E3C6466DB6E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753745" y="1306385"/>
                  <a:ext cx="84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0CB865A-0118-4CF6-BF64-9CAE12DC1CE3}"/>
                    </a:ext>
                  </a:extLst>
                </p14:cNvPr>
                <p14:cNvContentPartPr/>
                <p14:nvPr/>
              </p14:nvContentPartPr>
              <p14:xfrm>
                <a:off x="4857065" y="1277585"/>
                <a:ext cx="162360" cy="1414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0CB865A-0118-4CF6-BF64-9CAE12DC1CE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48065" y="1268945"/>
                  <a:ext cx="1800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3A351E35-5F90-4441-BE79-97A8373DFF70}"/>
              </a:ext>
            </a:extLst>
          </p:cNvPr>
          <p:cNvGrpSpPr/>
          <p:nvPr/>
        </p:nvGrpSpPr>
        <p:grpSpPr>
          <a:xfrm>
            <a:off x="5876585" y="1570985"/>
            <a:ext cx="1039320" cy="468360"/>
            <a:chOff x="5876585" y="1570985"/>
            <a:chExt cx="103932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BB80A33-DA35-49D8-92F8-4805621E54A8}"/>
                    </a:ext>
                  </a:extLst>
                </p14:cNvPr>
                <p14:cNvContentPartPr/>
                <p14:nvPr/>
              </p14:nvContentPartPr>
              <p14:xfrm>
                <a:off x="5876585" y="1743785"/>
                <a:ext cx="161640" cy="25920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BB80A33-DA35-49D8-92F8-4805621E54A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867585" y="1735145"/>
                  <a:ext cx="179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749BF7C1-672F-4853-ACF6-A5A6F984A76A}"/>
                    </a:ext>
                  </a:extLst>
                </p14:cNvPr>
                <p14:cNvContentPartPr/>
                <p14:nvPr/>
              </p14:nvContentPartPr>
              <p14:xfrm>
                <a:off x="6107345" y="1723985"/>
                <a:ext cx="220320" cy="2340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749BF7C1-672F-4853-ACF6-A5A6F984A76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098705" y="1714985"/>
                  <a:ext cx="237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0FF9456D-7DB0-4271-B8DF-1FCA29242337}"/>
                    </a:ext>
                  </a:extLst>
                </p14:cNvPr>
                <p14:cNvContentPartPr/>
                <p14:nvPr/>
              </p14:nvContentPartPr>
              <p14:xfrm>
                <a:off x="6319745" y="1799945"/>
                <a:ext cx="79560" cy="493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0FF9456D-7DB0-4271-B8DF-1FCA2924233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311105" y="1791305"/>
                  <a:ext cx="97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D2FADEED-A64A-49AF-B5C3-3EBDCEEBA204}"/>
                    </a:ext>
                  </a:extLst>
                </p14:cNvPr>
                <p14:cNvContentPartPr/>
                <p14:nvPr/>
              </p14:nvContentPartPr>
              <p14:xfrm>
                <a:off x="6385985" y="1654865"/>
                <a:ext cx="62640" cy="3844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D2FADEED-A64A-49AF-B5C3-3EBDCEEBA20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376985" y="1646225"/>
                  <a:ext cx="80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AC3C6AE-9EB0-4634-BDB2-93963471C374}"/>
                    </a:ext>
                  </a:extLst>
                </p14:cNvPr>
                <p14:cNvContentPartPr/>
                <p14:nvPr/>
              </p14:nvContentPartPr>
              <p14:xfrm>
                <a:off x="6408665" y="1775825"/>
                <a:ext cx="100440" cy="1148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AC3C6AE-9EB0-4634-BDB2-93963471C37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399665" y="1767185"/>
                  <a:ext cx="118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98994F66-D756-49BC-8AE4-90D0783EAED0}"/>
                    </a:ext>
                  </a:extLst>
                </p14:cNvPr>
                <p14:cNvContentPartPr/>
                <p14:nvPr/>
              </p14:nvContentPartPr>
              <p14:xfrm>
                <a:off x="6546185" y="1570985"/>
                <a:ext cx="349560" cy="28404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98994F66-D756-49BC-8AE4-90D0783EAED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537185" y="1561985"/>
                  <a:ext cx="367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28B8E601-0752-4FAD-AA4F-5D075D7BA9B2}"/>
                    </a:ext>
                  </a:extLst>
                </p14:cNvPr>
                <p14:cNvContentPartPr/>
                <p14:nvPr/>
              </p14:nvContentPartPr>
              <p14:xfrm>
                <a:off x="6831665" y="1650185"/>
                <a:ext cx="84240" cy="3096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28B8E601-0752-4FAD-AA4F-5D075D7BA9B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822665" y="1641545"/>
                  <a:ext cx="10188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14A706F9-EB4F-4417-9AA3-966AACEDE5AD}"/>
                  </a:ext>
                </a:extLst>
              </p14:cNvPr>
              <p14:cNvContentPartPr/>
              <p14:nvPr/>
            </p14:nvContentPartPr>
            <p14:xfrm>
              <a:off x="4963873" y="1879547"/>
              <a:ext cx="5400" cy="3744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14A706F9-EB4F-4417-9AA3-966AACEDE5AD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4955233" y="1870547"/>
                <a:ext cx="2304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5" name="Group 594">
            <a:extLst>
              <a:ext uri="{FF2B5EF4-FFF2-40B4-BE49-F238E27FC236}">
                <a16:creationId xmlns:a16="http://schemas.microsoft.com/office/drawing/2014/main" id="{41798EB7-4E81-477A-AC5F-32A72A37BCC1}"/>
              </a:ext>
            </a:extLst>
          </p:cNvPr>
          <p:cNvGrpSpPr/>
          <p:nvPr/>
        </p:nvGrpSpPr>
        <p:grpSpPr>
          <a:xfrm>
            <a:off x="2778313" y="4233587"/>
            <a:ext cx="3309840" cy="842400"/>
            <a:chOff x="2778313" y="4233587"/>
            <a:chExt cx="3309840" cy="84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D989B99-A085-4E38-BC53-2B955521D4F2}"/>
                    </a:ext>
                  </a:extLst>
                </p14:cNvPr>
                <p14:cNvContentPartPr/>
                <p14:nvPr/>
              </p14:nvContentPartPr>
              <p14:xfrm>
                <a:off x="2778313" y="4403867"/>
                <a:ext cx="165960" cy="2098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D989B99-A085-4E38-BC53-2B955521D4F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769313" y="4395227"/>
                  <a:ext cx="183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95A5F898-8861-4CAD-957C-9398820EF2AB}"/>
                    </a:ext>
                  </a:extLst>
                </p14:cNvPr>
                <p14:cNvContentPartPr/>
                <p14:nvPr/>
              </p14:nvContentPartPr>
              <p14:xfrm>
                <a:off x="3016273" y="4394867"/>
                <a:ext cx="30600" cy="4651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95A5F898-8861-4CAD-957C-9398820EF2A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007273" y="4385867"/>
                  <a:ext cx="482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927FB529-20C5-4E8E-BEEA-47462B11068F}"/>
                    </a:ext>
                  </a:extLst>
                </p14:cNvPr>
                <p14:cNvContentPartPr/>
                <p14:nvPr/>
              </p14:nvContentPartPr>
              <p14:xfrm>
                <a:off x="3019153" y="4492787"/>
                <a:ext cx="97200" cy="928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927FB529-20C5-4E8E-BEEA-47462B11068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10153" y="4484147"/>
                  <a:ext cx="114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66303BC6-F35A-497F-8DD1-0F84CA5CD3E2}"/>
                    </a:ext>
                  </a:extLst>
                </p14:cNvPr>
                <p14:cNvContentPartPr/>
                <p14:nvPr/>
              </p14:nvContentPartPr>
              <p14:xfrm>
                <a:off x="3181153" y="4461827"/>
                <a:ext cx="85680" cy="1252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66303BC6-F35A-497F-8DD1-0F84CA5CD3E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172513" y="4453187"/>
                  <a:ext cx="103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997E6DAD-250C-452F-908F-3B89106B30AA}"/>
                    </a:ext>
                  </a:extLst>
                </p14:cNvPr>
                <p14:cNvContentPartPr/>
                <p14:nvPr/>
              </p14:nvContentPartPr>
              <p14:xfrm>
                <a:off x="3326593" y="4445627"/>
                <a:ext cx="102960" cy="1155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997E6DAD-250C-452F-908F-3B89106B30A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317953" y="4436987"/>
                  <a:ext cx="120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2EE17018-ED31-4EF0-9EA5-BA7CD9634C9C}"/>
                    </a:ext>
                  </a:extLst>
                </p14:cNvPr>
                <p14:cNvContentPartPr/>
                <p14:nvPr/>
              </p14:nvContentPartPr>
              <p14:xfrm>
                <a:off x="3462313" y="4447067"/>
                <a:ext cx="12240" cy="1378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2EE17018-ED31-4EF0-9EA5-BA7CD9634C9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453673" y="4438427"/>
                  <a:ext cx="29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FAA7DD6E-F373-44E3-A75A-8068F2286787}"/>
                    </a:ext>
                  </a:extLst>
                </p14:cNvPr>
                <p14:cNvContentPartPr/>
                <p14:nvPr/>
              </p14:nvContentPartPr>
              <p14:xfrm>
                <a:off x="3432073" y="4361027"/>
                <a:ext cx="18720" cy="547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FAA7DD6E-F373-44E3-A75A-8068F228678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423433" y="4352027"/>
                  <a:ext cx="36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7B841A56-E1DA-4CC5-AD1A-C0C06DD79815}"/>
                    </a:ext>
                  </a:extLst>
                </p14:cNvPr>
                <p14:cNvContentPartPr/>
                <p14:nvPr/>
              </p14:nvContentPartPr>
              <p14:xfrm>
                <a:off x="3554833" y="4281827"/>
                <a:ext cx="79920" cy="4820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7B841A56-E1DA-4CC5-AD1A-C0C06DD7981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545833" y="4272827"/>
                  <a:ext cx="975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4685CB20-FBC7-4A26-BA5D-A18EE129DBB6}"/>
                    </a:ext>
                  </a:extLst>
                </p14:cNvPr>
                <p14:cNvContentPartPr/>
                <p14:nvPr/>
              </p14:nvContentPartPr>
              <p14:xfrm>
                <a:off x="3558433" y="4476227"/>
                <a:ext cx="61200" cy="478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4685CB20-FBC7-4A26-BA5D-A18EE129DBB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549433" y="4467587"/>
                  <a:ext cx="78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4EC8D7A7-F4F5-4495-AA46-5AAEF1F45D6A}"/>
                    </a:ext>
                  </a:extLst>
                </p14:cNvPr>
                <p14:cNvContentPartPr/>
                <p14:nvPr/>
              </p14:nvContentPartPr>
              <p14:xfrm>
                <a:off x="3618553" y="4421867"/>
                <a:ext cx="193320" cy="5396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4EC8D7A7-F4F5-4495-AA46-5AAEF1F45D6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609913" y="4413227"/>
                  <a:ext cx="2109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31A25795-5D08-49EE-A8B5-DEFCEFA929FE}"/>
                    </a:ext>
                  </a:extLst>
                </p14:cNvPr>
                <p14:cNvContentPartPr/>
                <p14:nvPr/>
              </p14:nvContentPartPr>
              <p14:xfrm>
                <a:off x="3863353" y="4454267"/>
                <a:ext cx="18360" cy="1155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31A25795-5D08-49EE-A8B5-DEFCEFA929F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854353" y="4445267"/>
                  <a:ext cx="36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833AB562-2E78-4CB8-8FDC-A83F11D0997F}"/>
                    </a:ext>
                  </a:extLst>
                </p14:cNvPr>
                <p14:cNvContentPartPr/>
                <p14:nvPr/>
              </p14:nvContentPartPr>
              <p14:xfrm>
                <a:off x="3850393" y="4369307"/>
                <a:ext cx="37440" cy="378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833AB562-2E78-4CB8-8FDC-A83F11D0997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841753" y="4360667"/>
                  <a:ext cx="55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75821BA8-7E76-47C6-AA8A-96B50CDE8392}"/>
                    </a:ext>
                  </a:extLst>
                </p14:cNvPr>
                <p14:cNvContentPartPr/>
                <p14:nvPr/>
              </p14:nvContentPartPr>
              <p14:xfrm>
                <a:off x="3950473" y="4464707"/>
                <a:ext cx="151200" cy="1170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75821BA8-7E76-47C6-AA8A-96B50CDE839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941833" y="4455707"/>
                  <a:ext cx="168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B6E20F5-A582-42DD-8D97-DF8831EDEBDD}"/>
                    </a:ext>
                  </a:extLst>
                </p14:cNvPr>
                <p14:cNvContentPartPr/>
                <p14:nvPr/>
              </p14:nvContentPartPr>
              <p14:xfrm>
                <a:off x="3990073" y="4455347"/>
                <a:ext cx="247320" cy="6206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B6E20F5-A582-42DD-8D97-DF8831EDEBD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981433" y="4446347"/>
                  <a:ext cx="26496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0D38D85A-DE80-4060-B4BE-33EF37311869}"/>
                    </a:ext>
                  </a:extLst>
                </p14:cNvPr>
                <p14:cNvContentPartPr/>
                <p14:nvPr/>
              </p14:nvContentPartPr>
              <p14:xfrm>
                <a:off x="4420993" y="4289747"/>
                <a:ext cx="181080" cy="2955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0D38D85A-DE80-4060-B4BE-33EF3731186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11993" y="4280747"/>
                  <a:ext cx="1987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C2CBEDA4-77D9-404D-827E-45B8CDD05F43}"/>
                    </a:ext>
                  </a:extLst>
                </p14:cNvPr>
                <p14:cNvContentPartPr/>
                <p14:nvPr/>
              </p14:nvContentPartPr>
              <p14:xfrm>
                <a:off x="4598833" y="4426547"/>
                <a:ext cx="102960" cy="1440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C2CBEDA4-77D9-404D-827E-45B8CDD05F4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589833" y="4417907"/>
                  <a:ext cx="120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768EAA1A-411A-4FA2-B280-71D7948DD12D}"/>
                    </a:ext>
                  </a:extLst>
                </p14:cNvPr>
                <p14:cNvContentPartPr/>
                <p14:nvPr/>
              </p14:nvContentPartPr>
              <p14:xfrm>
                <a:off x="4595593" y="4445987"/>
                <a:ext cx="123840" cy="1033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768EAA1A-411A-4FA2-B280-71D7948DD12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586953" y="4437347"/>
                  <a:ext cx="141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B1D4A55-1EF9-4FA8-8B39-BDDEA21ACCF0}"/>
                    </a:ext>
                  </a:extLst>
                </p14:cNvPr>
                <p14:cNvContentPartPr/>
                <p14:nvPr/>
              </p14:nvContentPartPr>
              <p14:xfrm>
                <a:off x="4763713" y="4407467"/>
                <a:ext cx="281160" cy="1494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B1D4A55-1EF9-4FA8-8B39-BDDEA21ACCF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755073" y="4398467"/>
                  <a:ext cx="298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D3233B9-638F-4AA6-9F55-9BC583EAFE10}"/>
                    </a:ext>
                  </a:extLst>
                </p14:cNvPr>
                <p14:cNvContentPartPr/>
                <p14:nvPr/>
              </p14:nvContentPartPr>
              <p14:xfrm>
                <a:off x="5195353" y="4233587"/>
                <a:ext cx="175320" cy="28908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D3233B9-638F-4AA6-9F55-9BC583EAFE1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186713" y="4224587"/>
                  <a:ext cx="192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EC5159B4-2080-4FBA-AE88-8ED185DA6289}"/>
                    </a:ext>
                  </a:extLst>
                </p14:cNvPr>
                <p14:cNvContentPartPr/>
                <p14:nvPr/>
              </p14:nvContentPartPr>
              <p14:xfrm>
                <a:off x="5403433" y="4379387"/>
                <a:ext cx="132840" cy="11736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EC5159B4-2080-4FBA-AE88-8ED185DA628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394433" y="4370747"/>
                  <a:ext cx="150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ECD79798-58DF-4A97-8B55-811F91CC63E0}"/>
                    </a:ext>
                  </a:extLst>
                </p14:cNvPr>
                <p14:cNvContentPartPr/>
                <p14:nvPr/>
              </p14:nvContentPartPr>
              <p14:xfrm>
                <a:off x="5381833" y="4371827"/>
                <a:ext cx="332280" cy="6386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ECD79798-58DF-4A97-8B55-811F91CC63E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373193" y="4362827"/>
                  <a:ext cx="34992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963DD62-D56A-485A-B24C-0CAC7146AEA8}"/>
                    </a:ext>
                  </a:extLst>
                </p14:cNvPr>
                <p14:cNvContentPartPr/>
                <p14:nvPr/>
              </p14:nvContentPartPr>
              <p14:xfrm>
                <a:off x="5746153" y="4376507"/>
                <a:ext cx="10080" cy="1184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963DD62-D56A-485A-B24C-0CAC7146AEA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737513" y="4367507"/>
                  <a:ext cx="27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3A2506B8-3110-4D6E-9198-E61F9902E8D0}"/>
                    </a:ext>
                  </a:extLst>
                </p14:cNvPr>
                <p14:cNvContentPartPr/>
                <p14:nvPr/>
              </p14:nvContentPartPr>
              <p14:xfrm>
                <a:off x="5734993" y="4345547"/>
                <a:ext cx="27360" cy="752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3A2506B8-3110-4D6E-9198-E61F9902E8D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725993" y="4336547"/>
                  <a:ext cx="45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B8CD9F27-7F22-43A9-8461-8BC9114E0F2B}"/>
                    </a:ext>
                  </a:extLst>
                </p14:cNvPr>
                <p14:cNvContentPartPr/>
                <p14:nvPr/>
              </p14:nvContentPartPr>
              <p14:xfrm>
                <a:off x="5821393" y="4378307"/>
                <a:ext cx="146160" cy="11988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B8CD9F27-7F22-43A9-8461-8BC9114E0F2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812393" y="4369667"/>
                  <a:ext cx="163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95D26EC1-58CF-4092-9A6A-FB3B451E60B5}"/>
                    </a:ext>
                  </a:extLst>
                </p14:cNvPr>
                <p14:cNvContentPartPr/>
                <p14:nvPr/>
              </p14:nvContentPartPr>
              <p14:xfrm>
                <a:off x="5987353" y="4350227"/>
                <a:ext cx="100800" cy="1245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95D26EC1-58CF-4092-9A6A-FB3B451E60B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978353" y="4341227"/>
                  <a:ext cx="118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89423165-8982-4B8A-8BF2-3DCE042C0697}"/>
                    </a:ext>
                  </a:extLst>
                </p14:cNvPr>
                <p14:cNvContentPartPr/>
                <p14:nvPr/>
              </p14:nvContentPartPr>
              <p14:xfrm>
                <a:off x="5719873" y="4277867"/>
                <a:ext cx="27360" cy="1044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89423165-8982-4B8A-8BF2-3DCE042C069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711233" y="4269227"/>
                  <a:ext cx="45000" cy="2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0439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080" y="1643910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499139" y="337631"/>
            <a:ext cx="3809056" cy="635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Montserrat Bold"/>
              </a:rPr>
              <a:t>Sample Code: A grade 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14333-8CED-4BDD-8BBE-AA902014475F}"/>
              </a:ext>
            </a:extLst>
          </p:cNvPr>
          <p:cNvSpPr txBox="1"/>
          <p:nvPr/>
        </p:nvSpPr>
        <p:spPr>
          <a:xfrm>
            <a:off x="677636" y="1143000"/>
            <a:ext cx="3894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Import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apache_beam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as beam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p1 =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beam.Pipeline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()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A_grade_count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= (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p1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beam.io.ReadFromText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(‘result.txt’)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beam.Map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(lambda record: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record.split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(‘,’))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beam. Filter(lambda record[2]==‘A’)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beam.Map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(lambda record: (record[1],1))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beam.CombinePerKey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(Sum)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|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beam.io.WriteToText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(‘A_count.txt’)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p1.run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CF1E4E6-F92C-4F86-A46A-9E098262122B}"/>
                  </a:ext>
                </a:extLst>
              </p14:cNvPr>
              <p14:cNvContentPartPr/>
              <p14:nvPr/>
            </p14:nvContentPartPr>
            <p14:xfrm>
              <a:off x="906673" y="189913"/>
              <a:ext cx="57600" cy="3765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CF1E4E6-F92C-4F86-A46A-9E09826212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673" y="180913"/>
                <a:ext cx="752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24A039D0-67D3-4E5A-A8DB-5FDE2D91921E}"/>
                  </a:ext>
                </a:extLst>
              </p14:cNvPr>
              <p14:cNvContentPartPr/>
              <p14:nvPr/>
            </p14:nvContentPartPr>
            <p14:xfrm>
              <a:off x="6813553" y="798981"/>
              <a:ext cx="6840" cy="9180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24A039D0-67D3-4E5A-A8DB-5FDE2D9192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4553" y="790341"/>
                <a:ext cx="244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7C0C54C3-B6B0-4D4F-8E33-57CD76141ED3}"/>
                  </a:ext>
                </a:extLst>
              </p14:cNvPr>
              <p14:cNvContentPartPr/>
              <p14:nvPr/>
            </p14:nvContentPartPr>
            <p14:xfrm>
              <a:off x="3073513" y="1489101"/>
              <a:ext cx="3240" cy="3600"/>
            </p14:xfrm>
          </p:contentPart>
        </mc:Choice>
        <mc:Fallback xmlns=""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7C0C54C3-B6B0-4D4F-8E33-57CD76141E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4873" y="1480101"/>
                <a:ext cx="208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6D7F4BCA-6FFD-437A-993F-C71D6F9C3663}"/>
                  </a:ext>
                </a:extLst>
              </p14:cNvPr>
              <p14:cNvContentPartPr/>
              <p14:nvPr/>
            </p14:nvContentPartPr>
            <p14:xfrm>
              <a:off x="1633153" y="2101101"/>
              <a:ext cx="15480" cy="720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6D7F4BCA-6FFD-437A-993F-C71D6F9C36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24153" y="2092101"/>
                <a:ext cx="33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B2B1759D-3209-4A95-BA59-1E066546EF00}"/>
                  </a:ext>
                </a:extLst>
              </p14:cNvPr>
              <p14:cNvContentPartPr/>
              <p14:nvPr/>
            </p14:nvContentPartPr>
            <p14:xfrm>
              <a:off x="4842913" y="2319621"/>
              <a:ext cx="18360" cy="1548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B2B1759D-3209-4A95-BA59-1E066546EF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3913" y="2310981"/>
                <a:ext cx="36000" cy="33120"/>
              </a:xfrm>
              <a:prstGeom prst="rect">
                <a:avLst/>
              </a:prstGeom>
            </p:spPr>
          </p:pic>
        </mc:Fallback>
      </mc:AlternateContent>
      <p:pic>
        <p:nvPicPr>
          <p:cNvPr id="659" name="Picture 658">
            <a:extLst>
              <a:ext uri="{FF2B5EF4-FFF2-40B4-BE49-F238E27FC236}">
                <a16:creationId xmlns:a16="http://schemas.microsoft.com/office/drawing/2014/main" id="{A1FF0A94-A2D6-4B48-8639-2703059EDB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1273" y="1643910"/>
            <a:ext cx="42291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3330</TotalTime>
  <Words>1044</Words>
  <Application>Microsoft Office PowerPoint</Application>
  <PresentationFormat>On-screen Show (16:9)</PresentationFormat>
  <Paragraphs>258</Paragraphs>
  <Slides>51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Berlin Sans FB Demi</vt:lpstr>
      <vt:lpstr>Calibri</vt:lpstr>
      <vt:lpstr>Calibri Light</vt:lpstr>
      <vt:lpstr>Comic Sans MS</vt:lpstr>
      <vt:lpstr>Lato Light</vt:lpstr>
      <vt:lpstr>Microsoft Sans Serif</vt:lpstr>
      <vt:lpstr>Modern Love</vt:lpstr>
      <vt:lpstr>Modern Love Grunge</vt:lpstr>
      <vt:lpstr>Montserrat Bold</vt:lpstr>
      <vt:lpstr>Roboto Regular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navdeep kaur</dc:creator>
  <cp:lastModifiedBy>navdeep kaur</cp:lastModifiedBy>
  <cp:revision>30</cp:revision>
  <dcterms:created xsi:type="dcterms:W3CDTF">2020-10-18T10:54:29Z</dcterms:created>
  <dcterms:modified xsi:type="dcterms:W3CDTF">2021-01-03T05:27:56Z</dcterms:modified>
</cp:coreProperties>
</file>